
<file path=[Content_Types].xml><?xml version="1.0" encoding="utf-8"?>
<Types xmlns="http://schemas.openxmlformats.org/package/2006/content-types">
  <Default ContentType="application/x-fontdata" Extension="fntdata"/>
  <Default ContentType="image/gif" Extension="gif"/>
  <Default ContentType="image/jpeg" Extension="jpg"/>
  <Default ContentType="image/png" Extension="png"/>
  <Default ContentType="application/vnd.openxmlformats-package.relationships+xml" Extension="rels"/>
  <Default ContentType="application/xml" Extension="xml"/>
  <Override ContentType="application/vnd.openxmlformats-officedocument.presentationml.presentation.main+xml" PartName="/ppt/presentation.xml"/>
  <Override ContentType="application/vnd.openxmlformats-officedocument.presentationml.slideMaster+xml" PartName="/ppt/slideMasters/slideMaster1.xml"/>
  <Override ContentType="application/vnd.openxmlformats-officedocument.presentationml.slideMaster+xml" PartName="/ppt/slideMasters/slideMaster2.xml"/>
  <Override ContentType="application/vnd.openxmlformats-officedocument.presentationml.slideMaster+xml" PartName="/ppt/slideMasters/slideMaster3.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slide+xml" PartName="/ppt/slides/slide13.xml"/>
  <Override ContentType="application/vnd.openxmlformats-officedocument.presentationml.slide+xml" PartName="/ppt/slides/slide14.xml"/>
  <Override ContentType="application/vnd.openxmlformats-officedocument.presentationml.slide+xml" PartName="/ppt/slides/slide15.xml"/>
  <Override ContentType="application/vnd.openxmlformats-officedocument.presentationml.slide+xml" PartName="/ppt/slides/slide16.xml"/>
  <Override ContentType="application/vnd.openxmlformats-officedocument.presentationml.slide+xml" PartName="/ppt/slides/slide17.xml"/>
  <Override ContentType="application/vnd.openxmlformats-officedocument.presentationml.slide+xml" PartName="/ppt/slides/slide18.xml"/>
  <Override ContentType="application/vnd.openxmlformats-officedocument.presentationml.slide+xml" PartName="/ppt/slides/slide19.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22.xml"/>
  <Override ContentType="application/vnd.openxmlformats-officedocument.presentationml.slide+xml" PartName="/ppt/slides/slide23.xml"/>
  <Override ContentType="application/vnd.openxmlformats-officedocument.presentationml.slide+xml" PartName="/ppt/slides/slide24.xml"/>
  <Override ContentType="application/vnd.openxmlformats-officedocument.presentationml.slide+xml" PartName="/ppt/slides/slide25.xml"/>
  <Override ContentType="application/vnd.openxmlformats-officedocument.presentationml.notesMaster+xml" PartName="/ppt/notesMasters/notesMaster1.xml"/>
  <Override ContentType="application/vnd.openxmlformats-officedocument.presentationml.presProps+xml" PartName="/ppt/presProps.xml"/>
  <Override ContentType="application/vnd.openxmlformats-officedocument.presentationml.viewProps+xml" PartName="/ppt/viewProps.xml"/>
  <Override ContentType="application/vnd.openxmlformats-officedocument.theme+xml" PartName="/ppt/theme/theme1.xml"/>
  <Override ContentType="application/vnd.openxmlformats-officedocument.presentationml.tableStyles+xml" PartName="/ppt/tableStyle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3.xml"/>
  <Override ContentType="application/vnd.openxmlformats-officedocument.presentationml.slideLayout+xml" PartName="/ppt/slideLayouts/slideLayout14.xml"/>
  <Override ContentType="application/vnd.openxmlformats-officedocument.presentationml.slideLayout+xml" PartName="/ppt/slideLayouts/slideLayout15.xml"/>
  <Override ContentType="application/vnd.openxmlformats-officedocument.presentationml.slideLayout+xml" PartName="/ppt/slideLayouts/slideLayout16.xml"/>
  <Override ContentType="application/vnd.openxmlformats-officedocument.presentationml.slideLayout+xml" PartName="/ppt/slideLayouts/slideLayout17.xml"/>
  <Override ContentType="application/vnd.openxmlformats-officedocument.presentationml.slideLayout+xml" PartName="/ppt/slideLayouts/slideLayout18.xml"/>
  <Override ContentType="application/vnd.openxmlformats-officedocument.presentationml.slideLayout+xml" PartName="/ppt/slideLayouts/slideLayout19.xml"/>
  <Override ContentType="application/vnd.openxmlformats-officedocument.presentationml.slideLayout+xml" PartName="/ppt/slideLayouts/slideLayout20.xml"/>
  <Override ContentType="application/vnd.openxmlformats-officedocument.presentationml.slideLayout+xml" PartName="/ppt/slideLayouts/slideLayout21.xml"/>
  <Override ContentType="application/vnd.openxmlformats-officedocument.presentationml.slideLayout+xml" PartName="/ppt/slideLayouts/slideLayout22.xml"/>
  <Override ContentType="application/vnd.openxmlformats-officedocument.presentationml.slideLayout+xml" PartName="/ppt/slideLayouts/slideLayout23.xml"/>
  <Override ContentType="application/vnd.openxmlformats-officedocument.presentationml.slideLayout+xml" PartName="/ppt/slideLayouts/slideLayout24.xml"/>
  <Override ContentType="application/vnd.openxmlformats-officedocument.presentationml.slideLayout+xml" PartName="/ppt/slideLayouts/slideLayout25.xml"/>
  <Override ContentType="application/vnd.openxmlformats-officedocument.presentationml.slideLayout+xml" PartName="/ppt/slideLayouts/slideLayout26.xml"/>
  <Override ContentType="application/vnd.openxmlformats-officedocument.presentationml.slideLayout+xml" PartName="/ppt/slideLayouts/slideLayout27.xml"/>
  <Override ContentType="application/vnd.openxmlformats-officedocument.theme+xml" PartName="/ppt/theme/theme2.xml"/>
  <Override ContentType="application/vnd.openxmlformats-officedocument.presentationml.slideLayout+xml" PartName="/ppt/slideLayouts/slideLayout28.xml"/>
  <Override ContentType="application/vnd.openxmlformats-officedocument.presentationml.slideLayout+xml" PartName="/ppt/slideLayouts/slideLayout29.xml"/>
  <Override ContentType="application/vnd.openxmlformats-officedocument.presentationml.slideLayout+xml" PartName="/ppt/slideLayouts/slideLayout30.xml"/>
  <Override ContentType="application/vnd.openxmlformats-officedocument.presentationml.slideLayout+xml" PartName="/ppt/slideLayouts/slideLayout31.xml"/>
  <Override ContentType="application/vnd.openxmlformats-officedocument.presentationml.slideLayout+xml" PartName="/ppt/slideLayouts/slideLayout32.xml"/>
  <Override ContentType="application/vnd.openxmlformats-officedocument.presentationml.slideLayout+xml" PartName="/ppt/slideLayouts/slideLayout33.xml"/>
  <Override ContentType="application/vnd.openxmlformats-officedocument.presentationml.slideLayout+xml" PartName="/ppt/slideLayouts/slideLayout34.xml"/>
  <Override ContentType="application/vnd.openxmlformats-officedocument.presentationml.slideLayout+xml" PartName="/ppt/slideLayouts/slideLayout35.xml"/>
  <Override ContentType="application/vnd.openxmlformats-officedocument.presentationml.slideLayout+xml" PartName="/ppt/slideLayouts/slideLayout36.xml"/>
  <Override ContentType="application/vnd.openxmlformats-officedocument.presentationml.slideLayout+xml" PartName="/ppt/slideLayouts/slideLayout37.xml"/>
  <Override ContentType="application/vnd.openxmlformats-officedocument.presentationml.slideLayout+xml" PartName="/ppt/slideLayouts/slideLayout38.xml"/>
  <Override ContentType="application/vnd.openxmlformats-officedocument.presentationml.slideLayout+xml" PartName="/ppt/slideLayouts/slideLayout39.xml"/>
  <Override ContentType="application/vnd.openxmlformats-officedocument.presentationml.slideLayout+xml" PartName="/ppt/slideLayouts/slideLayout40.xml"/>
  <Override ContentType="application/vnd.openxmlformats-officedocument.presentationml.slideLayout+xml" PartName="/ppt/slideLayouts/slideLayout41.xml"/>
  <Override ContentType="application/vnd.openxmlformats-officedocument.theme+xml" PartName="/ppt/theme/theme3.xml"/>
  <Override ContentType="application/vnd.openxmlformats-officedocument.theme+xml" PartName="/ppt/theme/theme4.xml"/>
  <Override ContentType="application/vnd.openxmlformats-officedocument.presentationml.notesSlide+xml" PartName="/ppt/notesSlides/notesSlide1.xml"/>
  <Override ContentType="application/vnd.openxmlformats-officedocument.presentationml.notesSlide+xml" PartName="/ppt/notesSlides/notesSlide2.xml"/>
  <Override ContentType="application/vnd.openxmlformats-officedocument.presentationml.notesSlide+xml" PartName="/ppt/notesSlides/notesSlide3.xml"/>
  <Override ContentType="application/vnd.openxmlformats-officedocument.presentationml.notesSlide+xml" PartName="/ppt/notesSlides/notesSlide4.xml"/>
  <Override ContentType="application/vnd.openxmlformats-officedocument.presentationml.notesSlide+xml" PartName="/ppt/notesSlides/notesSlide5.xml"/>
  <Override ContentType="application/vnd.openxmlformats-officedocument.presentationml.notesSlide+xml" PartName="/ppt/notesSlides/notesSlide6.xml"/>
  <Override ContentType="application/vnd.openxmlformats-officedocument.presentationml.notesSlide+xml" PartName="/ppt/notesSlides/notesSlide7.xml"/>
  <Override ContentType="application/vnd.openxmlformats-officedocument.presentationml.notesSlide+xml" PartName="/ppt/notesSlides/notesSlide8.xml"/>
  <Override ContentType="application/vnd.openxmlformats-officedocument.presentationml.notesSlide+xml" PartName="/ppt/notesSlides/notesSlide9.xml"/>
  <Override ContentType="application/vnd.openxmlformats-officedocument.presentationml.notesSlide+xml" PartName="/ppt/notesSlides/notesSlide10.xml"/>
  <Override ContentType="application/vnd.openxmlformats-officedocument.presentationml.notesSlide+xml" PartName="/ppt/notesSlides/notesSlide11.xml"/>
  <Override ContentType="application/vnd.openxmlformats-officedocument.presentationml.notesSlide+xml" PartName="/ppt/notesSlides/notesSlide12.xml"/>
  <Override ContentType="application/vnd.openxmlformats-officedocument.presentationml.notesSlide+xml" PartName="/ppt/notesSlides/notesSlide13.xml"/>
  <Override ContentType="application/vnd.openxmlformats-officedocument.presentationml.notesSlide+xml" PartName="/ppt/notesSlides/notesSlide14.xml"/>
  <Override ContentType="application/vnd.openxmlformats-package.core-properties+xml" PartName="/docProps/core.xml"/>
  <Override ContentType="application/vnd.openxmlformats-officedocument.extended-properties+xml" PartName="/docProps/app.xml"/>
  <Override ContentType="application/binary" PartName="/ppt/metadata"/>
  <Default ContentType="image/jpeg" Extension="jpeg"/>
  <Override ContentType="application/vnd.openxmlformats-officedocument.custom-properties+xml" PartName="/docProps/custom.xml"/>
</Types>
</file>

<file path=_rels/.rels><?xml version="1.0" encoding="UTF-8" standalone="yes" ?><Relationships xmlns="http://schemas.openxmlformats.org/package/2006/relationships"><Relationship Id="rId3" Target="docProps/app.xml" Type="http://schemas.openxmlformats.org/officeDocument/2006/relationships/extended-properties"/><Relationship Id="rId2" Target="docProps/core.xml" Type="http://schemas.openxmlformats.org/package/2006/relationships/metadata/core-properties"/><Relationship Id="rId1" Target="ppt/presentation.xml" Type="http://schemas.openxmlformats.org/officeDocument/2006/relationships/officeDocument"/><Relationship Id="rId4" Target="docProps/custom.xml" Type="http://schemas.openxmlformats.org/officeDocument/2006/relationships/custom-properties"/></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bookmarkIdSeed="2">
  <p:sldMasterIdLst>
    <p:sldMasterId id="2147483648" r:id="rId1"/>
    <p:sldMasterId id="2147483663" r:id="rId2"/>
    <p:sldMasterId id="2147483677" r:id="rId3"/>
  </p:sldMasterIdLst>
  <p:notesMasterIdLst>
    <p:notesMasterId r:id="rId29"/>
  </p:notesMasterIdLst>
  <p:sldIdLst>
    <p:sldId id="256" r:id="rId4"/>
    <p:sldId id="257" r:id="rId5"/>
    <p:sldId id="258" r:id="rId6"/>
    <p:sldId id="259" r:id="rId7"/>
    <p:sldId id="260" r:id="rId8"/>
    <p:sldId id="261" r:id="rId9"/>
    <p:sldId id="272" r:id="rId10"/>
    <p:sldId id="273" r:id="rId11"/>
    <p:sldId id="262" r:id="rId12"/>
    <p:sldId id="270" r:id="rId13"/>
    <p:sldId id="263" r:id="rId14"/>
    <p:sldId id="271" r:id="rId15"/>
    <p:sldId id="275" r:id="rId16"/>
    <p:sldId id="274" r:id="rId17"/>
    <p:sldId id="264" r:id="rId18"/>
    <p:sldId id="278" r:id="rId19"/>
    <p:sldId id="280" r:id="rId20"/>
    <p:sldId id="265" r:id="rId21"/>
    <p:sldId id="276" r:id="rId22"/>
    <p:sldId id="269" r:id="rId23"/>
    <p:sldId id="266" r:id="rId24"/>
    <p:sldId id="267" r:id="rId25"/>
    <p:sldId id="268" r:id="rId26"/>
    <p:sldId id="279" r:id="rId27"/>
    <p:sldId id="277" r:id="rId28"/>
  </p:sldIdLst>
  <p:sldSz cx="12192000" cy="6858000"/>
  <p:notesSz cx="6858000" cy="9144000"/>
  <p:embeddedFontLst>
    <p:embeddedFont>
      <p:font typeface="Bebas Neue" panose="020B0606020202050201" pitchFamily="34" charset="0"/>
      <p:regular r:id="rId30"/>
    </p:embeddedFont>
    <p:embeddedFont>
      <p:font typeface="Century Gothic" panose="020B0502020202020204" pitchFamily="34" charset="0"/>
      <p:regular r:id="rId31"/>
      <p:bold r:id="rId32"/>
      <p:italic r:id="rId33"/>
      <p:boldItalic r:id="rId34"/>
    </p:embeddedFont>
    <p:embeddedFont>
      <p:font typeface="Lato" panose="020F0502020204030203" pitchFamily="34" charset="0"/>
      <p:regular r:id="rId35"/>
      <p:bold r:id="rId36"/>
      <p:italic r:id="rId37"/>
      <p:boldItalic r:id="rId38"/>
    </p:embeddedFont>
    <p:embeddedFont>
      <p:font typeface="Mangal" panose="02040503050203030202" pitchFamily="18" charset="0"/>
      <p:regular r:id="rId39"/>
      <p:bold r:id="rId40"/>
    </p:embeddedFont>
    <p:embeddedFont>
      <p:font typeface="Roboto" panose="02000000000000000000" pitchFamily="2" charset="0"/>
      <p:regular r:id="rId41"/>
      <p:bold r:id="rId42"/>
      <p:italic r:id="rId43"/>
      <p:boldItalic r:id="rId44"/>
    </p:embeddedFont>
    <p:embeddedFont>
      <p:font typeface="Sora SemiBold" panose="020B0604020202020204" charset="0"/>
      <p:regular r:id="rId45"/>
      <p:bold r:id="rId4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47" roundtripDataSignature="AMtx7mgRflHJuDkOAmus3vOCbDRw0PC/t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64" d="100"/>
          <a:sy n="64" d="100"/>
        </p:scale>
        <p:origin x="656"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font" Target="fonts/font10.fntdata"/><Relationship Id="rId21" Type="http://schemas.openxmlformats.org/officeDocument/2006/relationships/slide" Target="slides/slide18.xml"/><Relationship Id="rId34" Type="http://schemas.openxmlformats.org/officeDocument/2006/relationships/font" Target="fonts/font5.fntdata"/><Relationship Id="rId42" Type="http://schemas.openxmlformats.org/officeDocument/2006/relationships/font" Target="fonts/font13.fntdata"/><Relationship Id="rId47" Type="http://customschemas.google.com/relationships/presentationmetadata" Target="metadata"/><Relationship Id="rId50" Type="http://schemas.openxmlformats.org/officeDocument/2006/relationships/theme" Target="theme/theme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notesMaster" Target="notesMasters/notesMaster1.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font" Target="fonts/font3.fntdata"/><Relationship Id="rId37" Type="http://schemas.openxmlformats.org/officeDocument/2006/relationships/font" Target="fonts/font8.fntdata"/><Relationship Id="rId40" Type="http://schemas.openxmlformats.org/officeDocument/2006/relationships/font" Target="fonts/font11.fntdata"/><Relationship Id="rId45" Type="http://schemas.openxmlformats.org/officeDocument/2006/relationships/font" Target="fonts/font16.fntdata"/><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font" Target="fonts/font7.fntdata"/><Relationship Id="rId49"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font" Target="fonts/font2.fntdata"/><Relationship Id="rId44" Type="http://schemas.openxmlformats.org/officeDocument/2006/relationships/font" Target="fonts/font15.fntdata"/><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font" Target="fonts/font1.fntdata"/><Relationship Id="rId35" Type="http://schemas.openxmlformats.org/officeDocument/2006/relationships/font" Target="fonts/font6.fntdata"/><Relationship Id="rId43" Type="http://schemas.openxmlformats.org/officeDocument/2006/relationships/font" Target="fonts/font14.fntdata"/><Relationship Id="rId48"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font" Target="fonts/font4.fntdata"/><Relationship Id="rId38" Type="http://schemas.openxmlformats.org/officeDocument/2006/relationships/font" Target="fonts/font9.fntdata"/><Relationship Id="rId46" Type="http://schemas.openxmlformats.org/officeDocument/2006/relationships/font" Target="fonts/font17.fntdata"/><Relationship Id="rId20" Type="http://schemas.openxmlformats.org/officeDocument/2006/relationships/slide" Target="slides/slide17.xml"/><Relationship Id="rId41" Type="http://schemas.openxmlformats.org/officeDocument/2006/relationships/font" Target="fonts/font12.fntdata"/><Relationship Id="rId1" Type="http://schemas.openxmlformats.org/officeDocument/2006/relationships/slideMaster" Target="slideMasters/slideMaster1.xml"/><Relationship Id="rId6"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
        <p:cNvGrpSpPr/>
        <p:nvPr/>
      </p:nvGrpSpPr>
      <p:grpSpPr>
        <a:xfrm>
          <a:off x="0" y="0"/>
          <a:ext cx="0" cy="0"/>
          <a:chOff x="0" y="0"/>
          <a:chExt cx="0" cy="0"/>
        </a:xfrm>
      </p:grpSpPr>
      <p:sp>
        <p:nvSpPr>
          <p:cNvPr id="223" name="Google Shape;223;p5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24" name="Google Shape;224;p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0"/>
        <p:cNvGrpSpPr/>
        <p:nvPr/>
      </p:nvGrpSpPr>
      <p:grpSpPr>
        <a:xfrm>
          <a:off x="0" y="0"/>
          <a:ext cx="0" cy="0"/>
          <a:chOff x="0" y="0"/>
          <a:chExt cx="0" cy="0"/>
        </a:xfrm>
      </p:grpSpPr>
      <p:sp>
        <p:nvSpPr>
          <p:cNvPr id="231" name="Google Shape;231;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32" name="Google Shape;232;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1"/>
        <p:cNvGrpSpPr/>
        <p:nvPr/>
      </p:nvGrpSpPr>
      <p:grpSpPr>
        <a:xfrm>
          <a:off x="0" y="0"/>
          <a:ext cx="0" cy="0"/>
          <a:chOff x="0" y="0"/>
          <a:chExt cx="0" cy="0"/>
        </a:xfrm>
      </p:grpSpPr>
      <p:sp>
        <p:nvSpPr>
          <p:cNvPr id="252" name="Google Shape;252;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3" name="Google Shape;253;p3: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9"/>
        <p:cNvGrpSpPr/>
        <p:nvPr/>
      </p:nvGrpSpPr>
      <p:grpSpPr>
        <a:xfrm>
          <a:off x="0" y="0"/>
          <a:ext cx="0" cy="0"/>
          <a:chOff x="0" y="0"/>
          <a:chExt cx="0" cy="0"/>
        </a:xfrm>
      </p:grpSpPr>
      <p:sp>
        <p:nvSpPr>
          <p:cNvPr id="260" name="Google Shape;260;g2e63e5a2551_0_6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endParaRPr/>
          </a:p>
        </p:txBody>
      </p:sp>
      <p:sp>
        <p:nvSpPr>
          <p:cNvPr id="261" name="Google Shape;261;g2e63e5a2551_0_6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p5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85" name="Google Shape;285;p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0"/>
        <p:cNvGrpSpPr/>
        <p:nvPr/>
      </p:nvGrpSpPr>
      <p:grpSpPr>
        <a:xfrm>
          <a:off x="0" y="0"/>
          <a:ext cx="0" cy="0"/>
          <a:chOff x="0" y="0"/>
          <a:chExt cx="0" cy="0"/>
        </a:xfrm>
      </p:grpSpPr>
      <p:sp>
        <p:nvSpPr>
          <p:cNvPr id="301" name="Google Shape;301;g2e63e5a2551_0_2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02" name="Google Shape;302;g2e63e5a2551_0_2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0"/>
        <p:cNvGrpSpPr/>
        <p:nvPr/>
      </p:nvGrpSpPr>
      <p:grpSpPr>
        <a:xfrm>
          <a:off x="0" y="0"/>
          <a:ext cx="0" cy="0"/>
          <a:chOff x="0" y="0"/>
          <a:chExt cx="0" cy="0"/>
        </a:xfrm>
      </p:grpSpPr>
      <p:sp>
        <p:nvSpPr>
          <p:cNvPr id="311" name="Google Shape;311;g2e63e5a2551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2" name="Google Shape;312;g2e63e5a2551_0_0:notes"/>
          <p:cNvSpPr txBox="1">
            <a:spLocks noGrp="1"/>
          </p:cNvSpPr>
          <p:nvPr>
            <p:ph type="body" idx="1"/>
          </p:nvPr>
        </p:nvSpPr>
        <p:spPr>
          <a:xfrm>
            <a:off x="685800" y="4400550"/>
            <a:ext cx="5486400" cy="3600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a:t>Speaker note : The monsoon season is a crucial factor to consider when planning your trek. While it brings vibrant greenery and fewer crowds on some routes, it also poses challenges. Trails can become muddy, visibility can be limited, and the risk of landslides increases. Be sure to choose a trek outside the monsoon season if you prioritize clear skies and stable conditions.</a:t>
            </a:r>
            <a:endParaRPr/>
          </a:p>
        </p:txBody>
      </p:sp>
      <p:sp>
        <p:nvSpPr>
          <p:cNvPr id="313" name="Google Shape;313;g2e63e5a2551_0_0:notes"/>
          <p:cNvSpPr txBox="1">
            <a:spLocks noGrp="1"/>
          </p:cNvSpPr>
          <p:nvPr>
            <p:ph type="sldNum" idx="12"/>
          </p:nvPr>
        </p:nvSpPr>
        <p:spPr>
          <a:xfrm>
            <a:off x="3884613" y="8685213"/>
            <a:ext cx="2971800" cy="4587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Clr>
                <a:srgbClr val="000000"/>
              </a:buClr>
              <a:buFont typeface="Arial"/>
              <a:buNone/>
            </a:pPr>
            <a:fld id="{00000000-1234-1234-1234-123412341234}" type="slidenum">
              <a:rPr lang="en-US"/>
              <a:t>9</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9"/>
        <p:cNvGrpSpPr/>
        <p:nvPr/>
      </p:nvGrpSpPr>
      <p:grpSpPr>
        <a:xfrm>
          <a:off x="0" y="0"/>
          <a:ext cx="0" cy="0"/>
          <a:chOff x="0" y="0"/>
          <a:chExt cx="0" cy="0"/>
        </a:xfrm>
      </p:grpSpPr>
      <p:sp>
        <p:nvSpPr>
          <p:cNvPr id="320" name="Google Shape;320;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21" name="Google Shape;321;p6: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8"/>
        <p:cNvGrpSpPr/>
        <p:nvPr/>
      </p:nvGrpSpPr>
      <p:grpSpPr>
        <a:xfrm>
          <a:off x="0" y="0"/>
          <a:ext cx="0" cy="0"/>
          <a:chOff x="0" y="0"/>
          <a:chExt cx="0" cy="0"/>
        </a:xfrm>
      </p:grpSpPr>
      <p:sp>
        <p:nvSpPr>
          <p:cNvPr id="329" name="Google Shape;329;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30" name="Google Shape;330;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0"/>
        <p:cNvGrpSpPr/>
        <p:nvPr/>
      </p:nvGrpSpPr>
      <p:grpSpPr>
        <a:xfrm>
          <a:off x="0" y="0"/>
          <a:ext cx="0" cy="0"/>
          <a:chOff x="0" y="0"/>
          <a:chExt cx="0" cy="0"/>
        </a:xfrm>
      </p:grpSpPr>
      <p:sp>
        <p:nvSpPr>
          <p:cNvPr id="341" name="Google Shape;341;g2e63e5a2551_0_4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42" name="Google Shape;342;g2e63e5a2551_0_41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100"/>
              <a:buNone/>
            </a:pPr>
            <a:endParaRPr/>
          </a:p>
        </p:txBody>
      </p:sp>
      <p:sp>
        <p:nvSpPr>
          <p:cNvPr id="343" name="Google Shape;343;g2e63e5a2551_0_419: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en-US" sz="1400" b="0" i="0" u="none" strike="noStrike" cap="none">
                <a:solidFill>
                  <a:srgbClr val="000000"/>
                </a:solidFill>
                <a:latin typeface="Arial"/>
                <a:ea typeface="Arial"/>
                <a:cs typeface="Arial"/>
                <a:sym typeface="Arial"/>
              </a:rPr>
              <a:t>18</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5"/>
        <p:cNvGrpSpPr/>
        <p:nvPr/>
      </p:nvGrpSpPr>
      <p:grpSpPr>
        <a:xfrm>
          <a:off x="0" y="0"/>
          <a:ext cx="0" cy="0"/>
          <a:chOff x="0" y="0"/>
          <a:chExt cx="0" cy="0"/>
        </a:xfrm>
      </p:grpSpPr>
      <p:sp>
        <p:nvSpPr>
          <p:cNvPr id="416" name="Google Shape;416;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17" name="Google Shape;417;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1"/>
        <p:cNvGrpSpPr/>
        <p:nvPr/>
      </p:nvGrpSpPr>
      <p:grpSpPr>
        <a:xfrm>
          <a:off x="0" y="0"/>
          <a:ext cx="0" cy="0"/>
          <a:chOff x="0" y="0"/>
          <a:chExt cx="0" cy="0"/>
        </a:xfrm>
      </p:grpSpPr>
      <p:sp>
        <p:nvSpPr>
          <p:cNvPr id="372" name="Google Shape;372;p6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73" name="Google Shape;373;p6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0"/>
        <p:cNvGrpSpPr/>
        <p:nvPr/>
      </p:nvGrpSpPr>
      <p:grpSpPr>
        <a:xfrm>
          <a:off x="0" y="0"/>
          <a:ext cx="0" cy="0"/>
          <a:chOff x="0" y="0"/>
          <a:chExt cx="0" cy="0"/>
        </a:xfrm>
      </p:grpSpPr>
      <p:sp>
        <p:nvSpPr>
          <p:cNvPr id="381" name="Google Shape;381;p5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82" name="Google Shape;382;p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6"/>
        <p:cNvGrpSpPr/>
        <p:nvPr/>
      </p:nvGrpSpPr>
      <p:grpSpPr>
        <a:xfrm>
          <a:off x="0" y="0"/>
          <a:ext cx="0" cy="0"/>
          <a:chOff x="0" y="0"/>
          <a:chExt cx="0" cy="0"/>
        </a:xfrm>
      </p:grpSpPr>
      <p:sp>
        <p:nvSpPr>
          <p:cNvPr id="407" name="Google Shape;407;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08" name="Google Shape;408;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en-US"/>
              <a:t>atmosphere changes slowly, which equates to a next day  forecast same as today</a:t>
            </a:r>
            <a:endParaRPr/>
          </a:p>
        </p:txBody>
      </p:sp>
      <p:sp>
        <p:nvSpPr>
          <p:cNvPr id="409" name="Google Shape;409;p8: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fld id="{00000000-1234-1234-1234-123412341234}" type="slidenum">
              <a:rPr lang="en-US" sz="1400" b="0" i="0" u="none" strike="noStrike" cap="none">
                <a:solidFill>
                  <a:srgbClr val="000000"/>
                </a:solidFill>
                <a:latin typeface="Arial"/>
                <a:ea typeface="Arial"/>
                <a:cs typeface="Arial"/>
                <a:sym typeface="Arial"/>
              </a:rPr>
              <a:t>23</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42"/>
          <p:cNvSpPr txBox="1">
            <a:spLocks noGrp="1"/>
          </p:cNvSpPr>
          <p:nvPr>
            <p:ph type="ctrTitle"/>
          </p:nvPr>
        </p:nvSpPr>
        <p:spPr>
          <a:xfrm>
            <a:off x="415611" y="992767"/>
            <a:ext cx="11360700" cy="2736900"/>
          </a:xfrm>
          <a:prstGeom prst="rect">
            <a:avLst/>
          </a:prstGeom>
          <a:noFill/>
          <a:ln>
            <a:noFill/>
          </a:ln>
        </p:spPr>
        <p:txBody>
          <a:bodyPr spcFirstLastPara="1" wrap="square" lIns="121900" tIns="121900" rIns="121900" bIns="121900" anchor="b" anchorCtr="0">
            <a:normAutofit/>
          </a:bodyPr>
          <a:lstStyle>
            <a:lvl1pPr lvl="0" algn="ctr">
              <a:lnSpc>
                <a:spcPct val="100000"/>
              </a:lnSpc>
              <a:spcBef>
                <a:spcPts val="0"/>
              </a:spcBef>
              <a:spcAft>
                <a:spcPts val="0"/>
              </a:spcAft>
              <a:buSzPts val="6900"/>
              <a:buNone/>
              <a:defRPr sz="6900"/>
            </a:lvl1pPr>
            <a:lvl2pPr lvl="1" algn="ctr">
              <a:lnSpc>
                <a:spcPct val="100000"/>
              </a:lnSpc>
              <a:spcBef>
                <a:spcPts val="0"/>
              </a:spcBef>
              <a:spcAft>
                <a:spcPts val="0"/>
              </a:spcAft>
              <a:buSzPts val="6900"/>
              <a:buNone/>
              <a:defRPr sz="6900"/>
            </a:lvl2pPr>
            <a:lvl3pPr lvl="2" algn="ctr">
              <a:lnSpc>
                <a:spcPct val="100000"/>
              </a:lnSpc>
              <a:spcBef>
                <a:spcPts val="0"/>
              </a:spcBef>
              <a:spcAft>
                <a:spcPts val="0"/>
              </a:spcAft>
              <a:buSzPts val="6900"/>
              <a:buNone/>
              <a:defRPr sz="6900"/>
            </a:lvl3pPr>
            <a:lvl4pPr lvl="3" algn="ctr">
              <a:lnSpc>
                <a:spcPct val="100000"/>
              </a:lnSpc>
              <a:spcBef>
                <a:spcPts val="0"/>
              </a:spcBef>
              <a:spcAft>
                <a:spcPts val="0"/>
              </a:spcAft>
              <a:buSzPts val="6900"/>
              <a:buNone/>
              <a:defRPr sz="6900"/>
            </a:lvl4pPr>
            <a:lvl5pPr lvl="4" algn="ctr">
              <a:lnSpc>
                <a:spcPct val="100000"/>
              </a:lnSpc>
              <a:spcBef>
                <a:spcPts val="0"/>
              </a:spcBef>
              <a:spcAft>
                <a:spcPts val="0"/>
              </a:spcAft>
              <a:buSzPts val="6900"/>
              <a:buNone/>
              <a:defRPr sz="6900"/>
            </a:lvl5pPr>
            <a:lvl6pPr lvl="5" algn="ctr">
              <a:lnSpc>
                <a:spcPct val="100000"/>
              </a:lnSpc>
              <a:spcBef>
                <a:spcPts val="0"/>
              </a:spcBef>
              <a:spcAft>
                <a:spcPts val="0"/>
              </a:spcAft>
              <a:buSzPts val="6900"/>
              <a:buNone/>
              <a:defRPr sz="6900"/>
            </a:lvl6pPr>
            <a:lvl7pPr lvl="6" algn="ctr">
              <a:lnSpc>
                <a:spcPct val="100000"/>
              </a:lnSpc>
              <a:spcBef>
                <a:spcPts val="0"/>
              </a:spcBef>
              <a:spcAft>
                <a:spcPts val="0"/>
              </a:spcAft>
              <a:buSzPts val="6900"/>
              <a:buNone/>
              <a:defRPr sz="6900"/>
            </a:lvl7pPr>
            <a:lvl8pPr lvl="7" algn="ctr">
              <a:lnSpc>
                <a:spcPct val="100000"/>
              </a:lnSpc>
              <a:spcBef>
                <a:spcPts val="0"/>
              </a:spcBef>
              <a:spcAft>
                <a:spcPts val="0"/>
              </a:spcAft>
              <a:buSzPts val="6900"/>
              <a:buNone/>
              <a:defRPr sz="6900"/>
            </a:lvl8pPr>
            <a:lvl9pPr lvl="8" algn="ctr">
              <a:lnSpc>
                <a:spcPct val="100000"/>
              </a:lnSpc>
              <a:spcBef>
                <a:spcPts val="0"/>
              </a:spcBef>
              <a:spcAft>
                <a:spcPts val="0"/>
              </a:spcAft>
              <a:buSzPts val="6900"/>
              <a:buNone/>
              <a:defRPr sz="6900"/>
            </a:lvl9pPr>
          </a:lstStyle>
          <a:p>
            <a:endParaRPr/>
          </a:p>
        </p:txBody>
      </p:sp>
      <p:sp>
        <p:nvSpPr>
          <p:cNvPr id="11" name="Google Shape;11;p42"/>
          <p:cNvSpPr txBox="1">
            <a:spLocks noGrp="1"/>
          </p:cNvSpPr>
          <p:nvPr>
            <p:ph type="subTitle" idx="1"/>
          </p:nvPr>
        </p:nvSpPr>
        <p:spPr>
          <a:xfrm>
            <a:off x="415600" y="3778833"/>
            <a:ext cx="11360700" cy="1056900"/>
          </a:xfrm>
          <a:prstGeom prst="rect">
            <a:avLst/>
          </a:prstGeom>
          <a:noFill/>
          <a:ln>
            <a:noFill/>
          </a:ln>
        </p:spPr>
        <p:txBody>
          <a:bodyPr spcFirstLastPara="1" wrap="square" lIns="121900" tIns="121900" rIns="121900" bIns="121900" anchor="t" anchorCtr="0">
            <a:normAutofit/>
          </a:bodyPr>
          <a:lstStyle>
            <a:lvl1pPr lvl="0" algn="ctr">
              <a:lnSpc>
                <a:spcPct val="100000"/>
              </a:lnSpc>
              <a:spcBef>
                <a:spcPts val="0"/>
              </a:spcBef>
              <a:spcAft>
                <a:spcPts val="0"/>
              </a:spcAft>
              <a:buSzPts val="3700"/>
              <a:buNone/>
              <a:defRPr sz="3700"/>
            </a:lvl1pPr>
            <a:lvl2pPr lvl="1" algn="ctr">
              <a:lnSpc>
                <a:spcPct val="100000"/>
              </a:lnSpc>
              <a:spcBef>
                <a:spcPts val="0"/>
              </a:spcBef>
              <a:spcAft>
                <a:spcPts val="0"/>
              </a:spcAft>
              <a:buSzPts val="3700"/>
              <a:buNone/>
              <a:defRPr sz="3700"/>
            </a:lvl2pPr>
            <a:lvl3pPr lvl="2" algn="ctr">
              <a:lnSpc>
                <a:spcPct val="100000"/>
              </a:lnSpc>
              <a:spcBef>
                <a:spcPts val="0"/>
              </a:spcBef>
              <a:spcAft>
                <a:spcPts val="0"/>
              </a:spcAft>
              <a:buSzPts val="3700"/>
              <a:buNone/>
              <a:defRPr sz="3700"/>
            </a:lvl3pPr>
            <a:lvl4pPr lvl="3" algn="ctr">
              <a:lnSpc>
                <a:spcPct val="100000"/>
              </a:lnSpc>
              <a:spcBef>
                <a:spcPts val="0"/>
              </a:spcBef>
              <a:spcAft>
                <a:spcPts val="0"/>
              </a:spcAft>
              <a:buSzPts val="3700"/>
              <a:buNone/>
              <a:defRPr sz="3700"/>
            </a:lvl4pPr>
            <a:lvl5pPr lvl="4" algn="ctr">
              <a:lnSpc>
                <a:spcPct val="100000"/>
              </a:lnSpc>
              <a:spcBef>
                <a:spcPts val="0"/>
              </a:spcBef>
              <a:spcAft>
                <a:spcPts val="0"/>
              </a:spcAft>
              <a:buSzPts val="3700"/>
              <a:buNone/>
              <a:defRPr sz="3700"/>
            </a:lvl5pPr>
            <a:lvl6pPr lvl="5" algn="ctr">
              <a:lnSpc>
                <a:spcPct val="100000"/>
              </a:lnSpc>
              <a:spcBef>
                <a:spcPts val="0"/>
              </a:spcBef>
              <a:spcAft>
                <a:spcPts val="0"/>
              </a:spcAft>
              <a:buSzPts val="3700"/>
              <a:buNone/>
              <a:defRPr sz="3700"/>
            </a:lvl6pPr>
            <a:lvl7pPr lvl="6" algn="ctr">
              <a:lnSpc>
                <a:spcPct val="100000"/>
              </a:lnSpc>
              <a:spcBef>
                <a:spcPts val="0"/>
              </a:spcBef>
              <a:spcAft>
                <a:spcPts val="0"/>
              </a:spcAft>
              <a:buSzPts val="3700"/>
              <a:buNone/>
              <a:defRPr sz="3700"/>
            </a:lvl7pPr>
            <a:lvl8pPr lvl="7" algn="ctr">
              <a:lnSpc>
                <a:spcPct val="100000"/>
              </a:lnSpc>
              <a:spcBef>
                <a:spcPts val="0"/>
              </a:spcBef>
              <a:spcAft>
                <a:spcPts val="0"/>
              </a:spcAft>
              <a:buSzPts val="3700"/>
              <a:buNone/>
              <a:defRPr sz="3700"/>
            </a:lvl8pPr>
            <a:lvl9pPr lvl="8" algn="ctr">
              <a:lnSpc>
                <a:spcPct val="100000"/>
              </a:lnSpc>
              <a:spcBef>
                <a:spcPts val="0"/>
              </a:spcBef>
              <a:spcAft>
                <a:spcPts val="0"/>
              </a:spcAft>
              <a:buSzPts val="3700"/>
              <a:buNone/>
              <a:defRPr sz="3700"/>
            </a:lvl9pPr>
          </a:lstStyle>
          <a:p>
            <a:endParaRPr/>
          </a:p>
        </p:txBody>
      </p:sp>
      <p:sp>
        <p:nvSpPr>
          <p:cNvPr id="12" name="Google Shape;12;p42"/>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rmAutofit/>
          </a:bodyPr>
          <a:lstStyle>
            <a:lvl1pPr marL="0" marR="0" lvl="0"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able of contents">
  <p:cSld name="Table of contents">
    <p:bg>
      <p:bgPr>
        <a:solidFill>
          <a:schemeClr val="dk2"/>
        </a:solidFill>
        <a:effectLst/>
      </p:bgPr>
    </p:bg>
    <p:spTree>
      <p:nvGrpSpPr>
        <p:cNvPr id="1" name="Shape 13"/>
        <p:cNvGrpSpPr/>
        <p:nvPr/>
      </p:nvGrpSpPr>
      <p:grpSpPr>
        <a:xfrm>
          <a:off x="0" y="0"/>
          <a:ext cx="0" cy="0"/>
          <a:chOff x="0" y="0"/>
          <a:chExt cx="0" cy="0"/>
        </a:xfrm>
      </p:grpSpPr>
      <p:sp>
        <p:nvSpPr>
          <p:cNvPr id="14" name="Google Shape;14;p44"/>
          <p:cNvSpPr txBox="1">
            <a:spLocks noGrp="1"/>
          </p:cNvSpPr>
          <p:nvPr>
            <p:ph type="title"/>
          </p:nvPr>
        </p:nvSpPr>
        <p:spPr>
          <a:xfrm>
            <a:off x="965200" y="736601"/>
            <a:ext cx="10261600" cy="701113"/>
          </a:xfrm>
          <a:prstGeom prst="rect">
            <a:avLst/>
          </a:prstGeom>
          <a:noFill/>
          <a:ln>
            <a:noFill/>
          </a:ln>
        </p:spPr>
        <p:txBody>
          <a:bodyPr spcFirstLastPara="1" wrap="square" lIns="91425" tIns="45700" rIns="91425" bIns="45700" anchor="t" anchorCtr="0">
            <a:noAutofit/>
          </a:bodyPr>
          <a:lstStyle>
            <a:lvl1pPr lvl="0" algn="ctr">
              <a:lnSpc>
                <a:spcPct val="100000"/>
              </a:lnSpc>
              <a:spcBef>
                <a:spcPts val="0"/>
              </a:spcBef>
              <a:spcAft>
                <a:spcPts val="0"/>
              </a:spcAft>
              <a:buClr>
                <a:schemeClr val="dk1"/>
              </a:buClr>
              <a:buSzPts val="1800"/>
              <a:buNone/>
              <a:defRPr>
                <a:solidFill>
                  <a:schemeClr val="lt1"/>
                </a:solidFill>
                <a:latin typeface="Sora SemiBold"/>
                <a:ea typeface="Sora SemiBold"/>
                <a:cs typeface="Sora SemiBold"/>
                <a:sym typeface="Sora SemiBold"/>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 name="Google Shape;15;p44"/>
          <p:cNvSpPr txBox="1">
            <a:spLocks noGrp="1"/>
          </p:cNvSpPr>
          <p:nvPr>
            <p:ph type="body" idx="1"/>
          </p:nvPr>
        </p:nvSpPr>
        <p:spPr>
          <a:xfrm>
            <a:off x="2365037" y="3062070"/>
            <a:ext cx="3400323" cy="701113"/>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0"/>
              </a:spcBef>
              <a:spcAft>
                <a:spcPts val="0"/>
              </a:spcAft>
              <a:buClr>
                <a:schemeClr val="dk1"/>
              </a:buClr>
              <a:buSzPts val="1400"/>
              <a:buNone/>
              <a:defRPr sz="1867">
                <a:solidFill>
                  <a:schemeClr val="dk1"/>
                </a:solidFill>
                <a:latin typeface="Lato"/>
                <a:ea typeface="Lato"/>
                <a:cs typeface="Lato"/>
                <a:sym typeface="Lato"/>
              </a:defRPr>
            </a:lvl1pPr>
            <a:lvl2pPr marL="914400" lvl="1" indent="-228600" algn="l">
              <a:lnSpc>
                <a:spcPct val="90000"/>
              </a:lnSpc>
              <a:spcBef>
                <a:spcPts val="500"/>
              </a:spcBef>
              <a:spcAft>
                <a:spcPts val="0"/>
              </a:spcAft>
              <a:buClr>
                <a:srgbClr val="888888"/>
              </a:buClr>
              <a:buSzPts val="1500"/>
              <a:buNone/>
              <a:defRPr sz="2000">
                <a:solidFill>
                  <a:srgbClr val="888888"/>
                </a:solidFill>
              </a:defRPr>
            </a:lvl2pPr>
            <a:lvl3pPr marL="1371600" lvl="2" indent="-228600" algn="l">
              <a:lnSpc>
                <a:spcPct val="90000"/>
              </a:lnSpc>
              <a:spcBef>
                <a:spcPts val="500"/>
              </a:spcBef>
              <a:spcAft>
                <a:spcPts val="0"/>
              </a:spcAft>
              <a:buClr>
                <a:srgbClr val="888888"/>
              </a:buClr>
              <a:buSzPts val="1350"/>
              <a:buNone/>
              <a:defRPr sz="1800">
                <a:solidFill>
                  <a:srgbClr val="888888"/>
                </a:solidFill>
              </a:defRPr>
            </a:lvl3pPr>
            <a:lvl4pPr marL="1828800" lvl="3" indent="-228600" algn="l">
              <a:lnSpc>
                <a:spcPct val="90000"/>
              </a:lnSpc>
              <a:spcBef>
                <a:spcPts val="500"/>
              </a:spcBef>
              <a:spcAft>
                <a:spcPts val="0"/>
              </a:spcAft>
              <a:buClr>
                <a:srgbClr val="888888"/>
              </a:buClr>
              <a:buSzPts val="1200"/>
              <a:buNone/>
              <a:defRPr sz="1600">
                <a:solidFill>
                  <a:srgbClr val="888888"/>
                </a:solidFill>
              </a:defRPr>
            </a:lvl4pPr>
            <a:lvl5pPr marL="2286000" lvl="4" indent="-228600" algn="l">
              <a:lnSpc>
                <a:spcPct val="90000"/>
              </a:lnSpc>
              <a:spcBef>
                <a:spcPts val="500"/>
              </a:spcBef>
              <a:spcAft>
                <a:spcPts val="0"/>
              </a:spcAft>
              <a:buClr>
                <a:srgbClr val="888888"/>
              </a:buClr>
              <a:buSzPts val="1200"/>
              <a:buNone/>
              <a:defRPr sz="1600">
                <a:solidFill>
                  <a:srgbClr val="888888"/>
                </a:solidFill>
              </a:defRPr>
            </a:lvl5pPr>
            <a:lvl6pPr marL="2743200" lvl="5" indent="-228600" algn="l">
              <a:lnSpc>
                <a:spcPct val="90000"/>
              </a:lnSpc>
              <a:spcBef>
                <a:spcPts val="500"/>
              </a:spcBef>
              <a:spcAft>
                <a:spcPts val="0"/>
              </a:spcAft>
              <a:buClr>
                <a:srgbClr val="888888"/>
              </a:buClr>
              <a:buSzPts val="1200"/>
              <a:buNone/>
              <a:defRPr sz="1600">
                <a:solidFill>
                  <a:srgbClr val="888888"/>
                </a:solidFill>
              </a:defRPr>
            </a:lvl6pPr>
            <a:lvl7pPr marL="3200400" lvl="6" indent="-228600" algn="l">
              <a:lnSpc>
                <a:spcPct val="90000"/>
              </a:lnSpc>
              <a:spcBef>
                <a:spcPts val="500"/>
              </a:spcBef>
              <a:spcAft>
                <a:spcPts val="0"/>
              </a:spcAft>
              <a:buClr>
                <a:srgbClr val="888888"/>
              </a:buClr>
              <a:buSzPts val="1200"/>
              <a:buNone/>
              <a:defRPr sz="1600">
                <a:solidFill>
                  <a:srgbClr val="888888"/>
                </a:solidFill>
              </a:defRPr>
            </a:lvl7pPr>
            <a:lvl8pPr marL="3657600" lvl="7" indent="-228600" algn="l">
              <a:lnSpc>
                <a:spcPct val="90000"/>
              </a:lnSpc>
              <a:spcBef>
                <a:spcPts val="500"/>
              </a:spcBef>
              <a:spcAft>
                <a:spcPts val="0"/>
              </a:spcAft>
              <a:buClr>
                <a:srgbClr val="888888"/>
              </a:buClr>
              <a:buSzPts val="1200"/>
              <a:buNone/>
              <a:defRPr sz="1600">
                <a:solidFill>
                  <a:srgbClr val="888888"/>
                </a:solidFill>
              </a:defRPr>
            </a:lvl8pPr>
            <a:lvl9pPr marL="4114800" lvl="8" indent="-228600" algn="l">
              <a:lnSpc>
                <a:spcPct val="90000"/>
              </a:lnSpc>
              <a:spcBef>
                <a:spcPts val="500"/>
              </a:spcBef>
              <a:spcAft>
                <a:spcPts val="0"/>
              </a:spcAft>
              <a:buClr>
                <a:srgbClr val="888888"/>
              </a:buClr>
              <a:buSzPts val="1200"/>
              <a:buNone/>
              <a:defRPr sz="1600">
                <a:solidFill>
                  <a:srgbClr val="888888"/>
                </a:solidFill>
              </a:defRPr>
            </a:lvl9pPr>
          </a:lstStyle>
          <a:p>
            <a:endParaRPr/>
          </a:p>
        </p:txBody>
      </p:sp>
      <p:sp>
        <p:nvSpPr>
          <p:cNvPr id="16" name="Google Shape;16;p44"/>
          <p:cNvSpPr txBox="1">
            <a:spLocks noGrp="1"/>
          </p:cNvSpPr>
          <p:nvPr>
            <p:ph type="body" idx="2"/>
          </p:nvPr>
        </p:nvSpPr>
        <p:spPr>
          <a:xfrm>
            <a:off x="2365037" y="2036525"/>
            <a:ext cx="3400323" cy="1046617"/>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0"/>
              </a:spcBef>
              <a:spcAft>
                <a:spcPts val="0"/>
              </a:spcAft>
              <a:buClr>
                <a:schemeClr val="dk1"/>
              </a:buClr>
              <a:buSzPts val="2500"/>
              <a:buNone/>
              <a:defRPr sz="2667" b="1">
                <a:solidFill>
                  <a:schemeClr val="lt1"/>
                </a:solidFill>
                <a:latin typeface="Sora SemiBold"/>
                <a:ea typeface="Sora SemiBold"/>
                <a:cs typeface="Sora SemiBold"/>
                <a:sym typeface="Sora SemiBold"/>
              </a:defRPr>
            </a:lvl1pPr>
            <a:lvl2pPr marL="914400" lvl="1" indent="-228600" algn="l">
              <a:lnSpc>
                <a:spcPct val="90000"/>
              </a:lnSpc>
              <a:spcBef>
                <a:spcPts val="500"/>
              </a:spcBef>
              <a:spcAft>
                <a:spcPts val="0"/>
              </a:spcAft>
              <a:buClr>
                <a:srgbClr val="888888"/>
              </a:buClr>
              <a:buSzPts val="1500"/>
              <a:buNone/>
              <a:defRPr sz="2000">
                <a:solidFill>
                  <a:srgbClr val="888888"/>
                </a:solidFill>
              </a:defRPr>
            </a:lvl2pPr>
            <a:lvl3pPr marL="1371600" lvl="2" indent="-228600" algn="l">
              <a:lnSpc>
                <a:spcPct val="90000"/>
              </a:lnSpc>
              <a:spcBef>
                <a:spcPts val="500"/>
              </a:spcBef>
              <a:spcAft>
                <a:spcPts val="0"/>
              </a:spcAft>
              <a:buClr>
                <a:srgbClr val="888888"/>
              </a:buClr>
              <a:buSzPts val="1350"/>
              <a:buNone/>
              <a:defRPr sz="1800">
                <a:solidFill>
                  <a:srgbClr val="888888"/>
                </a:solidFill>
              </a:defRPr>
            </a:lvl3pPr>
            <a:lvl4pPr marL="1828800" lvl="3" indent="-228600" algn="l">
              <a:lnSpc>
                <a:spcPct val="90000"/>
              </a:lnSpc>
              <a:spcBef>
                <a:spcPts val="500"/>
              </a:spcBef>
              <a:spcAft>
                <a:spcPts val="0"/>
              </a:spcAft>
              <a:buClr>
                <a:srgbClr val="888888"/>
              </a:buClr>
              <a:buSzPts val="1200"/>
              <a:buNone/>
              <a:defRPr sz="1600">
                <a:solidFill>
                  <a:srgbClr val="888888"/>
                </a:solidFill>
              </a:defRPr>
            </a:lvl4pPr>
            <a:lvl5pPr marL="2286000" lvl="4" indent="-228600" algn="l">
              <a:lnSpc>
                <a:spcPct val="90000"/>
              </a:lnSpc>
              <a:spcBef>
                <a:spcPts val="500"/>
              </a:spcBef>
              <a:spcAft>
                <a:spcPts val="0"/>
              </a:spcAft>
              <a:buClr>
                <a:srgbClr val="888888"/>
              </a:buClr>
              <a:buSzPts val="1200"/>
              <a:buNone/>
              <a:defRPr sz="1600">
                <a:solidFill>
                  <a:srgbClr val="888888"/>
                </a:solidFill>
              </a:defRPr>
            </a:lvl5pPr>
            <a:lvl6pPr marL="2743200" lvl="5" indent="-228600" algn="l">
              <a:lnSpc>
                <a:spcPct val="90000"/>
              </a:lnSpc>
              <a:spcBef>
                <a:spcPts val="500"/>
              </a:spcBef>
              <a:spcAft>
                <a:spcPts val="0"/>
              </a:spcAft>
              <a:buClr>
                <a:srgbClr val="888888"/>
              </a:buClr>
              <a:buSzPts val="1200"/>
              <a:buNone/>
              <a:defRPr sz="1600">
                <a:solidFill>
                  <a:srgbClr val="888888"/>
                </a:solidFill>
              </a:defRPr>
            </a:lvl6pPr>
            <a:lvl7pPr marL="3200400" lvl="6" indent="-228600" algn="l">
              <a:lnSpc>
                <a:spcPct val="90000"/>
              </a:lnSpc>
              <a:spcBef>
                <a:spcPts val="500"/>
              </a:spcBef>
              <a:spcAft>
                <a:spcPts val="0"/>
              </a:spcAft>
              <a:buClr>
                <a:srgbClr val="888888"/>
              </a:buClr>
              <a:buSzPts val="1200"/>
              <a:buNone/>
              <a:defRPr sz="1600">
                <a:solidFill>
                  <a:srgbClr val="888888"/>
                </a:solidFill>
              </a:defRPr>
            </a:lvl7pPr>
            <a:lvl8pPr marL="3657600" lvl="7" indent="-228600" algn="l">
              <a:lnSpc>
                <a:spcPct val="90000"/>
              </a:lnSpc>
              <a:spcBef>
                <a:spcPts val="500"/>
              </a:spcBef>
              <a:spcAft>
                <a:spcPts val="0"/>
              </a:spcAft>
              <a:buClr>
                <a:srgbClr val="888888"/>
              </a:buClr>
              <a:buSzPts val="1200"/>
              <a:buNone/>
              <a:defRPr sz="1600">
                <a:solidFill>
                  <a:srgbClr val="888888"/>
                </a:solidFill>
              </a:defRPr>
            </a:lvl8pPr>
            <a:lvl9pPr marL="4114800" lvl="8" indent="-228600" algn="l">
              <a:lnSpc>
                <a:spcPct val="90000"/>
              </a:lnSpc>
              <a:spcBef>
                <a:spcPts val="500"/>
              </a:spcBef>
              <a:spcAft>
                <a:spcPts val="0"/>
              </a:spcAft>
              <a:buClr>
                <a:srgbClr val="888888"/>
              </a:buClr>
              <a:buSzPts val="1200"/>
              <a:buNone/>
              <a:defRPr sz="1600">
                <a:solidFill>
                  <a:srgbClr val="888888"/>
                </a:solidFill>
              </a:defRPr>
            </a:lvl9pPr>
          </a:lstStyle>
          <a:p>
            <a:endParaRPr/>
          </a:p>
        </p:txBody>
      </p:sp>
      <p:sp>
        <p:nvSpPr>
          <p:cNvPr id="17" name="Google Shape;17;p44"/>
          <p:cNvSpPr txBox="1">
            <a:spLocks noGrp="1"/>
          </p:cNvSpPr>
          <p:nvPr>
            <p:ph type="body" idx="3"/>
          </p:nvPr>
        </p:nvSpPr>
        <p:spPr>
          <a:xfrm>
            <a:off x="1138512" y="2282251"/>
            <a:ext cx="1047232" cy="706429"/>
          </a:xfrm>
          <a:prstGeom prst="rect">
            <a:avLst/>
          </a:prstGeom>
          <a:solidFill>
            <a:schemeClr val="lt1"/>
          </a:solidFill>
          <a:ln>
            <a:noFill/>
          </a:ln>
        </p:spPr>
        <p:txBody>
          <a:bodyPr spcFirstLastPara="1" wrap="square" lIns="91425" tIns="45700" rIns="91425" bIns="45700" anchor="b" anchorCtr="0">
            <a:noAutofit/>
          </a:bodyPr>
          <a:lstStyle>
            <a:lvl1pPr marL="457200" lvl="0" indent="-228600" algn="ctr">
              <a:lnSpc>
                <a:spcPct val="100000"/>
              </a:lnSpc>
              <a:spcBef>
                <a:spcPts val="0"/>
              </a:spcBef>
              <a:spcAft>
                <a:spcPts val="0"/>
              </a:spcAft>
              <a:buClr>
                <a:schemeClr val="dk1"/>
              </a:buClr>
              <a:buSzPts val="2500"/>
              <a:buNone/>
              <a:defRPr sz="3200" b="1">
                <a:solidFill>
                  <a:schemeClr val="dk2"/>
                </a:solidFill>
                <a:latin typeface="Sora SemiBold"/>
                <a:ea typeface="Sora SemiBold"/>
                <a:cs typeface="Sora SemiBold"/>
                <a:sym typeface="Sora SemiBold"/>
              </a:defRPr>
            </a:lvl1pPr>
            <a:lvl2pPr marL="914400" lvl="1" indent="-228600" algn="l">
              <a:lnSpc>
                <a:spcPct val="90000"/>
              </a:lnSpc>
              <a:spcBef>
                <a:spcPts val="500"/>
              </a:spcBef>
              <a:spcAft>
                <a:spcPts val="0"/>
              </a:spcAft>
              <a:buClr>
                <a:srgbClr val="888888"/>
              </a:buClr>
              <a:buSzPts val="1500"/>
              <a:buNone/>
              <a:defRPr sz="2000">
                <a:solidFill>
                  <a:srgbClr val="888888"/>
                </a:solidFill>
              </a:defRPr>
            </a:lvl2pPr>
            <a:lvl3pPr marL="1371600" lvl="2" indent="-228600" algn="l">
              <a:lnSpc>
                <a:spcPct val="90000"/>
              </a:lnSpc>
              <a:spcBef>
                <a:spcPts val="500"/>
              </a:spcBef>
              <a:spcAft>
                <a:spcPts val="0"/>
              </a:spcAft>
              <a:buClr>
                <a:srgbClr val="888888"/>
              </a:buClr>
              <a:buSzPts val="1350"/>
              <a:buNone/>
              <a:defRPr sz="1800">
                <a:solidFill>
                  <a:srgbClr val="888888"/>
                </a:solidFill>
              </a:defRPr>
            </a:lvl3pPr>
            <a:lvl4pPr marL="1828800" lvl="3" indent="-228600" algn="l">
              <a:lnSpc>
                <a:spcPct val="90000"/>
              </a:lnSpc>
              <a:spcBef>
                <a:spcPts val="500"/>
              </a:spcBef>
              <a:spcAft>
                <a:spcPts val="0"/>
              </a:spcAft>
              <a:buClr>
                <a:srgbClr val="888888"/>
              </a:buClr>
              <a:buSzPts val="1200"/>
              <a:buNone/>
              <a:defRPr sz="1600">
                <a:solidFill>
                  <a:srgbClr val="888888"/>
                </a:solidFill>
              </a:defRPr>
            </a:lvl4pPr>
            <a:lvl5pPr marL="2286000" lvl="4" indent="-228600" algn="l">
              <a:lnSpc>
                <a:spcPct val="90000"/>
              </a:lnSpc>
              <a:spcBef>
                <a:spcPts val="500"/>
              </a:spcBef>
              <a:spcAft>
                <a:spcPts val="0"/>
              </a:spcAft>
              <a:buClr>
                <a:srgbClr val="888888"/>
              </a:buClr>
              <a:buSzPts val="1200"/>
              <a:buNone/>
              <a:defRPr sz="1600">
                <a:solidFill>
                  <a:srgbClr val="888888"/>
                </a:solidFill>
              </a:defRPr>
            </a:lvl5pPr>
            <a:lvl6pPr marL="2743200" lvl="5" indent="-228600" algn="l">
              <a:lnSpc>
                <a:spcPct val="90000"/>
              </a:lnSpc>
              <a:spcBef>
                <a:spcPts val="500"/>
              </a:spcBef>
              <a:spcAft>
                <a:spcPts val="0"/>
              </a:spcAft>
              <a:buClr>
                <a:srgbClr val="888888"/>
              </a:buClr>
              <a:buSzPts val="1200"/>
              <a:buNone/>
              <a:defRPr sz="1600">
                <a:solidFill>
                  <a:srgbClr val="888888"/>
                </a:solidFill>
              </a:defRPr>
            </a:lvl6pPr>
            <a:lvl7pPr marL="3200400" lvl="6" indent="-228600" algn="l">
              <a:lnSpc>
                <a:spcPct val="90000"/>
              </a:lnSpc>
              <a:spcBef>
                <a:spcPts val="500"/>
              </a:spcBef>
              <a:spcAft>
                <a:spcPts val="0"/>
              </a:spcAft>
              <a:buClr>
                <a:srgbClr val="888888"/>
              </a:buClr>
              <a:buSzPts val="1200"/>
              <a:buNone/>
              <a:defRPr sz="1600">
                <a:solidFill>
                  <a:srgbClr val="888888"/>
                </a:solidFill>
              </a:defRPr>
            </a:lvl7pPr>
            <a:lvl8pPr marL="3657600" lvl="7" indent="-228600" algn="l">
              <a:lnSpc>
                <a:spcPct val="90000"/>
              </a:lnSpc>
              <a:spcBef>
                <a:spcPts val="500"/>
              </a:spcBef>
              <a:spcAft>
                <a:spcPts val="0"/>
              </a:spcAft>
              <a:buClr>
                <a:srgbClr val="888888"/>
              </a:buClr>
              <a:buSzPts val="1200"/>
              <a:buNone/>
              <a:defRPr sz="1600">
                <a:solidFill>
                  <a:srgbClr val="888888"/>
                </a:solidFill>
              </a:defRPr>
            </a:lvl8pPr>
            <a:lvl9pPr marL="4114800" lvl="8" indent="-228600" algn="l">
              <a:lnSpc>
                <a:spcPct val="90000"/>
              </a:lnSpc>
              <a:spcBef>
                <a:spcPts val="500"/>
              </a:spcBef>
              <a:spcAft>
                <a:spcPts val="0"/>
              </a:spcAft>
              <a:buClr>
                <a:srgbClr val="888888"/>
              </a:buClr>
              <a:buSzPts val="1200"/>
              <a:buNone/>
              <a:defRPr sz="1600">
                <a:solidFill>
                  <a:srgbClr val="888888"/>
                </a:solidFill>
              </a:defRPr>
            </a:lvl9pPr>
          </a:lstStyle>
          <a:p>
            <a:endParaRPr/>
          </a:p>
        </p:txBody>
      </p:sp>
      <p:sp>
        <p:nvSpPr>
          <p:cNvPr id="18" name="Google Shape;18;p44"/>
          <p:cNvSpPr txBox="1">
            <a:spLocks noGrp="1"/>
          </p:cNvSpPr>
          <p:nvPr>
            <p:ph type="body" idx="4"/>
          </p:nvPr>
        </p:nvSpPr>
        <p:spPr>
          <a:xfrm>
            <a:off x="7645535" y="3062070"/>
            <a:ext cx="3400323" cy="701113"/>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0"/>
              </a:spcBef>
              <a:spcAft>
                <a:spcPts val="0"/>
              </a:spcAft>
              <a:buClr>
                <a:schemeClr val="dk1"/>
              </a:buClr>
              <a:buSzPts val="1400"/>
              <a:buNone/>
              <a:defRPr sz="1867">
                <a:solidFill>
                  <a:schemeClr val="dk1"/>
                </a:solidFill>
                <a:latin typeface="Lato"/>
                <a:ea typeface="Lato"/>
                <a:cs typeface="Lato"/>
                <a:sym typeface="Lato"/>
              </a:defRPr>
            </a:lvl1pPr>
            <a:lvl2pPr marL="914400" lvl="1" indent="-228600" algn="l">
              <a:lnSpc>
                <a:spcPct val="90000"/>
              </a:lnSpc>
              <a:spcBef>
                <a:spcPts val="500"/>
              </a:spcBef>
              <a:spcAft>
                <a:spcPts val="0"/>
              </a:spcAft>
              <a:buClr>
                <a:srgbClr val="888888"/>
              </a:buClr>
              <a:buSzPts val="1500"/>
              <a:buNone/>
              <a:defRPr sz="2000">
                <a:solidFill>
                  <a:srgbClr val="888888"/>
                </a:solidFill>
              </a:defRPr>
            </a:lvl2pPr>
            <a:lvl3pPr marL="1371600" lvl="2" indent="-228600" algn="l">
              <a:lnSpc>
                <a:spcPct val="90000"/>
              </a:lnSpc>
              <a:spcBef>
                <a:spcPts val="500"/>
              </a:spcBef>
              <a:spcAft>
                <a:spcPts val="0"/>
              </a:spcAft>
              <a:buClr>
                <a:srgbClr val="888888"/>
              </a:buClr>
              <a:buSzPts val="1350"/>
              <a:buNone/>
              <a:defRPr sz="1800">
                <a:solidFill>
                  <a:srgbClr val="888888"/>
                </a:solidFill>
              </a:defRPr>
            </a:lvl3pPr>
            <a:lvl4pPr marL="1828800" lvl="3" indent="-228600" algn="l">
              <a:lnSpc>
                <a:spcPct val="90000"/>
              </a:lnSpc>
              <a:spcBef>
                <a:spcPts val="500"/>
              </a:spcBef>
              <a:spcAft>
                <a:spcPts val="0"/>
              </a:spcAft>
              <a:buClr>
                <a:srgbClr val="888888"/>
              </a:buClr>
              <a:buSzPts val="1200"/>
              <a:buNone/>
              <a:defRPr sz="1600">
                <a:solidFill>
                  <a:srgbClr val="888888"/>
                </a:solidFill>
              </a:defRPr>
            </a:lvl4pPr>
            <a:lvl5pPr marL="2286000" lvl="4" indent="-228600" algn="l">
              <a:lnSpc>
                <a:spcPct val="90000"/>
              </a:lnSpc>
              <a:spcBef>
                <a:spcPts val="500"/>
              </a:spcBef>
              <a:spcAft>
                <a:spcPts val="0"/>
              </a:spcAft>
              <a:buClr>
                <a:srgbClr val="888888"/>
              </a:buClr>
              <a:buSzPts val="1200"/>
              <a:buNone/>
              <a:defRPr sz="1600">
                <a:solidFill>
                  <a:srgbClr val="888888"/>
                </a:solidFill>
              </a:defRPr>
            </a:lvl5pPr>
            <a:lvl6pPr marL="2743200" lvl="5" indent="-228600" algn="l">
              <a:lnSpc>
                <a:spcPct val="90000"/>
              </a:lnSpc>
              <a:spcBef>
                <a:spcPts val="500"/>
              </a:spcBef>
              <a:spcAft>
                <a:spcPts val="0"/>
              </a:spcAft>
              <a:buClr>
                <a:srgbClr val="888888"/>
              </a:buClr>
              <a:buSzPts val="1200"/>
              <a:buNone/>
              <a:defRPr sz="1600">
                <a:solidFill>
                  <a:srgbClr val="888888"/>
                </a:solidFill>
              </a:defRPr>
            </a:lvl6pPr>
            <a:lvl7pPr marL="3200400" lvl="6" indent="-228600" algn="l">
              <a:lnSpc>
                <a:spcPct val="90000"/>
              </a:lnSpc>
              <a:spcBef>
                <a:spcPts val="500"/>
              </a:spcBef>
              <a:spcAft>
                <a:spcPts val="0"/>
              </a:spcAft>
              <a:buClr>
                <a:srgbClr val="888888"/>
              </a:buClr>
              <a:buSzPts val="1200"/>
              <a:buNone/>
              <a:defRPr sz="1600">
                <a:solidFill>
                  <a:srgbClr val="888888"/>
                </a:solidFill>
              </a:defRPr>
            </a:lvl7pPr>
            <a:lvl8pPr marL="3657600" lvl="7" indent="-228600" algn="l">
              <a:lnSpc>
                <a:spcPct val="90000"/>
              </a:lnSpc>
              <a:spcBef>
                <a:spcPts val="500"/>
              </a:spcBef>
              <a:spcAft>
                <a:spcPts val="0"/>
              </a:spcAft>
              <a:buClr>
                <a:srgbClr val="888888"/>
              </a:buClr>
              <a:buSzPts val="1200"/>
              <a:buNone/>
              <a:defRPr sz="1600">
                <a:solidFill>
                  <a:srgbClr val="888888"/>
                </a:solidFill>
              </a:defRPr>
            </a:lvl8pPr>
            <a:lvl9pPr marL="4114800" lvl="8" indent="-228600" algn="l">
              <a:lnSpc>
                <a:spcPct val="90000"/>
              </a:lnSpc>
              <a:spcBef>
                <a:spcPts val="500"/>
              </a:spcBef>
              <a:spcAft>
                <a:spcPts val="0"/>
              </a:spcAft>
              <a:buClr>
                <a:srgbClr val="888888"/>
              </a:buClr>
              <a:buSzPts val="1200"/>
              <a:buNone/>
              <a:defRPr sz="1600">
                <a:solidFill>
                  <a:srgbClr val="888888"/>
                </a:solidFill>
              </a:defRPr>
            </a:lvl9pPr>
          </a:lstStyle>
          <a:p>
            <a:endParaRPr/>
          </a:p>
        </p:txBody>
      </p:sp>
      <p:sp>
        <p:nvSpPr>
          <p:cNvPr id="19" name="Google Shape;19;p44"/>
          <p:cNvSpPr txBox="1">
            <a:spLocks noGrp="1"/>
          </p:cNvSpPr>
          <p:nvPr>
            <p:ph type="body" idx="5"/>
          </p:nvPr>
        </p:nvSpPr>
        <p:spPr>
          <a:xfrm>
            <a:off x="7645537" y="2036526"/>
            <a:ext cx="3400323" cy="1046617"/>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0"/>
              </a:spcBef>
              <a:spcAft>
                <a:spcPts val="0"/>
              </a:spcAft>
              <a:buClr>
                <a:schemeClr val="dk1"/>
              </a:buClr>
              <a:buSzPts val="2500"/>
              <a:buNone/>
              <a:defRPr sz="2667" b="1">
                <a:solidFill>
                  <a:schemeClr val="lt1"/>
                </a:solidFill>
                <a:latin typeface="Sora SemiBold"/>
                <a:ea typeface="Sora SemiBold"/>
                <a:cs typeface="Sora SemiBold"/>
                <a:sym typeface="Sora SemiBold"/>
              </a:defRPr>
            </a:lvl1pPr>
            <a:lvl2pPr marL="914400" lvl="1" indent="-228600" algn="l">
              <a:lnSpc>
                <a:spcPct val="90000"/>
              </a:lnSpc>
              <a:spcBef>
                <a:spcPts val="500"/>
              </a:spcBef>
              <a:spcAft>
                <a:spcPts val="0"/>
              </a:spcAft>
              <a:buClr>
                <a:srgbClr val="888888"/>
              </a:buClr>
              <a:buSzPts val="1500"/>
              <a:buNone/>
              <a:defRPr sz="2000">
                <a:solidFill>
                  <a:srgbClr val="888888"/>
                </a:solidFill>
              </a:defRPr>
            </a:lvl2pPr>
            <a:lvl3pPr marL="1371600" lvl="2" indent="-228600" algn="l">
              <a:lnSpc>
                <a:spcPct val="90000"/>
              </a:lnSpc>
              <a:spcBef>
                <a:spcPts val="500"/>
              </a:spcBef>
              <a:spcAft>
                <a:spcPts val="0"/>
              </a:spcAft>
              <a:buClr>
                <a:srgbClr val="888888"/>
              </a:buClr>
              <a:buSzPts val="1350"/>
              <a:buNone/>
              <a:defRPr sz="1800">
                <a:solidFill>
                  <a:srgbClr val="888888"/>
                </a:solidFill>
              </a:defRPr>
            </a:lvl3pPr>
            <a:lvl4pPr marL="1828800" lvl="3" indent="-228600" algn="l">
              <a:lnSpc>
                <a:spcPct val="90000"/>
              </a:lnSpc>
              <a:spcBef>
                <a:spcPts val="500"/>
              </a:spcBef>
              <a:spcAft>
                <a:spcPts val="0"/>
              </a:spcAft>
              <a:buClr>
                <a:srgbClr val="888888"/>
              </a:buClr>
              <a:buSzPts val="1200"/>
              <a:buNone/>
              <a:defRPr sz="1600">
                <a:solidFill>
                  <a:srgbClr val="888888"/>
                </a:solidFill>
              </a:defRPr>
            </a:lvl4pPr>
            <a:lvl5pPr marL="2286000" lvl="4" indent="-228600" algn="l">
              <a:lnSpc>
                <a:spcPct val="90000"/>
              </a:lnSpc>
              <a:spcBef>
                <a:spcPts val="500"/>
              </a:spcBef>
              <a:spcAft>
                <a:spcPts val="0"/>
              </a:spcAft>
              <a:buClr>
                <a:srgbClr val="888888"/>
              </a:buClr>
              <a:buSzPts val="1200"/>
              <a:buNone/>
              <a:defRPr sz="1600">
                <a:solidFill>
                  <a:srgbClr val="888888"/>
                </a:solidFill>
              </a:defRPr>
            </a:lvl5pPr>
            <a:lvl6pPr marL="2743200" lvl="5" indent="-228600" algn="l">
              <a:lnSpc>
                <a:spcPct val="90000"/>
              </a:lnSpc>
              <a:spcBef>
                <a:spcPts val="500"/>
              </a:spcBef>
              <a:spcAft>
                <a:spcPts val="0"/>
              </a:spcAft>
              <a:buClr>
                <a:srgbClr val="888888"/>
              </a:buClr>
              <a:buSzPts val="1200"/>
              <a:buNone/>
              <a:defRPr sz="1600">
                <a:solidFill>
                  <a:srgbClr val="888888"/>
                </a:solidFill>
              </a:defRPr>
            </a:lvl6pPr>
            <a:lvl7pPr marL="3200400" lvl="6" indent="-228600" algn="l">
              <a:lnSpc>
                <a:spcPct val="90000"/>
              </a:lnSpc>
              <a:spcBef>
                <a:spcPts val="500"/>
              </a:spcBef>
              <a:spcAft>
                <a:spcPts val="0"/>
              </a:spcAft>
              <a:buClr>
                <a:srgbClr val="888888"/>
              </a:buClr>
              <a:buSzPts val="1200"/>
              <a:buNone/>
              <a:defRPr sz="1600">
                <a:solidFill>
                  <a:srgbClr val="888888"/>
                </a:solidFill>
              </a:defRPr>
            </a:lvl7pPr>
            <a:lvl8pPr marL="3657600" lvl="7" indent="-228600" algn="l">
              <a:lnSpc>
                <a:spcPct val="90000"/>
              </a:lnSpc>
              <a:spcBef>
                <a:spcPts val="500"/>
              </a:spcBef>
              <a:spcAft>
                <a:spcPts val="0"/>
              </a:spcAft>
              <a:buClr>
                <a:srgbClr val="888888"/>
              </a:buClr>
              <a:buSzPts val="1200"/>
              <a:buNone/>
              <a:defRPr sz="1600">
                <a:solidFill>
                  <a:srgbClr val="888888"/>
                </a:solidFill>
              </a:defRPr>
            </a:lvl8pPr>
            <a:lvl9pPr marL="4114800" lvl="8" indent="-228600" algn="l">
              <a:lnSpc>
                <a:spcPct val="90000"/>
              </a:lnSpc>
              <a:spcBef>
                <a:spcPts val="500"/>
              </a:spcBef>
              <a:spcAft>
                <a:spcPts val="0"/>
              </a:spcAft>
              <a:buClr>
                <a:srgbClr val="888888"/>
              </a:buClr>
              <a:buSzPts val="1200"/>
              <a:buNone/>
              <a:defRPr sz="1600">
                <a:solidFill>
                  <a:srgbClr val="888888"/>
                </a:solidFill>
              </a:defRPr>
            </a:lvl9pPr>
          </a:lstStyle>
          <a:p>
            <a:endParaRPr/>
          </a:p>
        </p:txBody>
      </p:sp>
      <p:sp>
        <p:nvSpPr>
          <p:cNvPr id="20" name="Google Shape;20;p44"/>
          <p:cNvSpPr txBox="1">
            <a:spLocks noGrp="1"/>
          </p:cNvSpPr>
          <p:nvPr>
            <p:ph type="body" idx="6"/>
          </p:nvPr>
        </p:nvSpPr>
        <p:spPr>
          <a:xfrm>
            <a:off x="6445617" y="2283601"/>
            <a:ext cx="1020627" cy="701113"/>
          </a:xfrm>
          <a:prstGeom prst="rect">
            <a:avLst/>
          </a:prstGeom>
          <a:solidFill>
            <a:schemeClr val="lt1"/>
          </a:solidFill>
          <a:ln>
            <a:noFill/>
          </a:ln>
        </p:spPr>
        <p:txBody>
          <a:bodyPr spcFirstLastPara="1" wrap="square" lIns="91425" tIns="45700" rIns="91425" bIns="45700" anchor="b" anchorCtr="0">
            <a:noAutofit/>
          </a:bodyPr>
          <a:lstStyle>
            <a:lvl1pPr marL="457200" lvl="0" indent="-228600" algn="ctr">
              <a:lnSpc>
                <a:spcPct val="100000"/>
              </a:lnSpc>
              <a:spcBef>
                <a:spcPts val="0"/>
              </a:spcBef>
              <a:spcAft>
                <a:spcPts val="0"/>
              </a:spcAft>
              <a:buClr>
                <a:schemeClr val="dk1"/>
              </a:buClr>
              <a:buSzPts val="2500"/>
              <a:buNone/>
              <a:defRPr sz="3200" b="1">
                <a:solidFill>
                  <a:schemeClr val="dk2"/>
                </a:solidFill>
                <a:latin typeface="Sora SemiBold"/>
                <a:ea typeface="Sora SemiBold"/>
                <a:cs typeface="Sora SemiBold"/>
                <a:sym typeface="Sora SemiBold"/>
              </a:defRPr>
            </a:lvl1pPr>
            <a:lvl2pPr marL="914400" lvl="1" indent="-228600" algn="l">
              <a:lnSpc>
                <a:spcPct val="90000"/>
              </a:lnSpc>
              <a:spcBef>
                <a:spcPts val="500"/>
              </a:spcBef>
              <a:spcAft>
                <a:spcPts val="0"/>
              </a:spcAft>
              <a:buClr>
                <a:srgbClr val="888888"/>
              </a:buClr>
              <a:buSzPts val="1500"/>
              <a:buNone/>
              <a:defRPr sz="2000">
                <a:solidFill>
                  <a:srgbClr val="888888"/>
                </a:solidFill>
              </a:defRPr>
            </a:lvl2pPr>
            <a:lvl3pPr marL="1371600" lvl="2" indent="-228600" algn="l">
              <a:lnSpc>
                <a:spcPct val="90000"/>
              </a:lnSpc>
              <a:spcBef>
                <a:spcPts val="500"/>
              </a:spcBef>
              <a:spcAft>
                <a:spcPts val="0"/>
              </a:spcAft>
              <a:buClr>
                <a:srgbClr val="888888"/>
              </a:buClr>
              <a:buSzPts val="1350"/>
              <a:buNone/>
              <a:defRPr sz="1800">
                <a:solidFill>
                  <a:srgbClr val="888888"/>
                </a:solidFill>
              </a:defRPr>
            </a:lvl3pPr>
            <a:lvl4pPr marL="1828800" lvl="3" indent="-228600" algn="l">
              <a:lnSpc>
                <a:spcPct val="90000"/>
              </a:lnSpc>
              <a:spcBef>
                <a:spcPts val="500"/>
              </a:spcBef>
              <a:spcAft>
                <a:spcPts val="0"/>
              </a:spcAft>
              <a:buClr>
                <a:srgbClr val="888888"/>
              </a:buClr>
              <a:buSzPts val="1200"/>
              <a:buNone/>
              <a:defRPr sz="1600">
                <a:solidFill>
                  <a:srgbClr val="888888"/>
                </a:solidFill>
              </a:defRPr>
            </a:lvl4pPr>
            <a:lvl5pPr marL="2286000" lvl="4" indent="-228600" algn="l">
              <a:lnSpc>
                <a:spcPct val="90000"/>
              </a:lnSpc>
              <a:spcBef>
                <a:spcPts val="500"/>
              </a:spcBef>
              <a:spcAft>
                <a:spcPts val="0"/>
              </a:spcAft>
              <a:buClr>
                <a:srgbClr val="888888"/>
              </a:buClr>
              <a:buSzPts val="1200"/>
              <a:buNone/>
              <a:defRPr sz="1600">
                <a:solidFill>
                  <a:srgbClr val="888888"/>
                </a:solidFill>
              </a:defRPr>
            </a:lvl5pPr>
            <a:lvl6pPr marL="2743200" lvl="5" indent="-228600" algn="l">
              <a:lnSpc>
                <a:spcPct val="90000"/>
              </a:lnSpc>
              <a:spcBef>
                <a:spcPts val="500"/>
              </a:spcBef>
              <a:spcAft>
                <a:spcPts val="0"/>
              </a:spcAft>
              <a:buClr>
                <a:srgbClr val="888888"/>
              </a:buClr>
              <a:buSzPts val="1200"/>
              <a:buNone/>
              <a:defRPr sz="1600">
                <a:solidFill>
                  <a:srgbClr val="888888"/>
                </a:solidFill>
              </a:defRPr>
            </a:lvl6pPr>
            <a:lvl7pPr marL="3200400" lvl="6" indent="-228600" algn="l">
              <a:lnSpc>
                <a:spcPct val="90000"/>
              </a:lnSpc>
              <a:spcBef>
                <a:spcPts val="500"/>
              </a:spcBef>
              <a:spcAft>
                <a:spcPts val="0"/>
              </a:spcAft>
              <a:buClr>
                <a:srgbClr val="888888"/>
              </a:buClr>
              <a:buSzPts val="1200"/>
              <a:buNone/>
              <a:defRPr sz="1600">
                <a:solidFill>
                  <a:srgbClr val="888888"/>
                </a:solidFill>
              </a:defRPr>
            </a:lvl7pPr>
            <a:lvl8pPr marL="3657600" lvl="7" indent="-228600" algn="l">
              <a:lnSpc>
                <a:spcPct val="90000"/>
              </a:lnSpc>
              <a:spcBef>
                <a:spcPts val="500"/>
              </a:spcBef>
              <a:spcAft>
                <a:spcPts val="0"/>
              </a:spcAft>
              <a:buClr>
                <a:srgbClr val="888888"/>
              </a:buClr>
              <a:buSzPts val="1200"/>
              <a:buNone/>
              <a:defRPr sz="1600">
                <a:solidFill>
                  <a:srgbClr val="888888"/>
                </a:solidFill>
              </a:defRPr>
            </a:lvl8pPr>
            <a:lvl9pPr marL="4114800" lvl="8" indent="-228600" algn="l">
              <a:lnSpc>
                <a:spcPct val="90000"/>
              </a:lnSpc>
              <a:spcBef>
                <a:spcPts val="500"/>
              </a:spcBef>
              <a:spcAft>
                <a:spcPts val="0"/>
              </a:spcAft>
              <a:buClr>
                <a:srgbClr val="888888"/>
              </a:buClr>
              <a:buSzPts val="1200"/>
              <a:buNone/>
              <a:defRPr sz="1600">
                <a:solidFill>
                  <a:srgbClr val="888888"/>
                </a:solidFill>
              </a:defRPr>
            </a:lvl9pPr>
          </a:lstStyle>
          <a:p>
            <a:endParaRPr/>
          </a:p>
        </p:txBody>
      </p:sp>
      <p:sp>
        <p:nvSpPr>
          <p:cNvPr id="21" name="Google Shape;21;p44"/>
          <p:cNvSpPr txBox="1">
            <a:spLocks noGrp="1"/>
          </p:cNvSpPr>
          <p:nvPr>
            <p:ph type="body" idx="7"/>
          </p:nvPr>
        </p:nvSpPr>
        <p:spPr>
          <a:xfrm>
            <a:off x="7645535" y="5191623"/>
            <a:ext cx="3400323" cy="730991"/>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0"/>
              </a:spcBef>
              <a:spcAft>
                <a:spcPts val="0"/>
              </a:spcAft>
              <a:buClr>
                <a:schemeClr val="dk1"/>
              </a:buClr>
              <a:buSzPts val="1400"/>
              <a:buNone/>
              <a:defRPr sz="1867">
                <a:solidFill>
                  <a:schemeClr val="dk1"/>
                </a:solidFill>
                <a:latin typeface="Lato"/>
                <a:ea typeface="Lato"/>
                <a:cs typeface="Lato"/>
                <a:sym typeface="Lato"/>
              </a:defRPr>
            </a:lvl1pPr>
            <a:lvl2pPr marL="914400" lvl="1" indent="-228600" algn="l">
              <a:lnSpc>
                <a:spcPct val="90000"/>
              </a:lnSpc>
              <a:spcBef>
                <a:spcPts val="500"/>
              </a:spcBef>
              <a:spcAft>
                <a:spcPts val="0"/>
              </a:spcAft>
              <a:buClr>
                <a:srgbClr val="888888"/>
              </a:buClr>
              <a:buSzPts val="1500"/>
              <a:buNone/>
              <a:defRPr sz="2000">
                <a:solidFill>
                  <a:srgbClr val="888888"/>
                </a:solidFill>
              </a:defRPr>
            </a:lvl2pPr>
            <a:lvl3pPr marL="1371600" lvl="2" indent="-228600" algn="l">
              <a:lnSpc>
                <a:spcPct val="90000"/>
              </a:lnSpc>
              <a:spcBef>
                <a:spcPts val="500"/>
              </a:spcBef>
              <a:spcAft>
                <a:spcPts val="0"/>
              </a:spcAft>
              <a:buClr>
                <a:srgbClr val="888888"/>
              </a:buClr>
              <a:buSzPts val="1350"/>
              <a:buNone/>
              <a:defRPr sz="1800">
                <a:solidFill>
                  <a:srgbClr val="888888"/>
                </a:solidFill>
              </a:defRPr>
            </a:lvl3pPr>
            <a:lvl4pPr marL="1828800" lvl="3" indent="-228600" algn="l">
              <a:lnSpc>
                <a:spcPct val="90000"/>
              </a:lnSpc>
              <a:spcBef>
                <a:spcPts val="500"/>
              </a:spcBef>
              <a:spcAft>
                <a:spcPts val="0"/>
              </a:spcAft>
              <a:buClr>
                <a:srgbClr val="888888"/>
              </a:buClr>
              <a:buSzPts val="1200"/>
              <a:buNone/>
              <a:defRPr sz="1600">
                <a:solidFill>
                  <a:srgbClr val="888888"/>
                </a:solidFill>
              </a:defRPr>
            </a:lvl4pPr>
            <a:lvl5pPr marL="2286000" lvl="4" indent="-228600" algn="l">
              <a:lnSpc>
                <a:spcPct val="90000"/>
              </a:lnSpc>
              <a:spcBef>
                <a:spcPts val="500"/>
              </a:spcBef>
              <a:spcAft>
                <a:spcPts val="0"/>
              </a:spcAft>
              <a:buClr>
                <a:srgbClr val="888888"/>
              </a:buClr>
              <a:buSzPts val="1200"/>
              <a:buNone/>
              <a:defRPr sz="1600">
                <a:solidFill>
                  <a:srgbClr val="888888"/>
                </a:solidFill>
              </a:defRPr>
            </a:lvl5pPr>
            <a:lvl6pPr marL="2743200" lvl="5" indent="-228600" algn="l">
              <a:lnSpc>
                <a:spcPct val="90000"/>
              </a:lnSpc>
              <a:spcBef>
                <a:spcPts val="500"/>
              </a:spcBef>
              <a:spcAft>
                <a:spcPts val="0"/>
              </a:spcAft>
              <a:buClr>
                <a:srgbClr val="888888"/>
              </a:buClr>
              <a:buSzPts val="1200"/>
              <a:buNone/>
              <a:defRPr sz="1600">
                <a:solidFill>
                  <a:srgbClr val="888888"/>
                </a:solidFill>
              </a:defRPr>
            </a:lvl6pPr>
            <a:lvl7pPr marL="3200400" lvl="6" indent="-228600" algn="l">
              <a:lnSpc>
                <a:spcPct val="90000"/>
              </a:lnSpc>
              <a:spcBef>
                <a:spcPts val="500"/>
              </a:spcBef>
              <a:spcAft>
                <a:spcPts val="0"/>
              </a:spcAft>
              <a:buClr>
                <a:srgbClr val="888888"/>
              </a:buClr>
              <a:buSzPts val="1200"/>
              <a:buNone/>
              <a:defRPr sz="1600">
                <a:solidFill>
                  <a:srgbClr val="888888"/>
                </a:solidFill>
              </a:defRPr>
            </a:lvl7pPr>
            <a:lvl8pPr marL="3657600" lvl="7" indent="-228600" algn="l">
              <a:lnSpc>
                <a:spcPct val="90000"/>
              </a:lnSpc>
              <a:spcBef>
                <a:spcPts val="500"/>
              </a:spcBef>
              <a:spcAft>
                <a:spcPts val="0"/>
              </a:spcAft>
              <a:buClr>
                <a:srgbClr val="888888"/>
              </a:buClr>
              <a:buSzPts val="1200"/>
              <a:buNone/>
              <a:defRPr sz="1600">
                <a:solidFill>
                  <a:srgbClr val="888888"/>
                </a:solidFill>
              </a:defRPr>
            </a:lvl8pPr>
            <a:lvl9pPr marL="4114800" lvl="8" indent="-228600" algn="l">
              <a:lnSpc>
                <a:spcPct val="90000"/>
              </a:lnSpc>
              <a:spcBef>
                <a:spcPts val="500"/>
              </a:spcBef>
              <a:spcAft>
                <a:spcPts val="0"/>
              </a:spcAft>
              <a:buClr>
                <a:srgbClr val="888888"/>
              </a:buClr>
              <a:buSzPts val="1200"/>
              <a:buNone/>
              <a:defRPr sz="1600">
                <a:solidFill>
                  <a:srgbClr val="888888"/>
                </a:solidFill>
              </a:defRPr>
            </a:lvl9pPr>
          </a:lstStyle>
          <a:p>
            <a:endParaRPr/>
          </a:p>
        </p:txBody>
      </p:sp>
      <p:sp>
        <p:nvSpPr>
          <p:cNvPr id="22" name="Google Shape;22;p44"/>
          <p:cNvSpPr txBox="1">
            <a:spLocks noGrp="1"/>
          </p:cNvSpPr>
          <p:nvPr>
            <p:ph type="body" idx="8"/>
          </p:nvPr>
        </p:nvSpPr>
        <p:spPr>
          <a:xfrm>
            <a:off x="7645535" y="4219413"/>
            <a:ext cx="3400323" cy="1042651"/>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0"/>
              </a:spcBef>
              <a:spcAft>
                <a:spcPts val="0"/>
              </a:spcAft>
              <a:buClr>
                <a:schemeClr val="dk1"/>
              </a:buClr>
              <a:buSzPts val="2500"/>
              <a:buNone/>
              <a:defRPr sz="2667" b="1">
                <a:solidFill>
                  <a:schemeClr val="lt1"/>
                </a:solidFill>
                <a:latin typeface="Sora SemiBold"/>
                <a:ea typeface="Sora SemiBold"/>
                <a:cs typeface="Sora SemiBold"/>
                <a:sym typeface="Sora SemiBold"/>
              </a:defRPr>
            </a:lvl1pPr>
            <a:lvl2pPr marL="914400" lvl="1" indent="-228600" algn="l">
              <a:lnSpc>
                <a:spcPct val="90000"/>
              </a:lnSpc>
              <a:spcBef>
                <a:spcPts val="500"/>
              </a:spcBef>
              <a:spcAft>
                <a:spcPts val="0"/>
              </a:spcAft>
              <a:buClr>
                <a:srgbClr val="888888"/>
              </a:buClr>
              <a:buSzPts val="1500"/>
              <a:buNone/>
              <a:defRPr sz="2000">
                <a:solidFill>
                  <a:srgbClr val="888888"/>
                </a:solidFill>
              </a:defRPr>
            </a:lvl2pPr>
            <a:lvl3pPr marL="1371600" lvl="2" indent="-228600" algn="l">
              <a:lnSpc>
                <a:spcPct val="90000"/>
              </a:lnSpc>
              <a:spcBef>
                <a:spcPts val="500"/>
              </a:spcBef>
              <a:spcAft>
                <a:spcPts val="0"/>
              </a:spcAft>
              <a:buClr>
                <a:srgbClr val="888888"/>
              </a:buClr>
              <a:buSzPts val="1350"/>
              <a:buNone/>
              <a:defRPr sz="1800">
                <a:solidFill>
                  <a:srgbClr val="888888"/>
                </a:solidFill>
              </a:defRPr>
            </a:lvl3pPr>
            <a:lvl4pPr marL="1828800" lvl="3" indent="-228600" algn="l">
              <a:lnSpc>
                <a:spcPct val="90000"/>
              </a:lnSpc>
              <a:spcBef>
                <a:spcPts val="500"/>
              </a:spcBef>
              <a:spcAft>
                <a:spcPts val="0"/>
              </a:spcAft>
              <a:buClr>
                <a:srgbClr val="888888"/>
              </a:buClr>
              <a:buSzPts val="1200"/>
              <a:buNone/>
              <a:defRPr sz="1600">
                <a:solidFill>
                  <a:srgbClr val="888888"/>
                </a:solidFill>
              </a:defRPr>
            </a:lvl4pPr>
            <a:lvl5pPr marL="2286000" lvl="4" indent="-228600" algn="l">
              <a:lnSpc>
                <a:spcPct val="90000"/>
              </a:lnSpc>
              <a:spcBef>
                <a:spcPts val="500"/>
              </a:spcBef>
              <a:spcAft>
                <a:spcPts val="0"/>
              </a:spcAft>
              <a:buClr>
                <a:srgbClr val="888888"/>
              </a:buClr>
              <a:buSzPts val="1200"/>
              <a:buNone/>
              <a:defRPr sz="1600">
                <a:solidFill>
                  <a:srgbClr val="888888"/>
                </a:solidFill>
              </a:defRPr>
            </a:lvl5pPr>
            <a:lvl6pPr marL="2743200" lvl="5" indent="-228600" algn="l">
              <a:lnSpc>
                <a:spcPct val="90000"/>
              </a:lnSpc>
              <a:spcBef>
                <a:spcPts val="500"/>
              </a:spcBef>
              <a:spcAft>
                <a:spcPts val="0"/>
              </a:spcAft>
              <a:buClr>
                <a:srgbClr val="888888"/>
              </a:buClr>
              <a:buSzPts val="1200"/>
              <a:buNone/>
              <a:defRPr sz="1600">
                <a:solidFill>
                  <a:srgbClr val="888888"/>
                </a:solidFill>
              </a:defRPr>
            </a:lvl6pPr>
            <a:lvl7pPr marL="3200400" lvl="6" indent="-228600" algn="l">
              <a:lnSpc>
                <a:spcPct val="90000"/>
              </a:lnSpc>
              <a:spcBef>
                <a:spcPts val="500"/>
              </a:spcBef>
              <a:spcAft>
                <a:spcPts val="0"/>
              </a:spcAft>
              <a:buClr>
                <a:srgbClr val="888888"/>
              </a:buClr>
              <a:buSzPts val="1200"/>
              <a:buNone/>
              <a:defRPr sz="1600">
                <a:solidFill>
                  <a:srgbClr val="888888"/>
                </a:solidFill>
              </a:defRPr>
            </a:lvl7pPr>
            <a:lvl8pPr marL="3657600" lvl="7" indent="-228600" algn="l">
              <a:lnSpc>
                <a:spcPct val="90000"/>
              </a:lnSpc>
              <a:spcBef>
                <a:spcPts val="500"/>
              </a:spcBef>
              <a:spcAft>
                <a:spcPts val="0"/>
              </a:spcAft>
              <a:buClr>
                <a:srgbClr val="888888"/>
              </a:buClr>
              <a:buSzPts val="1200"/>
              <a:buNone/>
              <a:defRPr sz="1600">
                <a:solidFill>
                  <a:srgbClr val="888888"/>
                </a:solidFill>
              </a:defRPr>
            </a:lvl8pPr>
            <a:lvl9pPr marL="4114800" lvl="8" indent="-228600" algn="l">
              <a:lnSpc>
                <a:spcPct val="90000"/>
              </a:lnSpc>
              <a:spcBef>
                <a:spcPts val="500"/>
              </a:spcBef>
              <a:spcAft>
                <a:spcPts val="0"/>
              </a:spcAft>
              <a:buClr>
                <a:srgbClr val="888888"/>
              </a:buClr>
              <a:buSzPts val="1200"/>
              <a:buNone/>
              <a:defRPr sz="1600">
                <a:solidFill>
                  <a:srgbClr val="888888"/>
                </a:solidFill>
              </a:defRPr>
            </a:lvl9pPr>
          </a:lstStyle>
          <a:p>
            <a:endParaRPr/>
          </a:p>
        </p:txBody>
      </p:sp>
      <p:sp>
        <p:nvSpPr>
          <p:cNvPr id="23" name="Google Shape;23;p44"/>
          <p:cNvSpPr txBox="1">
            <a:spLocks noGrp="1"/>
          </p:cNvSpPr>
          <p:nvPr>
            <p:ph type="body" idx="9"/>
          </p:nvPr>
        </p:nvSpPr>
        <p:spPr>
          <a:xfrm>
            <a:off x="6445614" y="4462521"/>
            <a:ext cx="1020627" cy="701113"/>
          </a:xfrm>
          <a:prstGeom prst="rect">
            <a:avLst/>
          </a:prstGeom>
          <a:solidFill>
            <a:schemeClr val="lt1"/>
          </a:solidFill>
          <a:ln>
            <a:noFill/>
          </a:ln>
        </p:spPr>
        <p:txBody>
          <a:bodyPr spcFirstLastPara="1" wrap="square" lIns="91425" tIns="45700" rIns="91425" bIns="45700" anchor="b" anchorCtr="0">
            <a:noAutofit/>
          </a:bodyPr>
          <a:lstStyle>
            <a:lvl1pPr marL="457200" lvl="0" indent="-228600" algn="ctr">
              <a:lnSpc>
                <a:spcPct val="100000"/>
              </a:lnSpc>
              <a:spcBef>
                <a:spcPts val="0"/>
              </a:spcBef>
              <a:spcAft>
                <a:spcPts val="0"/>
              </a:spcAft>
              <a:buClr>
                <a:schemeClr val="dk1"/>
              </a:buClr>
              <a:buSzPts val="2500"/>
              <a:buNone/>
              <a:defRPr sz="3200" b="1">
                <a:solidFill>
                  <a:schemeClr val="dk2"/>
                </a:solidFill>
                <a:latin typeface="Sora SemiBold"/>
                <a:ea typeface="Sora SemiBold"/>
                <a:cs typeface="Sora SemiBold"/>
                <a:sym typeface="Sora SemiBold"/>
              </a:defRPr>
            </a:lvl1pPr>
            <a:lvl2pPr marL="914400" lvl="1" indent="-228600" algn="l">
              <a:lnSpc>
                <a:spcPct val="90000"/>
              </a:lnSpc>
              <a:spcBef>
                <a:spcPts val="500"/>
              </a:spcBef>
              <a:spcAft>
                <a:spcPts val="0"/>
              </a:spcAft>
              <a:buClr>
                <a:srgbClr val="888888"/>
              </a:buClr>
              <a:buSzPts val="1500"/>
              <a:buNone/>
              <a:defRPr sz="2000">
                <a:solidFill>
                  <a:srgbClr val="888888"/>
                </a:solidFill>
              </a:defRPr>
            </a:lvl2pPr>
            <a:lvl3pPr marL="1371600" lvl="2" indent="-228600" algn="l">
              <a:lnSpc>
                <a:spcPct val="90000"/>
              </a:lnSpc>
              <a:spcBef>
                <a:spcPts val="500"/>
              </a:spcBef>
              <a:spcAft>
                <a:spcPts val="0"/>
              </a:spcAft>
              <a:buClr>
                <a:srgbClr val="888888"/>
              </a:buClr>
              <a:buSzPts val="1350"/>
              <a:buNone/>
              <a:defRPr sz="1800">
                <a:solidFill>
                  <a:srgbClr val="888888"/>
                </a:solidFill>
              </a:defRPr>
            </a:lvl3pPr>
            <a:lvl4pPr marL="1828800" lvl="3" indent="-228600" algn="l">
              <a:lnSpc>
                <a:spcPct val="90000"/>
              </a:lnSpc>
              <a:spcBef>
                <a:spcPts val="500"/>
              </a:spcBef>
              <a:spcAft>
                <a:spcPts val="0"/>
              </a:spcAft>
              <a:buClr>
                <a:srgbClr val="888888"/>
              </a:buClr>
              <a:buSzPts val="1200"/>
              <a:buNone/>
              <a:defRPr sz="1600">
                <a:solidFill>
                  <a:srgbClr val="888888"/>
                </a:solidFill>
              </a:defRPr>
            </a:lvl4pPr>
            <a:lvl5pPr marL="2286000" lvl="4" indent="-228600" algn="l">
              <a:lnSpc>
                <a:spcPct val="90000"/>
              </a:lnSpc>
              <a:spcBef>
                <a:spcPts val="500"/>
              </a:spcBef>
              <a:spcAft>
                <a:spcPts val="0"/>
              </a:spcAft>
              <a:buClr>
                <a:srgbClr val="888888"/>
              </a:buClr>
              <a:buSzPts val="1200"/>
              <a:buNone/>
              <a:defRPr sz="1600">
                <a:solidFill>
                  <a:srgbClr val="888888"/>
                </a:solidFill>
              </a:defRPr>
            </a:lvl5pPr>
            <a:lvl6pPr marL="2743200" lvl="5" indent="-228600" algn="l">
              <a:lnSpc>
                <a:spcPct val="90000"/>
              </a:lnSpc>
              <a:spcBef>
                <a:spcPts val="500"/>
              </a:spcBef>
              <a:spcAft>
                <a:spcPts val="0"/>
              </a:spcAft>
              <a:buClr>
                <a:srgbClr val="888888"/>
              </a:buClr>
              <a:buSzPts val="1200"/>
              <a:buNone/>
              <a:defRPr sz="1600">
                <a:solidFill>
                  <a:srgbClr val="888888"/>
                </a:solidFill>
              </a:defRPr>
            </a:lvl6pPr>
            <a:lvl7pPr marL="3200400" lvl="6" indent="-228600" algn="l">
              <a:lnSpc>
                <a:spcPct val="90000"/>
              </a:lnSpc>
              <a:spcBef>
                <a:spcPts val="500"/>
              </a:spcBef>
              <a:spcAft>
                <a:spcPts val="0"/>
              </a:spcAft>
              <a:buClr>
                <a:srgbClr val="888888"/>
              </a:buClr>
              <a:buSzPts val="1200"/>
              <a:buNone/>
              <a:defRPr sz="1600">
                <a:solidFill>
                  <a:srgbClr val="888888"/>
                </a:solidFill>
              </a:defRPr>
            </a:lvl7pPr>
            <a:lvl8pPr marL="3657600" lvl="7" indent="-228600" algn="l">
              <a:lnSpc>
                <a:spcPct val="90000"/>
              </a:lnSpc>
              <a:spcBef>
                <a:spcPts val="500"/>
              </a:spcBef>
              <a:spcAft>
                <a:spcPts val="0"/>
              </a:spcAft>
              <a:buClr>
                <a:srgbClr val="888888"/>
              </a:buClr>
              <a:buSzPts val="1200"/>
              <a:buNone/>
              <a:defRPr sz="1600">
                <a:solidFill>
                  <a:srgbClr val="888888"/>
                </a:solidFill>
              </a:defRPr>
            </a:lvl8pPr>
            <a:lvl9pPr marL="4114800" lvl="8" indent="-228600" algn="l">
              <a:lnSpc>
                <a:spcPct val="90000"/>
              </a:lnSpc>
              <a:spcBef>
                <a:spcPts val="500"/>
              </a:spcBef>
              <a:spcAft>
                <a:spcPts val="0"/>
              </a:spcAft>
              <a:buClr>
                <a:srgbClr val="888888"/>
              </a:buClr>
              <a:buSzPts val="1200"/>
              <a:buNone/>
              <a:defRPr sz="1600">
                <a:solidFill>
                  <a:srgbClr val="888888"/>
                </a:solidFill>
              </a:defRPr>
            </a:lvl9pPr>
          </a:lstStyle>
          <a:p>
            <a:endParaRPr/>
          </a:p>
        </p:txBody>
      </p:sp>
      <p:sp>
        <p:nvSpPr>
          <p:cNvPr id="24" name="Google Shape;24;p44"/>
          <p:cNvSpPr txBox="1">
            <a:spLocks noGrp="1"/>
          </p:cNvSpPr>
          <p:nvPr>
            <p:ph type="body" idx="13"/>
          </p:nvPr>
        </p:nvSpPr>
        <p:spPr>
          <a:xfrm>
            <a:off x="2365037" y="5191622"/>
            <a:ext cx="3400323" cy="730991"/>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0"/>
              </a:spcBef>
              <a:spcAft>
                <a:spcPts val="0"/>
              </a:spcAft>
              <a:buClr>
                <a:schemeClr val="dk1"/>
              </a:buClr>
              <a:buSzPts val="1400"/>
              <a:buNone/>
              <a:defRPr sz="1867">
                <a:solidFill>
                  <a:schemeClr val="dk1"/>
                </a:solidFill>
                <a:latin typeface="Lato"/>
                <a:ea typeface="Lato"/>
                <a:cs typeface="Lato"/>
                <a:sym typeface="Lato"/>
              </a:defRPr>
            </a:lvl1pPr>
            <a:lvl2pPr marL="914400" lvl="1" indent="-228600" algn="l">
              <a:lnSpc>
                <a:spcPct val="90000"/>
              </a:lnSpc>
              <a:spcBef>
                <a:spcPts val="500"/>
              </a:spcBef>
              <a:spcAft>
                <a:spcPts val="0"/>
              </a:spcAft>
              <a:buClr>
                <a:srgbClr val="888888"/>
              </a:buClr>
              <a:buSzPts val="1500"/>
              <a:buNone/>
              <a:defRPr sz="2000">
                <a:solidFill>
                  <a:srgbClr val="888888"/>
                </a:solidFill>
              </a:defRPr>
            </a:lvl2pPr>
            <a:lvl3pPr marL="1371600" lvl="2" indent="-228600" algn="l">
              <a:lnSpc>
                <a:spcPct val="90000"/>
              </a:lnSpc>
              <a:spcBef>
                <a:spcPts val="500"/>
              </a:spcBef>
              <a:spcAft>
                <a:spcPts val="0"/>
              </a:spcAft>
              <a:buClr>
                <a:srgbClr val="888888"/>
              </a:buClr>
              <a:buSzPts val="1350"/>
              <a:buNone/>
              <a:defRPr sz="1800">
                <a:solidFill>
                  <a:srgbClr val="888888"/>
                </a:solidFill>
              </a:defRPr>
            </a:lvl3pPr>
            <a:lvl4pPr marL="1828800" lvl="3" indent="-228600" algn="l">
              <a:lnSpc>
                <a:spcPct val="90000"/>
              </a:lnSpc>
              <a:spcBef>
                <a:spcPts val="500"/>
              </a:spcBef>
              <a:spcAft>
                <a:spcPts val="0"/>
              </a:spcAft>
              <a:buClr>
                <a:srgbClr val="888888"/>
              </a:buClr>
              <a:buSzPts val="1200"/>
              <a:buNone/>
              <a:defRPr sz="1600">
                <a:solidFill>
                  <a:srgbClr val="888888"/>
                </a:solidFill>
              </a:defRPr>
            </a:lvl4pPr>
            <a:lvl5pPr marL="2286000" lvl="4" indent="-228600" algn="l">
              <a:lnSpc>
                <a:spcPct val="90000"/>
              </a:lnSpc>
              <a:spcBef>
                <a:spcPts val="500"/>
              </a:spcBef>
              <a:spcAft>
                <a:spcPts val="0"/>
              </a:spcAft>
              <a:buClr>
                <a:srgbClr val="888888"/>
              </a:buClr>
              <a:buSzPts val="1200"/>
              <a:buNone/>
              <a:defRPr sz="1600">
                <a:solidFill>
                  <a:srgbClr val="888888"/>
                </a:solidFill>
              </a:defRPr>
            </a:lvl5pPr>
            <a:lvl6pPr marL="2743200" lvl="5" indent="-228600" algn="l">
              <a:lnSpc>
                <a:spcPct val="90000"/>
              </a:lnSpc>
              <a:spcBef>
                <a:spcPts val="500"/>
              </a:spcBef>
              <a:spcAft>
                <a:spcPts val="0"/>
              </a:spcAft>
              <a:buClr>
                <a:srgbClr val="888888"/>
              </a:buClr>
              <a:buSzPts val="1200"/>
              <a:buNone/>
              <a:defRPr sz="1600">
                <a:solidFill>
                  <a:srgbClr val="888888"/>
                </a:solidFill>
              </a:defRPr>
            </a:lvl6pPr>
            <a:lvl7pPr marL="3200400" lvl="6" indent="-228600" algn="l">
              <a:lnSpc>
                <a:spcPct val="90000"/>
              </a:lnSpc>
              <a:spcBef>
                <a:spcPts val="500"/>
              </a:spcBef>
              <a:spcAft>
                <a:spcPts val="0"/>
              </a:spcAft>
              <a:buClr>
                <a:srgbClr val="888888"/>
              </a:buClr>
              <a:buSzPts val="1200"/>
              <a:buNone/>
              <a:defRPr sz="1600">
                <a:solidFill>
                  <a:srgbClr val="888888"/>
                </a:solidFill>
              </a:defRPr>
            </a:lvl7pPr>
            <a:lvl8pPr marL="3657600" lvl="7" indent="-228600" algn="l">
              <a:lnSpc>
                <a:spcPct val="90000"/>
              </a:lnSpc>
              <a:spcBef>
                <a:spcPts val="500"/>
              </a:spcBef>
              <a:spcAft>
                <a:spcPts val="0"/>
              </a:spcAft>
              <a:buClr>
                <a:srgbClr val="888888"/>
              </a:buClr>
              <a:buSzPts val="1200"/>
              <a:buNone/>
              <a:defRPr sz="1600">
                <a:solidFill>
                  <a:srgbClr val="888888"/>
                </a:solidFill>
              </a:defRPr>
            </a:lvl8pPr>
            <a:lvl9pPr marL="4114800" lvl="8" indent="-228600" algn="l">
              <a:lnSpc>
                <a:spcPct val="90000"/>
              </a:lnSpc>
              <a:spcBef>
                <a:spcPts val="500"/>
              </a:spcBef>
              <a:spcAft>
                <a:spcPts val="0"/>
              </a:spcAft>
              <a:buClr>
                <a:srgbClr val="888888"/>
              </a:buClr>
              <a:buSzPts val="1200"/>
              <a:buNone/>
              <a:defRPr sz="1600">
                <a:solidFill>
                  <a:srgbClr val="888888"/>
                </a:solidFill>
              </a:defRPr>
            </a:lvl9pPr>
          </a:lstStyle>
          <a:p>
            <a:endParaRPr/>
          </a:p>
        </p:txBody>
      </p:sp>
      <p:sp>
        <p:nvSpPr>
          <p:cNvPr id="25" name="Google Shape;25;p44"/>
          <p:cNvSpPr txBox="1">
            <a:spLocks noGrp="1"/>
          </p:cNvSpPr>
          <p:nvPr>
            <p:ph type="body" idx="14"/>
          </p:nvPr>
        </p:nvSpPr>
        <p:spPr>
          <a:xfrm>
            <a:off x="2365037" y="4219412"/>
            <a:ext cx="3400323" cy="1042651"/>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0"/>
              </a:spcBef>
              <a:spcAft>
                <a:spcPts val="0"/>
              </a:spcAft>
              <a:buClr>
                <a:schemeClr val="dk1"/>
              </a:buClr>
              <a:buSzPts val="2500"/>
              <a:buNone/>
              <a:defRPr sz="2667" b="1">
                <a:solidFill>
                  <a:schemeClr val="lt1"/>
                </a:solidFill>
                <a:latin typeface="Sora SemiBold"/>
                <a:ea typeface="Sora SemiBold"/>
                <a:cs typeface="Sora SemiBold"/>
                <a:sym typeface="Sora SemiBold"/>
              </a:defRPr>
            </a:lvl1pPr>
            <a:lvl2pPr marL="914400" lvl="1" indent="-228600" algn="l">
              <a:lnSpc>
                <a:spcPct val="90000"/>
              </a:lnSpc>
              <a:spcBef>
                <a:spcPts val="500"/>
              </a:spcBef>
              <a:spcAft>
                <a:spcPts val="0"/>
              </a:spcAft>
              <a:buClr>
                <a:srgbClr val="888888"/>
              </a:buClr>
              <a:buSzPts val="1500"/>
              <a:buNone/>
              <a:defRPr sz="2000">
                <a:solidFill>
                  <a:srgbClr val="888888"/>
                </a:solidFill>
              </a:defRPr>
            </a:lvl2pPr>
            <a:lvl3pPr marL="1371600" lvl="2" indent="-228600" algn="l">
              <a:lnSpc>
                <a:spcPct val="90000"/>
              </a:lnSpc>
              <a:spcBef>
                <a:spcPts val="500"/>
              </a:spcBef>
              <a:spcAft>
                <a:spcPts val="0"/>
              </a:spcAft>
              <a:buClr>
                <a:srgbClr val="888888"/>
              </a:buClr>
              <a:buSzPts val="1350"/>
              <a:buNone/>
              <a:defRPr sz="1800">
                <a:solidFill>
                  <a:srgbClr val="888888"/>
                </a:solidFill>
              </a:defRPr>
            </a:lvl3pPr>
            <a:lvl4pPr marL="1828800" lvl="3" indent="-228600" algn="l">
              <a:lnSpc>
                <a:spcPct val="90000"/>
              </a:lnSpc>
              <a:spcBef>
                <a:spcPts val="500"/>
              </a:spcBef>
              <a:spcAft>
                <a:spcPts val="0"/>
              </a:spcAft>
              <a:buClr>
                <a:srgbClr val="888888"/>
              </a:buClr>
              <a:buSzPts val="1200"/>
              <a:buNone/>
              <a:defRPr sz="1600">
                <a:solidFill>
                  <a:srgbClr val="888888"/>
                </a:solidFill>
              </a:defRPr>
            </a:lvl4pPr>
            <a:lvl5pPr marL="2286000" lvl="4" indent="-228600" algn="l">
              <a:lnSpc>
                <a:spcPct val="90000"/>
              </a:lnSpc>
              <a:spcBef>
                <a:spcPts val="500"/>
              </a:spcBef>
              <a:spcAft>
                <a:spcPts val="0"/>
              </a:spcAft>
              <a:buClr>
                <a:srgbClr val="888888"/>
              </a:buClr>
              <a:buSzPts val="1200"/>
              <a:buNone/>
              <a:defRPr sz="1600">
                <a:solidFill>
                  <a:srgbClr val="888888"/>
                </a:solidFill>
              </a:defRPr>
            </a:lvl5pPr>
            <a:lvl6pPr marL="2743200" lvl="5" indent="-228600" algn="l">
              <a:lnSpc>
                <a:spcPct val="90000"/>
              </a:lnSpc>
              <a:spcBef>
                <a:spcPts val="500"/>
              </a:spcBef>
              <a:spcAft>
                <a:spcPts val="0"/>
              </a:spcAft>
              <a:buClr>
                <a:srgbClr val="888888"/>
              </a:buClr>
              <a:buSzPts val="1200"/>
              <a:buNone/>
              <a:defRPr sz="1600">
                <a:solidFill>
                  <a:srgbClr val="888888"/>
                </a:solidFill>
              </a:defRPr>
            </a:lvl6pPr>
            <a:lvl7pPr marL="3200400" lvl="6" indent="-228600" algn="l">
              <a:lnSpc>
                <a:spcPct val="90000"/>
              </a:lnSpc>
              <a:spcBef>
                <a:spcPts val="500"/>
              </a:spcBef>
              <a:spcAft>
                <a:spcPts val="0"/>
              </a:spcAft>
              <a:buClr>
                <a:srgbClr val="888888"/>
              </a:buClr>
              <a:buSzPts val="1200"/>
              <a:buNone/>
              <a:defRPr sz="1600">
                <a:solidFill>
                  <a:srgbClr val="888888"/>
                </a:solidFill>
              </a:defRPr>
            </a:lvl7pPr>
            <a:lvl8pPr marL="3657600" lvl="7" indent="-228600" algn="l">
              <a:lnSpc>
                <a:spcPct val="90000"/>
              </a:lnSpc>
              <a:spcBef>
                <a:spcPts val="500"/>
              </a:spcBef>
              <a:spcAft>
                <a:spcPts val="0"/>
              </a:spcAft>
              <a:buClr>
                <a:srgbClr val="888888"/>
              </a:buClr>
              <a:buSzPts val="1200"/>
              <a:buNone/>
              <a:defRPr sz="1600">
                <a:solidFill>
                  <a:srgbClr val="888888"/>
                </a:solidFill>
              </a:defRPr>
            </a:lvl8pPr>
            <a:lvl9pPr marL="4114800" lvl="8" indent="-228600" algn="l">
              <a:lnSpc>
                <a:spcPct val="90000"/>
              </a:lnSpc>
              <a:spcBef>
                <a:spcPts val="500"/>
              </a:spcBef>
              <a:spcAft>
                <a:spcPts val="0"/>
              </a:spcAft>
              <a:buClr>
                <a:srgbClr val="888888"/>
              </a:buClr>
              <a:buSzPts val="1200"/>
              <a:buNone/>
              <a:defRPr sz="1600">
                <a:solidFill>
                  <a:srgbClr val="888888"/>
                </a:solidFill>
              </a:defRPr>
            </a:lvl9pPr>
          </a:lstStyle>
          <a:p>
            <a:endParaRPr/>
          </a:p>
        </p:txBody>
      </p:sp>
      <p:sp>
        <p:nvSpPr>
          <p:cNvPr id="26" name="Google Shape;26;p44"/>
          <p:cNvSpPr txBox="1">
            <a:spLocks noGrp="1"/>
          </p:cNvSpPr>
          <p:nvPr>
            <p:ph type="body" idx="15"/>
          </p:nvPr>
        </p:nvSpPr>
        <p:spPr>
          <a:xfrm>
            <a:off x="1138512" y="4466488"/>
            <a:ext cx="1047232" cy="701113"/>
          </a:xfrm>
          <a:prstGeom prst="rect">
            <a:avLst/>
          </a:prstGeom>
          <a:solidFill>
            <a:schemeClr val="lt1"/>
          </a:solidFill>
          <a:ln>
            <a:noFill/>
          </a:ln>
        </p:spPr>
        <p:txBody>
          <a:bodyPr spcFirstLastPara="1" wrap="square" lIns="91425" tIns="45700" rIns="91425" bIns="45700" anchor="b" anchorCtr="0">
            <a:noAutofit/>
          </a:bodyPr>
          <a:lstStyle>
            <a:lvl1pPr marL="457200" lvl="0" indent="-228600" algn="ctr">
              <a:lnSpc>
                <a:spcPct val="90000"/>
              </a:lnSpc>
              <a:spcBef>
                <a:spcPts val="0"/>
              </a:spcBef>
              <a:spcAft>
                <a:spcPts val="0"/>
              </a:spcAft>
              <a:buClr>
                <a:schemeClr val="dk1"/>
              </a:buClr>
              <a:buSzPts val="2500"/>
              <a:buNone/>
              <a:defRPr sz="3200" b="1">
                <a:solidFill>
                  <a:schemeClr val="dk2"/>
                </a:solidFill>
                <a:latin typeface="Sora SemiBold"/>
                <a:ea typeface="Sora SemiBold"/>
                <a:cs typeface="Sora SemiBold"/>
                <a:sym typeface="Sora SemiBold"/>
              </a:defRPr>
            </a:lvl1pPr>
            <a:lvl2pPr marL="914400" lvl="1" indent="-228600" algn="l">
              <a:lnSpc>
                <a:spcPct val="90000"/>
              </a:lnSpc>
              <a:spcBef>
                <a:spcPts val="500"/>
              </a:spcBef>
              <a:spcAft>
                <a:spcPts val="0"/>
              </a:spcAft>
              <a:buClr>
                <a:srgbClr val="888888"/>
              </a:buClr>
              <a:buSzPts val="1500"/>
              <a:buNone/>
              <a:defRPr sz="2000">
                <a:solidFill>
                  <a:srgbClr val="888888"/>
                </a:solidFill>
              </a:defRPr>
            </a:lvl2pPr>
            <a:lvl3pPr marL="1371600" lvl="2" indent="-228600" algn="l">
              <a:lnSpc>
                <a:spcPct val="90000"/>
              </a:lnSpc>
              <a:spcBef>
                <a:spcPts val="500"/>
              </a:spcBef>
              <a:spcAft>
                <a:spcPts val="0"/>
              </a:spcAft>
              <a:buClr>
                <a:srgbClr val="888888"/>
              </a:buClr>
              <a:buSzPts val="1350"/>
              <a:buNone/>
              <a:defRPr sz="1800">
                <a:solidFill>
                  <a:srgbClr val="888888"/>
                </a:solidFill>
              </a:defRPr>
            </a:lvl3pPr>
            <a:lvl4pPr marL="1828800" lvl="3" indent="-228600" algn="l">
              <a:lnSpc>
                <a:spcPct val="90000"/>
              </a:lnSpc>
              <a:spcBef>
                <a:spcPts val="500"/>
              </a:spcBef>
              <a:spcAft>
                <a:spcPts val="0"/>
              </a:spcAft>
              <a:buClr>
                <a:srgbClr val="888888"/>
              </a:buClr>
              <a:buSzPts val="1200"/>
              <a:buNone/>
              <a:defRPr sz="1600">
                <a:solidFill>
                  <a:srgbClr val="888888"/>
                </a:solidFill>
              </a:defRPr>
            </a:lvl4pPr>
            <a:lvl5pPr marL="2286000" lvl="4" indent="-228600" algn="l">
              <a:lnSpc>
                <a:spcPct val="90000"/>
              </a:lnSpc>
              <a:spcBef>
                <a:spcPts val="500"/>
              </a:spcBef>
              <a:spcAft>
                <a:spcPts val="0"/>
              </a:spcAft>
              <a:buClr>
                <a:srgbClr val="888888"/>
              </a:buClr>
              <a:buSzPts val="1200"/>
              <a:buNone/>
              <a:defRPr sz="1600">
                <a:solidFill>
                  <a:srgbClr val="888888"/>
                </a:solidFill>
              </a:defRPr>
            </a:lvl5pPr>
            <a:lvl6pPr marL="2743200" lvl="5" indent="-228600" algn="l">
              <a:lnSpc>
                <a:spcPct val="90000"/>
              </a:lnSpc>
              <a:spcBef>
                <a:spcPts val="500"/>
              </a:spcBef>
              <a:spcAft>
                <a:spcPts val="0"/>
              </a:spcAft>
              <a:buClr>
                <a:srgbClr val="888888"/>
              </a:buClr>
              <a:buSzPts val="1200"/>
              <a:buNone/>
              <a:defRPr sz="1600">
                <a:solidFill>
                  <a:srgbClr val="888888"/>
                </a:solidFill>
              </a:defRPr>
            </a:lvl6pPr>
            <a:lvl7pPr marL="3200400" lvl="6" indent="-228600" algn="l">
              <a:lnSpc>
                <a:spcPct val="90000"/>
              </a:lnSpc>
              <a:spcBef>
                <a:spcPts val="500"/>
              </a:spcBef>
              <a:spcAft>
                <a:spcPts val="0"/>
              </a:spcAft>
              <a:buClr>
                <a:srgbClr val="888888"/>
              </a:buClr>
              <a:buSzPts val="1200"/>
              <a:buNone/>
              <a:defRPr sz="1600">
                <a:solidFill>
                  <a:srgbClr val="888888"/>
                </a:solidFill>
              </a:defRPr>
            </a:lvl7pPr>
            <a:lvl8pPr marL="3657600" lvl="7" indent="-228600" algn="l">
              <a:lnSpc>
                <a:spcPct val="90000"/>
              </a:lnSpc>
              <a:spcBef>
                <a:spcPts val="500"/>
              </a:spcBef>
              <a:spcAft>
                <a:spcPts val="0"/>
              </a:spcAft>
              <a:buClr>
                <a:srgbClr val="888888"/>
              </a:buClr>
              <a:buSzPts val="1200"/>
              <a:buNone/>
              <a:defRPr sz="1600">
                <a:solidFill>
                  <a:srgbClr val="888888"/>
                </a:solidFill>
              </a:defRPr>
            </a:lvl8pPr>
            <a:lvl9pPr marL="4114800" lvl="8" indent="-228600" algn="l">
              <a:lnSpc>
                <a:spcPct val="90000"/>
              </a:lnSpc>
              <a:spcBef>
                <a:spcPts val="500"/>
              </a:spcBef>
              <a:spcAft>
                <a:spcPts val="0"/>
              </a:spcAft>
              <a:buClr>
                <a:srgbClr val="888888"/>
              </a:buClr>
              <a:buSzPts val="1200"/>
              <a:buNone/>
              <a:defRPr sz="1600">
                <a:solidFill>
                  <a:srgbClr val="888888"/>
                </a:solidFill>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7"/>
        <p:cNvGrpSpPr/>
        <p:nvPr/>
      </p:nvGrpSpPr>
      <p:grpSpPr>
        <a:xfrm>
          <a:off x="0" y="0"/>
          <a:ext cx="0" cy="0"/>
          <a:chOff x="0" y="0"/>
          <a:chExt cx="0" cy="0"/>
        </a:xfrm>
      </p:grpSpPr>
      <p:sp>
        <p:nvSpPr>
          <p:cNvPr id="28" name="Google Shape;28;p46"/>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3700"/>
              <a:buNone/>
              <a:defRPr/>
            </a:lvl2pPr>
            <a:lvl3pPr lvl="2" algn="l">
              <a:lnSpc>
                <a:spcPct val="100000"/>
              </a:lnSpc>
              <a:spcBef>
                <a:spcPts val="0"/>
              </a:spcBef>
              <a:spcAft>
                <a:spcPts val="0"/>
              </a:spcAft>
              <a:buSzPts val="3700"/>
              <a:buNone/>
              <a:defRPr/>
            </a:lvl3pPr>
            <a:lvl4pPr lvl="3" algn="l">
              <a:lnSpc>
                <a:spcPct val="100000"/>
              </a:lnSpc>
              <a:spcBef>
                <a:spcPts val="0"/>
              </a:spcBef>
              <a:spcAft>
                <a:spcPts val="0"/>
              </a:spcAft>
              <a:buSzPts val="3700"/>
              <a:buNone/>
              <a:defRPr/>
            </a:lvl4pPr>
            <a:lvl5pPr lvl="4" algn="l">
              <a:lnSpc>
                <a:spcPct val="100000"/>
              </a:lnSpc>
              <a:spcBef>
                <a:spcPts val="0"/>
              </a:spcBef>
              <a:spcAft>
                <a:spcPts val="0"/>
              </a:spcAft>
              <a:buSzPts val="3700"/>
              <a:buNone/>
              <a:defRPr/>
            </a:lvl5pPr>
            <a:lvl6pPr lvl="5" algn="l">
              <a:lnSpc>
                <a:spcPct val="100000"/>
              </a:lnSpc>
              <a:spcBef>
                <a:spcPts val="0"/>
              </a:spcBef>
              <a:spcAft>
                <a:spcPts val="0"/>
              </a:spcAft>
              <a:buSzPts val="3700"/>
              <a:buNone/>
              <a:defRPr/>
            </a:lvl6pPr>
            <a:lvl7pPr lvl="6" algn="l">
              <a:lnSpc>
                <a:spcPct val="100000"/>
              </a:lnSpc>
              <a:spcBef>
                <a:spcPts val="0"/>
              </a:spcBef>
              <a:spcAft>
                <a:spcPts val="0"/>
              </a:spcAft>
              <a:buSzPts val="3700"/>
              <a:buNone/>
              <a:defRPr/>
            </a:lvl7pPr>
            <a:lvl8pPr lvl="7" algn="l">
              <a:lnSpc>
                <a:spcPct val="100000"/>
              </a:lnSpc>
              <a:spcBef>
                <a:spcPts val="0"/>
              </a:spcBef>
              <a:spcAft>
                <a:spcPts val="0"/>
              </a:spcAft>
              <a:buSzPts val="3700"/>
              <a:buNone/>
              <a:defRPr/>
            </a:lvl8pPr>
            <a:lvl9pPr lvl="8" algn="l">
              <a:lnSpc>
                <a:spcPct val="100000"/>
              </a:lnSpc>
              <a:spcBef>
                <a:spcPts val="0"/>
              </a:spcBef>
              <a:spcAft>
                <a:spcPts val="0"/>
              </a:spcAft>
              <a:buSzPts val="3700"/>
              <a:buNone/>
              <a:defRPr/>
            </a:lvl9pPr>
          </a:lstStyle>
          <a:p>
            <a:endParaRPr/>
          </a:p>
        </p:txBody>
      </p:sp>
      <p:sp>
        <p:nvSpPr>
          <p:cNvPr id="29" name="Google Shape;29;p46"/>
          <p:cNvSpPr txBox="1">
            <a:spLocks noGrp="1"/>
          </p:cNvSpPr>
          <p:nvPr>
            <p:ph type="body" idx="1"/>
          </p:nvPr>
        </p:nvSpPr>
        <p:spPr>
          <a:xfrm>
            <a:off x="838200" y="1825625"/>
            <a:ext cx="10515600" cy="43512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1600"/>
              </a:spcBef>
              <a:spcAft>
                <a:spcPts val="0"/>
              </a:spcAft>
              <a:buClr>
                <a:schemeClr val="dk1"/>
              </a:buClr>
              <a:buSzPts val="1800"/>
              <a:buChar char="○"/>
              <a:defRPr/>
            </a:lvl2pPr>
            <a:lvl3pPr marL="1371600" lvl="2" indent="-342900" algn="l">
              <a:lnSpc>
                <a:spcPct val="90000"/>
              </a:lnSpc>
              <a:spcBef>
                <a:spcPts val="1600"/>
              </a:spcBef>
              <a:spcAft>
                <a:spcPts val="0"/>
              </a:spcAft>
              <a:buClr>
                <a:schemeClr val="dk1"/>
              </a:buClr>
              <a:buSzPts val="1800"/>
              <a:buChar char="■"/>
              <a:defRPr/>
            </a:lvl3pPr>
            <a:lvl4pPr marL="1828800" lvl="3" indent="-342900" algn="l">
              <a:lnSpc>
                <a:spcPct val="90000"/>
              </a:lnSpc>
              <a:spcBef>
                <a:spcPts val="1600"/>
              </a:spcBef>
              <a:spcAft>
                <a:spcPts val="0"/>
              </a:spcAft>
              <a:buClr>
                <a:schemeClr val="dk1"/>
              </a:buClr>
              <a:buSzPts val="1800"/>
              <a:buChar char="●"/>
              <a:defRPr/>
            </a:lvl4pPr>
            <a:lvl5pPr marL="2286000" lvl="4" indent="-342900" algn="l">
              <a:lnSpc>
                <a:spcPct val="90000"/>
              </a:lnSpc>
              <a:spcBef>
                <a:spcPts val="1600"/>
              </a:spcBef>
              <a:spcAft>
                <a:spcPts val="0"/>
              </a:spcAft>
              <a:buClr>
                <a:schemeClr val="dk1"/>
              </a:buClr>
              <a:buSzPts val="1800"/>
              <a:buChar char="○"/>
              <a:defRPr/>
            </a:lvl5pPr>
            <a:lvl6pPr marL="2743200" lvl="5" indent="-342900" algn="l">
              <a:lnSpc>
                <a:spcPct val="90000"/>
              </a:lnSpc>
              <a:spcBef>
                <a:spcPts val="1600"/>
              </a:spcBef>
              <a:spcAft>
                <a:spcPts val="0"/>
              </a:spcAft>
              <a:buClr>
                <a:schemeClr val="dk1"/>
              </a:buClr>
              <a:buSzPts val="1800"/>
              <a:buChar char="■"/>
              <a:defRPr/>
            </a:lvl6pPr>
            <a:lvl7pPr marL="3200400" lvl="6" indent="-342900" algn="l">
              <a:lnSpc>
                <a:spcPct val="90000"/>
              </a:lnSpc>
              <a:spcBef>
                <a:spcPts val="1600"/>
              </a:spcBef>
              <a:spcAft>
                <a:spcPts val="0"/>
              </a:spcAft>
              <a:buClr>
                <a:schemeClr val="dk1"/>
              </a:buClr>
              <a:buSzPts val="1800"/>
              <a:buChar char="●"/>
              <a:defRPr/>
            </a:lvl7pPr>
            <a:lvl8pPr marL="3657600" lvl="7" indent="-342900" algn="l">
              <a:lnSpc>
                <a:spcPct val="90000"/>
              </a:lnSpc>
              <a:spcBef>
                <a:spcPts val="1600"/>
              </a:spcBef>
              <a:spcAft>
                <a:spcPts val="0"/>
              </a:spcAft>
              <a:buClr>
                <a:schemeClr val="dk1"/>
              </a:buClr>
              <a:buSzPts val="1800"/>
              <a:buChar char="○"/>
              <a:defRPr/>
            </a:lvl8pPr>
            <a:lvl9pPr marL="4114800" lvl="8" indent="-342900" algn="l">
              <a:lnSpc>
                <a:spcPct val="90000"/>
              </a:lnSpc>
              <a:spcBef>
                <a:spcPts val="1600"/>
              </a:spcBef>
              <a:spcAft>
                <a:spcPts val="1600"/>
              </a:spcAft>
              <a:buClr>
                <a:schemeClr val="dk1"/>
              </a:buClr>
              <a:buSzPts val="1800"/>
              <a:buChar char="■"/>
              <a:defRPr/>
            </a:lvl9pPr>
          </a:lstStyle>
          <a:p>
            <a:endParaRPr/>
          </a:p>
        </p:txBody>
      </p:sp>
      <p:sp>
        <p:nvSpPr>
          <p:cNvPr id="30" name="Google Shape;30;p46"/>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31" name="Google Shape;31;p46"/>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32" name="Google Shape;32;p46"/>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rmAutofit/>
          </a:bodyPr>
          <a:lstStyle>
            <a:lvl1pPr marL="0" marR="0" lvl="0"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3"/>
        <p:cNvGrpSpPr/>
        <p:nvPr/>
      </p:nvGrpSpPr>
      <p:grpSpPr>
        <a:xfrm>
          <a:off x="0" y="0"/>
          <a:ext cx="0" cy="0"/>
          <a:chOff x="0" y="0"/>
          <a:chExt cx="0" cy="0"/>
        </a:xfrm>
      </p:grpSpPr>
      <p:sp>
        <p:nvSpPr>
          <p:cNvPr id="34" name="Google Shape;34;p52"/>
          <p:cNvSpPr txBox="1">
            <a:spLocks noGrp="1"/>
          </p:cNvSpPr>
          <p:nvPr>
            <p:ph type="title"/>
          </p:nvPr>
        </p:nvSpPr>
        <p:spPr>
          <a:xfrm>
            <a:off x="653667" y="600200"/>
            <a:ext cx="8490300" cy="5454300"/>
          </a:xfrm>
          <a:prstGeom prst="rect">
            <a:avLst/>
          </a:prstGeom>
          <a:noFill/>
          <a:ln>
            <a:noFill/>
          </a:ln>
        </p:spPr>
        <p:txBody>
          <a:bodyPr spcFirstLastPara="1" wrap="square" lIns="121900" tIns="121900" rIns="121900" bIns="121900" anchor="ctr" anchorCtr="0">
            <a:normAutofit/>
          </a:bodyPr>
          <a:lstStyle>
            <a:lvl1pPr lvl="0" algn="l">
              <a:lnSpc>
                <a:spcPct val="100000"/>
              </a:lnSpc>
              <a:spcBef>
                <a:spcPts val="0"/>
              </a:spcBef>
              <a:spcAft>
                <a:spcPts val="0"/>
              </a:spcAft>
              <a:buSzPts val="6400"/>
              <a:buNone/>
              <a:defRPr sz="6400"/>
            </a:lvl1pPr>
            <a:lvl2pPr lvl="1" algn="l">
              <a:lnSpc>
                <a:spcPct val="100000"/>
              </a:lnSpc>
              <a:spcBef>
                <a:spcPts val="0"/>
              </a:spcBef>
              <a:spcAft>
                <a:spcPts val="0"/>
              </a:spcAft>
              <a:buSzPts val="6400"/>
              <a:buNone/>
              <a:defRPr sz="6400"/>
            </a:lvl2pPr>
            <a:lvl3pPr lvl="2" algn="l">
              <a:lnSpc>
                <a:spcPct val="100000"/>
              </a:lnSpc>
              <a:spcBef>
                <a:spcPts val="0"/>
              </a:spcBef>
              <a:spcAft>
                <a:spcPts val="0"/>
              </a:spcAft>
              <a:buSzPts val="6400"/>
              <a:buNone/>
              <a:defRPr sz="6400"/>
            </a:lvl3pPr>
            <a:lvl4pPr lvl="3" algn="l">
              <a:lnSpc>
                <a:spcPct val="100000"/>
              </a:lnSpc>
              <a:spcBef>
                <a:spcPts val="0"/>
              </a:spcBef>
              <a:spcAft>
                <a:spcPts val="0"/>
              </a:spcAft>
              <a:buSzPts val="6400"/>
              <a:buNone/>
              <a:defRPr sz="6400"/>
            </a:lvl4pPr>
            <a:lvl5pPr lvl="4" algn="l">
              <a:lnSpc>
                <a:spcPct val="100000"/>
              </a:lnSpc>
              <a:spcBef>
                <a:spcPts val="0"/>
              </a:spcBef>
              <a:spcAft>
                <a:spcPts val="0"/>
              </a:spcAft>
              <a:buSzPts val="6400"/>
              <a:buNone/>
              <a:defRPr sz="6400"/>
            </a:lvl5pPr>
            <a:lvl6pPr lvl="5" algn="l">
              <a:lnSpc>
                <a:spcPct val="100000"/>
              </a:lnSpc>
              <a:spcBef>
                <a:spcPts val="0"/>
              </a:spcBef>
              <a:spcAft>
                <a:spcPts val="0"/>
              </a:spcAft>
              <a:buSzPts val="6400"/>
              <a:buNone/>
              <a:defRPr sz="6400"/>
            </a:lvl6pPr>
            <a:lvl7pPr lvl="6" algn="l">
              <a:lnSpc>
                <a:spcPct val="100000"/>
              </a:lnSpc>
              <a:spcBef>
                <a:spcPts val="0"/>
              </a:spcBef>
              <a:spcAft>
                <a:spcPts val="0"/>
              </a:spcAft>
              <a:buSzPts val="6400"/>
              <a:buNone/>
              <a:defRPr sz="6400"/>
            </a:lvl7pPr>
            <a:lvl8pPr lvl="7" algn="l">
              <a:lnSpc>
                <a:spcPct val="100000"/>
              </a:lnSpc>
              <a:spcBef>
                <a:spcPts val="0"/>
              </a:spcBef>
              <a:spcAft>
                <a:spcPts val="0"/>
              </a:spcAft>
              <a:buSzPts val="6400"/>
              <a:buNone/>
              <a:defRPr sz="6400"/>
            </a:lvl8pPr>
            <a:lvl9pPr lvl="8" algn="l">
              <a:lnSpc>
                <a:spcPct val="100000"/>
              </a:lnSpc>
              <a:spcBef>
                <a:spcPts val="0"/>
              </a:spcBef>
              <a:spcAft>
                <a:spcPts val="0"/>
              </a:spcAft>
              <a:buSzPts val="6400"/>
              <a:buNone/>
              <a:defRPr sz="6400"/>
            </a:lvl9pPr>
          </a:lstStyle>
          <a:p>
            <a:endParaRPr/>
          </a:p>
        </p:txBody>
      </p:sp>
      <p:sp>
        <p:nvSpPr>
          <p:cNvPr id="35" name="Google Shape;35;p52"/>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rmAutofit/>
          </a:bodyPr>
          <a:lstStyle>
            <a:lvl1pPr marL="0" marR="0" lvl="0"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6"/>
        <p:cNvGrpSpPr/>
        <p:nvPr/>
      </p:nvGrpSpPr>
      <p:grpSpPr>
        <a:xfrm>
          <a:off x="0" y="0"/>
          <a:ext cx="0" cy="0"/>
          <a:chOff x="0" y="0"/>
          <a:chExt cx="0" cy="0"/>
        </a:xfrm>
      </p:grpSpPr>
      <p:sp>
        <p:nvSpPr>
          <p:cNvPr id="37" name="Google Shape;37;p47"/>
          <p:cNvSpPr txBox="1">
            <a:spLocks noGrp="1"/>
          </p:cNvSpPr>
          <p:nvPr>
            <p:ph type="title"/>
          </p:nvPr>
        </p:nvSpPr>
        <p:spPr>
          <a:xfrm>
            <a:off x="2592924" y="624110"/>
            <a:ext cx="8911800" cy="12810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rgbClr val="262626"/>
              </a:buClr>
              <a:buSzPts val="1800"/>
              <a:buNone/>
              <a:defRPr/>
            </a:lvl1pPr>
            <a:lvl2pPr lvl="1" algn="l">
              <a:lnSpc>
                <a:spcPct val="100000"/>
              </a:lnSpc>
              <a:spcBef>
                <a:spcPts val="0"/>
              </a:spcBef>
              <a:spcAft>
                <a:spcPts val="0"/>
              </a:spcAft>
              <a:buSzPts val="3700"/>
              <a:buNone/>
              <a:defRPr/>
            </a:lvl2pPr>
            <a:lvl3pPr lvl="2" algn="l">
              <a:lnSpc>
                <a:spcPct val="100000"/>
              </a:lnSpc>
              <a:spcBef>
                <a:spcPts val="0"/>
              </a:spcBef>
              <a:spcAft>
                <a:spcPts val="0"/>
              </a:spcAft>
              <a:buSzPts val="3700"/>
              <a:buNone/>
              <a:defRPr/>
            </a:lvl3pPr>
            <a:lvl4pPr lvl="3" algn="l">
              <a:lnSpc>
                <a:spcPct val="100000"/>
              </a:lnSpc>
              <a:spcBef>
                <a:spcPts val="0"/>
              </a:spcBef>
              <a:spcAft>
                <a:spcPts val="0"/>
              </a:spcAft>
              <a:buSzPts val="3700"/>
              <a:buNone/>
              <a:defRPr/>
            </a:lvl4pPr>
            <a:lvl5pPr lvl="4" algn="l">
              <a:lnSpc>
                <a:spcPct val="100000"/>
              </a:lnSpc>
              <a:spcBef>
                <a:spcPts val="0"/>
              </a:spcBef>
              <a:spcAft>
                <a:spcPts val="0"/>
              </a:spcAft>
              <a:buSzPts val="3700"/>
              <a:buNone/>
              <a:defRPr/>
            </a:lvl5pPr>
            <a:lvl6pPr lvl="5" algn="l">
              <a:lnSpc>
                <a:spcPct val="100000"/>
              </a:lnSpc>
              <a:spcBef>
                <a:spcPts val="0"/>
              </a:spcBef>
              <a:spcAft>
                <a:spcPts val="0"/>
              </a:spcAft>
              <a:buSzPts val="3700"/>
              <a:buNone/>
              <a:defRPr/>
            </a:lvl6pPr>
            <a:lvl7pPr lvl="6" algn="l">
              <a:lnSpc>
                <a:spcPct val="100000"/>
              </a:lnSpc>
              <a:spcBef>
                <a:spcPts val="0"/>
              </a:spcBef>
              <a:spcAft>
                <a:spcPts val="0"/>
              </a:spcAft>
              <a:buSzPts val="3700"/>
              <a:buNone/>
              <a:defRPr/>
            </a:lvl7pPr>
            <a:lvl8pPr lvl="7" algn="l">
              <a:lnSpc>
                <a:spcPct val="100000"/>
              </a:lnSpc>
              <a:spcBef>
                <a:spcPts val="0"/>
              </a:spcBef>
              <a:spcAft>
                <a:spcPts val="0"/>
              </a:spcAft>
              <a:buSzPts val="3700"/>
              <a:buNone/>
              <a:defRPr/>
            </a:lvl8pPr>
            <a:lvl9pPr lvl="8" algn="l">
              <a:lnSpc>
                <a:spcPct val="100000"/>
              </a:lnSpc>
              <a:spcBef>
                <a:spcPts val="0"/>
              </a:spcBef>
              <a:spcAft>
                <a:spcPts val="0"/>
              </a:spcAft>
              <a:buSzPts val="3700"/>
              <a:buNone/>
              <a:defRPr/>
            </a:lvl9pPr>
          </a:lstStyle>
          <a:p>
            <a:endParaRPr/>
          </a:p>
        </p:txBody>
      </p:sp>
      <p:sp>
        <p:nvSpPr>
          <p:cNvPr id="38" name="Google Shape;38;p47"/>
          <p:cNvSpPr txBox="1">
            <a:spLocks noGrp="1"/>
          </p:cNvSpPr>
          <p:nvPr>
            <p:ph type="body" idx="1"/>
          </p:nvPr>
        </p:nvSpPr>
        <p:spPr>
          <a:xfrm>
            <a:off x="2589212" y="2133600"/>
            <a:ext cx="4314000" cy="3777600"/>
          </a:xfrm>
          <a:prstGeom prst="rect">
            <a:avLst/>
          </a:prstGeom>
          <a:noFill/>
          <a:ln>
            <a:noFill/>
          </a:ln>
        </p:spPr>
        <p:txBody>
          <a:bodyPr spcFirstLastPara="1" wrap="square" lIns="91425" tIns="45700" rIns="91425" bIns="45700" anchor="t" anchorCtr="0">
            <a:normAutofit/>
          </a:bodyPr>
          <a:lstStyle>
            <a:lvl1pPr marL="457200" lvl="0" indent="-342900" algn="l">
              <a:lnSpc>
                <a:spcPct val="115000"/>
              </a:lnSpc>
              <a:spcBef>
                <a:spcPts val="1000"/>
              </a:spcBef>
              <a:spcAft>
                <a:spcPts val="0"/>
              </a:spcAft>
              <a:buSzPts val="1800"/>
              <a:buChar char="●"/>
              <a:defRPr/>
            </a:lvl1pPr>
            <a:lvl2pPr marL="914400" lvl="1" indent="-342900" algn="l">
              <a:lnSpc>
                <a:spcPct val="115000"/>
              </a:lnSpc>
              <a:spcBef>
                <a:spcPts val="1000"/>
              </a:spcBef>
              <a:spcAft>
                <a:spcPts val="0"/>
              </a:spcAft>
              <a:buSzPts val="1800"/>
              <a:buChar char="○"/>
              <a:defRPr/>
            </a:lvl2pPr>
            <a:lvl3pPr marL="1371600" lvl="2" indent="-342900" algn="l">
              <a:lnSpc>
                <a:spcPct val="115000"/>
              </a:lnSpc>
              <a:spcBef>
                <a:spcPts val="1000"/>
              </a:spcBef>
              <a:spcAft>
                <a:spcPts val="0"/>
              </a:spcAft>
              <a:buSzPts val="1800"/>
              <a:buChar char="■"/>
              <a:defRPr/>
            </a:lvl3pPr>
            <a:lvl4pPr marL="1828800" lvl="3" indent="-342900" algn="l">
              <a:lnSpc>
                <a:spcPct val="115000"/>
              </a:lnSpc>
              <a:spcBef>
                <a:spcPts val="1000"/>
              </a:spcBef>
              <a:spcAft>
                <a:spcPts val="0"/>
              </a:spcAft>
              <a:buSzPts val="1800"/>
              <a:buChar char="●"/>
              <a:defRPr/>
            </a:lvl4pPr>
            <a:lvl5pPr marL="2286000" lvl="4" indent="-342900" algn="l">
              <a:lnSpc>
                <a:spcPct val="115000"/>
              </a:lnSpc>
              <a:spcBef>
                <a:spcPts val="1000"/>
              </a:spcBef>
              <a:spcAft>
                <a:spcPts val="0"/>
              </a:spcAft>
              <a:buSzPts val="1800"/>
              <a:buChar char="○"/>
              <a:defRPr/>
            </a:lvl5pPr>
            <a:lvl6pPr marL="2743200" lvl="5" indent="-342900" algn="l">
              <a:lnSpc>
                <a:spcPct val="115000"/>
              </a:lnSpc>
              <a:spcBef>
                <a:spcPts val="1000"/>
              </a:spcBef>
              <a:spcAft>
                <a:spcPts val="0"/>
              </a:spcAft>
              <a:buSzPts val="1800"/>
              <a:buChar char="■"/>
              <a:defRPr/>
            </a:lvl6pPr>
            <a:lvl7pPr marL="3200400" lvl="6" indent="-342900" algn="l">
              <a:lnSpc>
                <a:spcPct val="115000"/>
              </a:lnSpc>
              <a:spcBef>
                <a:spcPts val="1000"/>
              </a:spcBef>
              <a:spcAft>
                <a:spcPts val="0"/>
              </a:spcAft>
              <a:buSzPts val="1800"/>
              <a:buChar char="●"/>
              <a:defRPr/>
            </a:lvl7pPr>
            <a:lvl8pPr marL="3657600" lvl="7" indent="-342900" algn="l">
              <a:lnSpc>
                <a:spcPct val="115000"/>
              </a:lnSpc>
              <a:spcBef>
                <a:spcPts val="1000"/>
              </a:spcBef>
              <a:spcAft>
                <a:spcPts val="0"/>
              </a:spcAft>
              <a:buSzPts val="1800"/>
              <a:buChar char="○"/>
              <a:defRPr/>
            </a:lvl8pPr>
            <a:lvl9pPr marL="4114800" lvl="8" indent="-342900" algn="l">
              <a:lnSpc>
                <a:spcPct val="115000"/>
              </a:lnSpc>
              <a:spcBef>
                <a:spcPts val="1000"/>
              </a:spcBef>
              <a:spcAft>
                <a:spcPts val="0"/>
              </a:spcAft>
              <a:buSzPts val="1800"/>
              <a:buChar char="■"/>
              <a:defRPr/>
            </a:lvl9pPr>
          </a:lstStyle>
          <a:p>
            <a:endParaRPr/>
          </a:p>
        </p:txBody>
      </p:sp>
      <p:sp>
        <p:nvSpPr>
          <p:cNvPr id="39" name="Google Shape;39;p47"/>
          <p:cNvSpPr txBox="1">
            <a:spLocks noGrp="1"/>
          </p:cNvSpPr>
          <p:nvPr>
            <p:ph type="body" idx="2"/>
          </p:nvPr>
        </p:nvSpPr>
        <p:spPr>
          <a:xfrm>
            <a:off x="7190747" y="2126222"/>
            <a:ext cx="4314000" cy="3777600"/>
          </a:xfrm>
          <a:prstGeom prst="rect">
            <a:avLst/>
          </a:prstGeom>
          <a:noFill/>
          <a:ln>
            <a:noFill/>
          </a:ln>
        </p:spPr>
        <p:txBody>
          <a:bodyPr spcFirstLastPara="1" wrap="square" lIns="91425" tIns="45700" rIns="91425" bIns="45700" anchor="t" anchorCtr="0">
            <a:normAutofit/>
          </a:bodyPr>
          <a:lstStyle>
            <a:lvl1pPr marL="457200" lvl="0" indent="-342900" algn="l">
              <a:lnSpc>
                <a:spcPct val="115000"/>
              </a:lnSpc>
              <a:spcBef>
                <a:spcPts val="1000"/>
              </a:spcBef>
              <a:spcAft>
                <a:spcPts val="0"/>
              </a:spcAft>
              <a:buSzPts val="1800"/>
              <a:buChar char="●"/>
              <a:defRPr/>
            </a:lvl1pPr>
            <a:lvl2pPr marL="914400" lvl="1" indent="-342900" algn="l">
              <a:lnSpc>
                <a:spcPct val="115000"/>
              </a:lnSpc>
              <a:spcBef>
                <a:spcPts val="1000"/>
              </a:spcBef>
              <a:spcAft>
                <a:spcPts val="0"/>
              </a:spcAft>
              <a:buSzPts val="1800"/>
              <a:buChar char="○"/>
              <a:defRPr/>
            </a:lvl2pPr>
            <a:lvl3pPr marL="1371600" lvl="2" indent="-342900" algn="l">
              <a:lnSpc>
                <a:spcPct val="115000"/>
              </a:lnSpc>
              <a:spcBef>
                <a:spcPts val="1000"/>
              </a:spcBef>
              <a:spcAft>
                <a:spcPts val="0"/>
              </a:spcAft>
              <a:buSzPts val="1800"/>
              <a:buChar char="■"/>
              <a:defRPr/>
            </a:lvl3pPr>
            <a:lvl4pPr marL="1828800" lvl="3" indent="-342900" algn="l">
              <a:lnSpc>
                <a:spcPct val="115000"/>
              </a:lnSpc>
              <a:spcBef>
                <a:spcPts val="1000"/>
              </a:spcBef>
              <a:spcAft>
                <a:spcPts val="0"/>
              </a:spcAft>
              <a:buSzPts val="1800"/>
              <a:buChar char="●"/>
              <a:defRPr/>
            </a:lvl4pPr>
            <a:lvl5pPr marL="2286000" lvl="4" indent="-342900" algn="l">
              <a:lnSpc>
                <a:spcPct val="115000"/>
              </a:lnSpc>
              <a:spcBef>
                <a:spcPts val="1000"/>
              </a:spcBef>
              <a:spcAft>
                <a:spcPts val="0"/>
              </a:spcAft>
              <a:buSzPts val="1800"/>
              <a:buChar char="○"/>
              <a:defRPr/>
            </a:lvl5pPr>
            <a:lvl6pPr marL="2743200" lvl="5" indent="-342900" algn="l">
              <a:lnSpc>
                <a:spcPct val="115000"/>
              </a:lnSpc>
              <a:spcBef>
                <a:spcPts val="1000"/>
              </a:spcBef>
              <a:spcAft>
                <a:spcPts val="0"/>
              </a:spcAft>
              <a:buSzPts val="1800"/>
              <a:buChar char="■"/>
              <a:defRPr/>
            </a:lvl6pPr>
            <a:lvl7pPr marL="3200400" lvl="6" indent="-342900" algn="l">
              <a:lnSpc>
                <a:spcPct val="115000"/>
              </a:lnSpc>
              <a:spcBef>
                <a:spcPts val="1000"/>
              </a:spcBef>
              <a:spcAft>
                <a:spcPts val="0"/>
              </a:spcAft>
              <a:buSzPts val="1800"/>
              <a:buChar char="●"/>
              <a:defRPr/>
            </a:lvl7pPr>
            <a:lvl8pPr marL="3657600" lvl="7" indent="-342900" algn="l">
              <a:lnSpc>
                <a:spcPct val="115000"/>
              </a:lnSpc>
              <a:spcBef>
                <a:spcPts val="1000"/>
              </a:spcBef>
              <a:spcAft>
                <a:spcPts val="0"/>
              </a:spcAft>
              <a:buSzPts val="1800"/>
              <a:buChar char="○"/>
              <a:defRPr/>
            </a:lvl8pPr>
            <a:lvl9pPr marL="4114800" lvl="8" indent="-342900" algn="l">
              <a:lnSpc>
                <a:spcPct val="115000"/>
              </a:lnSpc>
              <a:spcBef>
                <a:spcPts val="1000"/>
              </a:spcBef>
              <a:spcAft>
                <a:spcPts val="0"/>
              </a:spcAft>
              <a:buSzPts val="1800"/>
              <a:buChar char="■"/>
              <a:defRPr/>
            </a:lvl9pPr>
          </a:lstStyle>
          <a:p>
            <a:endParaRPr/>
          </a:p>
        </p:txBody>
      </p:sp>
      <p:sp>
        <p:nvSpPr>
          <p:cNvPr id="40" name="Google Shape;40;p47"/>
          <p:cNvSpPr txBox="1">
            <a:spLocks noGrp="1"/>
          </p:cNvSpPr>
          <p:nvPr>
            <p:ph type="dt" idx="10"/>
          </p:nvPr>
        </p:nvSpPr>
        <p:spPr>
          <a:xfrm>
            <a:off x="10361612" y="6130437"/>
            <a:ext cx="1146300" cy="370500"/>
          </a:xfrm>
          <a:prstGeom prst="rect">
            <a:avLst/>
          </a:prstGeom>
          <a:noFill/>
          <a:ln>
            <a:noFill/>
          </a:ln>
        </p:spPr>
        <p:txBody>
          <a:bodyPr spcFirstLastPara="1" wrap="square" lIns="91425" tIns="45700" rIns="91425" bIns="45700" anchor="ctr" anchorCtr="0">
            <a:noAutofit/>
          </a:bodyPr>
          <a:lstStyle>
            <a:lvl1pPr marR="0" lvl="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41" name="Google Shape;41;p47"/>
          <p:cNvSpPr txBox="1">
            <a:spLocks noGrp="1"/>
          </p:cNvSpPr>
          <p:nvPr>
            <p:ph type="ftr" idx="11"/>
          </p:nvPr>
        </p:nvSpPr>
        <p:spPr>
          <a:xfrm>
            <a:off x="2589212" y="6135808"/>
            <a:ext cx="7620000" cy="3651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42" name="Google Shape;42;p47"/>
          <p:cNvSpPr/>
          <p:nvPr/>
        </p:nvSpPr>
        <p:spPr>
          <a:xfrm rot="10800000" flipH="1">
            <a:off x="-4189" y="714372"/>
            <a:ext cx="1588529" cy="507300"/>
          </a:xfrm>
          <a:custGeom>
            <a:avLst/>
            <a:gdLst/>
            <a:ahLst/>
            <a:cxnLst/>
            <a:rect l="l" t="t" r="r" b="b"/>
            <a:pathLst>
              <a:path w="9248" h="10000" extrusionOk="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3" name="Google Shape;43;p47"/>
          <p:cNvSpPr txBox="1">
            <a:spLocks noGrp="1"/>
          </p:cNvSpPr>
          <p:nvPr>
            <p:ph type="sldNum" idx="12"/>
          </p:nvPr>
        </p:nvSpPr>
        <p:spPr>
          <a:xfrm>
            <a:off x="531812" y="787782"/>
            <a:ext cx="779700" cy="365100"/>
          </a:xfrm>
          <a:prstGeom prst="rect">
            <a:avLst/>
          </a:prstGeom>
          <a:noFill/>
          <a:ln>
            <a:noFill/>
          </a:ln>
        </p:spPr>
        <p:txBody>
          <a:bodyPr spcFirstLastPara="1" wrap="square" lIns="91425" tIns="45700" rIns="91425" bIns="45700" anchor="ctr" anchorCtr="0">
            <a:normAutofit/>
          </a:bodyPr>
          <a:lstStyle>
            <a:lvl1pPr marL="0" marR="0" lvl="0"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44"/>
        <p:cNvGrpSpPr/>
        <p:nvPr/>
      </p:nvGrpSpPr>
      <p:grpSpPr>
        <a:xfrm>
          <a:off x="0" y="0"/>
          <a:ext cx="0" cy="0"/>
          <a:chOff x="0" y="0"/>
          <a:chExt cx="0" cy="0"/>
        </a:xfrm>
      </p:grpSpPr>
      <p:sp>
        <p:nvSpPr>
          <p:cNvPr id="45" name="Google Shape;45;p66"/>
          <p:cNvSpPr txBox="1">
            <a:spLocks noGrp="1"/>
          </p:cNvSpPr>
          <p:nvPr>
            <p:ph type="title"/>
          </p:nvPr>
        </p:nvSpPr>
        <p:spPr>
          <a:xfrm>
            <a:off x="839788" y="457200"/>
            <a:ext cx="3932237" cy="1600200"/>
          </a:xfrm>
          <a:prstGeom prst="rect">
            <a:avLst/>
          </a:prstGeom>
          <a:noFill/>
          <a:ln>
            <a:noFill/>
          </a:ln>
        </p:spPr>
        <p:txBody>
          <a:bodyPr spcFirstLastPara="1" wrap="square" lIns="121900" tIns="121900" rIns="121900" bIns="121900" anchor="b" anchorCtr="0">
            <a:normAutofit/>
          </a:bodyPr>
          <a:lstStyle>
            <a:lvl1pPr lvl="0" algn="l">
              <a:lnSpc>
                <a:spcPct val="100000"/>
              </a:lnSpc>
              <a:spcBef>
                <a:spcPts val="0"/>
              </a:spcBef>
              <a:spcAft>
                <a:spcPts val="0"/>
              </a:spcAft>
              <a:buSzPts val="3700"/>
              <a:buNone/>
              <a:defRPr sz="3200"/>
            </a:lvl1pPr>
            <a:lvl2pPr lvl="1" algn="l">
              <a:lnSpc>
                <a:spcPct val="100000"/>
              </a:lnSpc>
              <a:spcBef>
                <a:spcPts val="0"/>
              </a:spcBef>
              <a:spcAft>
                <a:spcPts val="0"/>
              </a:spcAft>
              <a:buSzPts val="3700"/>
              <a:buNone/>
              <a:defRPr/>
            </a:lvl2pPr>
            <a:lvl3pPr lvl="2" algn="l">
              <a:lnSpc>
                <a:spcPct val="100000"/>
              </a:lnSpc>
              <a:spcBef>
                <a:spcPts val="0"/>
              </a:spcBef>
              <a:spcAft>
                <a:spcPts val="0"/>
              </a:spcAft>
              <a:buSzPts val="3700"/>
              <a:buNone/>
              <a:defRPr/>
            </a:lvl3pPr>
            <a:lvl4pPr lvl="3" algn="l">
              <a:lnSpc>
                <a:spcPct val="100000"/>
              </a:lnSpc>
              <a:spcBef>
                <a:spcPts val="0"/>
              </a:spcBef>
              <a:spcAft>
                <a:spcPts val="0"/>
              </a:spcAft>
              <a:buSzPts val="3700"/>
              <a:buNone/>
              <a:defRPr/>
            </a:lvl4pPr>
            <a:lvl5pPr lvl="4" algn="l">
              <a:lnSpc>
                <a:spcPct val="100000"/>
              </a:lnSpc>
              <a:spcBef>
                <a:spcPts val="0"/>
              </a:spcBef>
              <a:spcAft>
                <a:spcPts val="0"/>
              </a:spcAft>
              <a:buSzPts val="3700"/>
              <a:buNone/>
              <a:defRPr/>
            </a:lvl5pPr>
            <a:lvl6pPr lvl="5" algn="l">
              <a:lnSpc>
                <a:spcPct val="100000"/>
              </a:lnSpc>
              <a:spcBef>
                <a:spcPts val="0"/>
              </a:spcBef>
              <a:spcAft>
                <a:spcPts val="0"/>
              </a:spcAft>
              <a:buSzPts val="3700"/>
              <a:buNone/>
              <a:defRPr/>
            </a:lvl6pPr>
            <a:lvl7pPr lvl="6" algn="l">
              <a:lnSpc>
                <a:spcPct val="100000"/>
              </a:lnSpc>
              <a:spcBef>
                <a:spcPts val="0"/>
              </a:spcBef>
              <a:spcAft>
                <a:spcPts val="0"/>
              </a:spcAft>
              <a:buSzPts val="3700"/>
              <a:buNone/>
              <a:defRPr/>
            </a:lvl7pPr>
            <a:lvl8pPr lvl="7" algn="l">
              <a:lnSpc>
                <a:spcPct val="100000"/>
              </a:lnSpc>
              <a:spcBef>
                <a:spcPts val="0"/>
              </a:spcBef>
              <a:spcAft>
                <a:spcPts val="0"/>
              </a:spcAft>
              <a:buSzPts val="3700"/>
              <a:buNone/>
              <a:defRPr/>
            </a:lvl8pPr>
            <a:lvl9pPr lvl="8" algn="l">
              <a:lnSpc>
                <a:spcPct val="100000"/>
              </a:lnSpc>
              <a:spcBef>
                <a:spcPts val="0"/>
              </a:spcBef>
              <a:spcAft>
                <a:spcPts val="0"/>
              </a:spcAft>
              <a:buSzPts val="3700"/>
              <a:buNone/>
              <a:defRPr/>
            </a:lvl9pPr>
          </a:lstStyle>
          <a:p>
            <a:endParaRPr/>
          </a:p>
        </p:txBody>
      </p:sp>
      <p:sp>
        <p:nvSpPr>
          <p:cNvPr id="46" name="Google Shape;46;p66"/>
          <p:cNvSpPr txBox="1">
            <a:spLocks noGrp="1"/>
          </p:cNvSpPr>
          <p:nvPr>
            <p:ph type="body" idx="1"/>
          </p:nvPr>
        </p:nvSpPr>
        <p:spPr>
          <a:xfrm>
            <a:off x="5183188" y="987425"/>
            <a:ext cx="6172200" cy="4873625"/>
          </a:xfrm>
          <a:prstGeom prst="rect">
            <a:avLst/>
          </a:prstGeom>
          <a:noFill/>
          <a:ln>
            <a:noFill/>
          </a:ln>
        </p:spPr>
        <p:txBody>
          <a:bodyPr spcFirstLastPara="1" wrap="square" lIns="121900" tIns="121900" rIns="121900" bIns="121900" anchor="t" anchorCtr="0">
            <a:normAutofit/>
          </a:bodyPr>
          <a:lstStyle>
            <a:lvl1pPr marL="457200" lvl="0" indent="-381000" algn="l">
              <a:lnSpc>
                <a:spcPct val="115000"/>
              </a:lnSpc>
              <a:spcBef>
                <a:spcPts val="0"/>
              </a:spcBef>
              <a:spcAft>
                <a:spcPts val="0"/>
              </a:spcAft>
              <a:buSzPts val="2400"/>
              <a:buChar char="●"/>
              <a:defRPr sz="3200"/>
            </a:lvl1pPr>
            <a:lvl2pPr marL="914400" lvl="1" indent="-349250" algn="l">
              <a:lnSpc>
                <a:spcPct val="115000"/>
              </a:lnSpc>
              <a:spcBef>
                <a:spcPts val="0"/>
              </a:spcBef>
              <a:spcAft>
                <a:spcPts val="0"/>
              </a:spcAft>
              <a:buSzPts val="1900"/>
              <a:buChar char="○"/>
              <a:defRPr sz="2800"/>
            </a:lvl2pPr>
            <a:lvl3pPr marL="1371600" lvl="2" indent="-349250" algn="l">
              <a:lnSpc>
                <a:spcPct val="115000"/>
              </a:lnSpc>
              <a:spcBef>
                <a:spcPts val="0"/>
              </a:spcBef>
              <a:spcAft>
                <a:spcPts val="0"/>
              </a:spcAft>
              <a:buSzPts val="1900"/>
              <a:buChar char="■"/>
              <a:defRPr sz="2400"/>
            </a:lvl3pPr>
            <a:lvl4pPr marL="1828800" lvl="3" indent="-349250" algn="l">
              <a:lnSpc>
                <a:spcPct val="115000"/>
              </a:lnSpc>
              <a:spcBef>
                <a:spcPts val="0"/>
              </a:spcBef>
              <a:spcAft>
                <a:spcPts val="0"/>
              </a:spcAft>
              <a:buSzPts val="1900"/>
              <a:buChar char="●"/>
              <a:defRPr sz="2000"/>
            </a:lvl4pPr>
            <a:lvl5pPr marL="2286000" lvl="4" indent="-349250" algn="l">
              <a:lnSpc>
                <a:spcPct val="115000"/>
              </a:lnSpc>
              <a:spcBef>
                <a:spcPts val="0"/>
              </a:spcBef>
              <a:spcAft>
                <a:spcPts val="0"/>
              </a:spcAft>
              <a:buSzPts val="1900"/>
              <a:buChar char="○"/>
              <a:defRPr sz="2000"/>
            </a:lvl5pPr>
            <a:lvl6pPr marL="2743200" lvl="5" indent="-349250" algn="l">
              <a:lnSpc>
                <a:spcPct val="115000"/>
              </a:lnSpc>
              <a:spcBef>
                <a:spcPts val="0"/>
              </a:spcBef>
              <a:spcAft>
                <a:spcPts val="0"/>
              </a:spcAft>
              <a:buSzPts val="1900"/>
              <a:buChar char="■"/>
              <a:defRPr sz="2000"/>
            </a:lvl6pPr>
            <a:lvl7pPr marL="3200400" lvl="6" indent="-349250" algn="l">
              <a:lnSpc>
                <a:spcPct val="115000"/>
              </a:lnSpc>
              <a:spcBef>
                <a:spcPts val="0"/>
              </a:spcBef>
              <a:spcAft>
                <a:spcPts val="0"/>
              </a:spcAft>
              <a:buSzPts val="1900"/>
              <a:buChar char="●"/>
              <a:defRPr sz="2000"/>
            </a:lvl7pPr>
            <a:lvl8pPr marL="3657600" lvl="7" indent="-349250" algn="l">
              <a:lnSpc>
                <a:spcPct val="115000"/>
              </a:lnSpc>
              <a:spcBef>
                <a:spcPts val="0"/>
              </a:spcBef>
              <a:spcAft>
                <a:spcPts val="0"/>
              </a:spcAft>
              <a:buSzPts val="1900"/>
              <a:buChar char="○"/>
              <a:defRPr sz="2000"/>
            </a:lvl8pPr>
            <a:lvl9pPr marL="4114800" lvl="8" indent="-349250" algn="l">
              <a:lnSpc>
                <a:spcPct val="115000"/>
              </a:lnSpc>
              <a:spcBef>
                <a:spcPts val="0"/>
              </a:spcBef>
              <a:spcAft>
                <a:spcPts val="0"/>
              </a:spcAft>
              <a:buSzPts val="1900"/>
              <a:buChar char="■"/>
              <a:defRPr sz="2000"/>
            </a:lvl9pPr>
          </a:lstStyle>
          <a:p>
            <a:endParaRPr/>
          </a:p>
        </p:txBody>
      </p:sp>
      <p:sp>
        <p:nvSpPr>
          <p:cNvPr id="47" name="Google Shape;47;p66"/>
          <p:cNvSpPr txBox="1">
            <a:spLocks noGrp="1"/>
          </p:cNvSpPr>
          <p:nvPr>
            <p:ph type="body" idx="2"/>
          </p:nvPr>
        </p:nvSpPr>
        <p:spPr>
          <a:xfrm>
            <a:off x="839788" y="2057400"/>
            <a:ext cx="3932237" cy="3811588"/>
          </a:xfrm>
          <a:prstGeom prst="rect">
            <a:avLst/>
          </a:prstGeom>
          <a:noFill/>
          <a:ln>
            <a:noFill/>
          </a:ln>
        </p:spPr>
        <p:txBody>
          <a:bodyPr spcFirstLastPara="1" wrap="square" lIns="121900" tIns="121900" rIns="121900" bIns="121900" anchor="t" anchorCtr="0">
            <a:normAutofit/>
          </a:bodyPr>
          <a:lstStyle>
            <a:lvl1pPr marL="457200" lvl="0" indent="-228600" algn="l">
              <a:lnSpc>
                <a:spcPct val="115000"/>
              </a:lnSpc>
              <a:spcBef>
                <a:spcPts val="0"/>
              </a:spcBef>
              <a:spcAft>
                <a:spcPts val="0"/>
              </a:spcAft>
              <a:buSzPts val="2400"/>
              <a:buNone/>
              <a:defRPr sz="1600"/>
            </a:lvl1pPr>
            <a:lvl2pPr marL="914400" lvl="1" indent="-228600" algn="l">
              <a:lnSpc>
                <a:spcPct val="115000"/>
              </a:lnSpc>
              <a:spcBef>
                <a:spcPts val="0"/>
              </a:spcBef>
              <a:spcAft>
                <a:spcPts val="0"/>
              </a:spcAft>
              <a:buSzPts val="1900"/>
              <a:buNone/>
              <a:defRPr sz="1400"/>
            </a:lvl2pPr>
            <a:lvl3pPr marL="1371600" lvl="2" indent="-228600" algn="l">
              <a:lnSpc>
                <a:spcPct val="115000"/>
              </a:lnSpc>
              <a:spcBef>
                <a:spcPts val="0"/>
              </a:spcBef>
              <a:spcAft>
                <a:spcPts val="0"/>
              </a:spcAft>
              <a:buSzPts val="1900"/>
              <a:buNone/>
              <a:defRPr sz="1200"/>
            </a:lvl3pPr>
            <a:lvl4pPr marL="1828800" lvl="3" indent="-228600" algn="l">
              <a:lnSpc>
                <a:spcPct val="115000"/>
              </a:lnSpc>
              <a:spcBef>
                <a:spcPts val="0"/>
              </a:spcBef>
              <a:spcAft>
                <a:spcPts val="0"/>
              </a:spcAft>
              <a:buSzPts val="1900"/>
              <a:buNone/>
              <a:defRPr sz="1000"/>
            </a:lvl4pPr>
            <a:lvl5pPr marL="2286000" lvl="4" indent="-228600" algn="l">
              <a:lnSpc>
                <a:spcPct val="115000"/>
              </a:lnSpc>
              <a:spcBef>
                <a:spcPts val="0"/>
              </a:spcBef>
              <a:spcAft>
                <a:spcPts val="0"/>
              </a:spcAft>
              <a:buSzPts val="1900"/>
              <a:buNone/>
              <a:defRPr sz="1000"/>
            </a:lvl5pPr>
            <a:lvl6pPr marL="2743200" lvl="5" indent="-228600" algn="l">
              <a:lnSpc>
                <a:spcPct val="115000"/>
              </a:lnSpc>
              <a:spcBef>
                <a:spcPts val="0"/>
              </a:spcBef>
              <a:spcAft>
                <a:spcPts val="0"/>
              </a:spcAft>
              <a:buSzPts val="1900"/>
              <a:buNone/>
              <a:defRPr sz="1000"/>
            </a:lvl6pPr>
            <a:lvl7pPr marL="3200400" lvl="6" indent="-228600" algn="l">
              <a:lnSpc>
                <a:spcPct val="115000"/>
              </a:lnSpc>
              <a:spcBef>
                <a:spcPts val="0"/>
              </a:spcBef>
              <a:spcAft>
                <a:spcPts val="0"/>
              </a:spcAft>
              <a:buSzPts val="1900"/>
              <a:buNone/>
              <a:defRPr sz="1000"/>
            </a:lvl7pPr>
            <a:lvl8pPr marL="3657600" lvl="7" indent="-228600" algn="l">
              <a:lnSpc>
                <a:spcPct val="115000"/>
              </a:lnSpc>
              <a:spcBef>
                <a:spcPts val="0"/>
              </a:spcBef>
              <a:spcAft>
                <a:spcPts val="0"/>
              </a:spcAft>
              <a:buSzPts val="1900"/>
              <a:buNone/>
              <a:defRPr sz="1000"/>
            </a:lvl8pPr>
            <a:lvl9pPr marL="4114800" lvl="8" indent="-228600" algn="l">
              <a:lnSpc>
                <a:spcPct val="115000"/>
              </a:lnSpc>
              <a:spcBef>
                <a:spcPts val="0"/>
              </a:spcBef>
              <a:spcAft>
                <a:spcPts val="0"/>
              </a:spcAft>
              <a:buSzPts val="1900"/>
              <a:buNone/>
              <a:defRPr sz="1000"/>
            </a:lvl9pPr>
          </a:lstStyle>
          <a:p>
            <a:endParaRPr/>
          </a:p>
        </p:txBody>
      </p:sp>
      <p:sp>
        <p:nvSpPr>
          <p:cNvPr id="48" name="Google Shape;48;p66"/>
          <p:cNvSpPr txBox="1">
            <a:spLocks noGrp="1"/>
          </p:cNvSpPr>
          <p:nvPr>
            <p:ph type="dt" idx="10"/>
          </p:nvPr>
        </p:nvSpPr>
        <p:spPr>
          <a:xfrm>
            <a:off x="0" y="0"/>
            <a:ext cx="3000000" cy="300000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49" name="Google Shape;49;p66"/>
          <p:cNvSpPr txBox="1">
            <a:spLocks noGrp="1"/>
          </p:cNvSpPr>
          <p:nvPr>
            <p:ph type="ftr" idx="11"/>
          </p:nvPr>
        </p:nvSpPr>
        <p:spPr>
          <a:xfrm>
            <a:off x="0" y="0"/>
            <a:ext cx="3000000" cy="300000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50" name="Google Shape;50;p66"/>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rmAutofit/>
          </a:bodyPr>
          <a:lstStyle>
            <a:lvl1pPr marL="0" marR="0" lvl="0"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1_Title Only">
  <p:cSld name="1_Title Only">
    <p:spTree>
      <p:nvGrpSpPr>
        <p:cNvPr id="1" name="Shape 51"/>
        <p:cNvGrpSpPr/>
        <p:nvPr/>
      </p:nvGrpSpPr>
      <p:grpSpPr>
        <a:xfrm>
          <a:off x="0" y="0"/>
          <a:ext cx="0" cy="0"/>
          <a:chOff x="0" y="0"/>
          <a:chExt cx="0" cy="0"/>
        </a:xfrm>
      </p:grpSpPr>
      <p:sp>
        <p:nvSpPr>
          <p:cNvPr id="52" name="Google Shape;52;p43"/>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53" name="Google Shape;53;p43"/>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54" name="Google Shape;54;p43"/>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
        <p:nvSpPr>
          <p:cNvPr id="55" name="Google Shape;55;p43"/>
          <p:cNvSpPr txBox="1">
            <a:spLocks noGrp="1"/>
          </p:cNvSpPr>
          <p:nvPr>
            <p:ph type="title"/>
          </p:nvPr>
        </p:nvSpPr>
        <p:spPr>
          <a:xfrm>
            <a:off x="343337" y="310287"/>
            <a:ext cx="5238300" cy="8535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3600"/>
              <a:buFont typeface="Calibri"/>
              <a:buNone/>
              <a:defRPr sz="3600" b="1"/>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43"/>
          <p:cNvSpPr txBox="1">
            <a:spLocks noGrp="1"/>
          </p:cNvSpPr>
          <p:nvPr>
            <p:ph type="body" idx="1"/>
          </p:nvPr>
        </p:nvSpPr>
        <p:spPr>
          <a:xfrm>
            <a:off x="343337" y="981076"/>
            <a:ext cx="3581400" cy="3651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900"/>
              </a:spcBef>
              <a:spcAft>
                <a:spcPts val="0"/>
              </a:spcAft>
              <a:buClr>
                <a:schemeClr val="dk1"/>
              </a:buClr>
              <a:buSzPts val="2000"/>
              <a:buNone/>
              <a:defRPr sz="2000" b="1">
                <a:latin typeface="Calibri"/>
                <a:ea typeface="Calibri"/>
                <a:cs typeface="Calibri"/>
                <a:sym typeface="Calibri"/>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1_Section title and description">
    <p:spTree>
      <p:nvGrpSpPr>
        <p:cNvPr id="1" name="Shape 57"/>
        <p:cNvGrpSpPr/>
        <p:nvPr/>
      </p:nvGrpSpPr>
      <p:grpSpPr>
        <a:xfrm>
          <a:off x="0" y="0"/>
          <a:ext cx="0" cy="0"/>
          <a:chOff x="0" y="0"/>
          <a:chExt cx="0" cy="0"/>
        </a:xfrm>
      </p:grpSpPr>
      <p:sp>
        <p:nvSpPr>
          <p:cNvPr id="58" name="Google Shape;58;p48"/>
          <p:cNvSpPr txBox="1">
            <a:spLocks noGrp="1"/>
          </p:cNvSpPr>
          <p:nvPr>
            <p:ph type="title"/>
          </p:nvPr>
        </p:nvSpPr>
        <p:spPr>
          <a:xfrm>
            <a:off x="965201" y="1729501"/>
            <a:ext cx="4542817" cy="2628491"/>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Clr>
                <a:schemeClr val="dk1"/>
              </a:buClr>
              <a:buSzPts val="3500"/>
              <a:buFont typeface="Bebas Neue"/>
              <a:buNone/>
              <a:defRPr sz="4667">
                <a:solidFill>
                  <a:schemeClr val="dk2"/>
                </a:solidFill>
                <a:latin typeface="Sora SemiBold"/>
                <a:ea typeface="Sora SemiBold"/>
                <a:cs typeface="Sora SemiBold"/>
                <a:sym typeface="Sora SemiBold"/>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48"/>
          <p:cNvSpPr>
            <a:spLocks noGrp="1"/>
          </p:cNvSpPr>
          <p:nvPr>
            <p:ph type="pic" idx="2"/>
          </p:nvPr>
        </p:nvSpPr>
        <p:spPr>
          <a:xfrm>
            <a:off x="6096000" y="992188"/>
            <a:ext cx="5130800" cy="4873625"/>
          </a:xfrm>
          <a:prstGeom prst="rect">
            <a:avLst/>
          </a:prstGeom>
          <a:noFill/>
          <a:ln>
            <a:noFill/>
          </a:ln>
        </p:spPr>
      </p:sp>
      <p:sp>
        <p:nvSpPr>
          <p:cNvPr id="60" name="Google Shape;60;p48"/>
          <p:cNvSpPr txBox="1">
            <a:spLocks noGrp="1"/>
          </p:cNvSpPr>
          <p:nvPr>
            <p:ph type="body" idx="1"/>
          </p:nvPr>
        </p:nvSpPr>
        <p:spPr>
          <a:xfrm>
            <a:off x="965201" y="4370689"/>
            <a:ext cx="4542817" cy="1495123"/>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0"/>
              </a:spcBef>
              <a:spcAft>
                <a:spcPts val="0"/>
              </a:spcAft>
              <a:buClr>
                <a:schemeClr val="dk1"/>
              </a:buClr>
              <a:buSzPts val="1600"/>
              <a:buNone/>
              <a:defRPr sz="2133">
                <a:solidFill>
                  <a:schemeClr val="dk2"/>
                </a:solidFill>
                <a:latin typeface="Lato"/>
                <a:ea typeface="Lato"/>
                <a:cs typeface="Lato"/>
                <a:sym typeface="Lato"/>
              </a:defRPr>
            </a:lvl1pPr>
            <a:lvl2pPr marL="914400" lvl="1" indent="-228600" algn="l">
              <a:lnSpc>
                <a:spcPct val="90000"/>
              </a:lnSpc>
              <a:spcBef>
                <a:spcPts val="500"/>
              </a:spcBef>
              <a:spcAft>
                <a:spcPts val="0"/>
              </a:spcAft>
              <a:buClr>
                <a:schemeClr val="dk1"/>
              </a:buClr>
              <a:buSzPts val="1050"/>
              <a:buNone/>
              <a:defRPr sz="1400"/>
            </a:lvl2pPr>
            <a:lvl3pPr marL="1371600" lvl="2" indent="-228600" algn="l">
              <a:lnSpc>
                <a:spcPct val="90000"/>
              </a:lnSpc>
              <a:spcBef>
                <a:spcPts val="500"/>
              </a:spcBef>
              <a:spcAft>
                <a:spcPts val="0"/>
              </a:spcAft>
              <a:buClr>
                <a:schemeClr val="dk1"/>
              </a:buClr>
              <a:buSzPts val="900"/>
              <a:buNone/>
              <a:defRPr sz="1200"/>
            </a:lvl3pPr>
            <a:lvl4pPr marL="1828800" lvl="3" indent="-228600" algn="l">
              <a:lnSpc>
                <a:spcPct val="90000"/>
              </a:lnSpc>
              <a:spcBef>
                <a:spcPts val="500"/>
              </a:spcBef>
              <a:spcAft>
                <a:spcPts val="0"/>
              </a:spcAft>
              <a:buClr>
                <a:schemeClr val="dk1"/>
              </a:buClr>
              <a:buSzPts val="750"/>
              <a:buNone/>
              <a:defRPr sz="1000"/>
            </a:lvl4pPr>
            <a:lvl5pPr marL="2286000" lvl="4" indent="-228600" algn="l">
              <a:lnSpc>
                <a:spcPct val="90000"/>
              </a:lnSpc>
              <a:spcBef>
                <a:spcPts val="500"/>
              </a:spcBef>
              <a:spcAft>
                <a:spcPts val="0"/>
              </a:spcAft>
              <a:buClr>
                <a:schemeClr val="dk1"/>
              </a:buClr>
              <a:buSzPts val="750"/>
              <a:buNone/>
              <a:defRPr sz="1000"/>
            </a:lvl5pPr>
            <a:lvl6pPr marL="2743200" lvl="5" indent="-228600" algn="l">
              <a:lnSpc>
                <a:spcPct val="90000"/>
              </a:lnSpc>
              <a:spcBef>
                <a:spcPts val="500"/>
              </a:spcBef>
              <a:spcAft>
                <a:spcPts val="0"/>
              </a:spcAft>
              <a:buClr>
                <a:schemeClr val="dk1"/>
              </a:buClr>
              <a:buSzPts val="750"/>
              <a:buNone/>
              <a:defRPr sz="1000"/>
            </a:lvl6pPr>
            <a:lvl7pPr marL="3200400" lvl="6" indent="-228600" algn="l">
              <a:lnSpc>
                <a:spcPct val="90000"/>
              </a:lnSpc>
              <a:spcBef>
                <a:spcPts val="500"/>
              </a:spcBef>
              <a:spcAft>
                <a:spcPts val="0"/>
              </a:spcAft>
              <a:buClr>
                <a:schemeClr val="dk1"/>
              </a:buClr>
              <a:buSzPts val="750"/>
              <a:buNone/>
              <a:defRPr sz="1000"/>
            </a:lvl7pPr>
            <a:lvl8pPr marL="3657600" lvl="7" indent="-228600" algn="l">
              <a:lnSpc>
                <a:spcPct val="90000"/>
              </a:lnSpc>
              <a:spcBef>
                <a:spcPts val="500"/>
              </a:spcBef>
              <a:spcAft>
                <a:spcPts val="0"/>
              </a:spcAft>
              <a:buClr>
                <a:schemeClr val="dk1"/>
              </a:buClr>
              <a:buSzPts val="750"/>
              <a:buNone/>
              <a:defRPr sz="1000"/>
            </a:lvl8pPr>
            <a:lvl9pPr marL="4114800" lvl="8" indent="-228600" algn="l">
              <a:lnSpc>
                <a:spcPct val="90000"/>
              </a:lnSpc>
              <a:spcBef>
                <a:spcPts val="500"/>
              </a:spcBef>
              <a:spcAft>
                <a:spcPts val="0"/>
              </a:spcAft>
              <a:buClr>
                <a:schemeClr val="dk1"/>
              </a:buClr>
              <a:buSzPts val="750"/>
              <a:buNone/>
              <a:defRPr sz="1000"/>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61"/>
        <p:cNvGrpSpPr/>
        <p:nvPr/>
      </p:nvGrpSpPr>
      <p:grpSpPr>
        <a:xfrm>
          <a:off x="0" y="0"/>
          <a:ext cx="0" cy="0"/>
          <a:chOff x="0" y="0"/>
          <a:chExt cx="0" cy="0"/>
        </a:xfrm>
      </p:grpSpPr>
      <p:sp>
        <p:nvSpPr>
          <p:cNvPr id="62" name="Google Shape;62;p49"/>
          <p:cNvSpPr txBox="1">
            <a:spLocks noGrp="1"/>
          </p:cNvSpPr>
          <p:nvPr>
            <p:ph type="title"/>
          </p:nvPr>
        </p:nvSpPr>
        <p:spPr>
          <a:xfrm>
            <a:off x="415600" y="2867800"/>
            <a:ext cx="11360700" cy="1122300"/>
          </a:xfrm>
          <a:prstGeom prst="rect">
            <a:avLst/>
          </a:prstGeom>
          <a:noFill/>
          <a:ln>
            <a:noFill/>
          </a:ln>
        </p:spPr>
        <p:txBody>
          <a:bodyPr spcFirstLastPara="1" wrap="square" lIns="121900" tIns="121900" rIns="121900" bIns="121900" anchor="ctr" anchorCtr="0">
            <a:normAutofit/>
          </a:bodyPr>
          <a:lstStyle>
            <a:lvl1pPr lvl="0" algn="ctr">
              <a:lnSpc>
                <a:spcPct val="100000"/>
              </a:lnSpc>
              <a:spcBef>
                <a:spcPts val="0"/>
              </a:spcBef>
              <a:spcAft>
                <a:spcPts val="0"/>
              </a:spcAft>
              <a:buSzPts val="4800"/>
              <a:buNone/>
              <a:defRPr sz="4800"/>
            </a:lvl1pPr>
            <a:lvl2pPr lvl="1" algn="ctr">
              <a:lnSpc>
                <a:spcPct val="100000"/>
              </a:lnSpc>
              <a:spcBef>
                <a:spcPts val="0"/>
              </a:spcBef>
              <a:spcAft>
                <a:spcPts val="0"/>
              </a:spcAft>
              <a:buSzPts val="4800"/>
              <a:buNone/>
              <a:defRPr sz="4800"/>
            </a:lvl2pPr>
            <a:lvl3pPr lvl="2" algn="ctr">
              <a:lnSpc>
                <a:spcPct val="100000"/>
              </a:lnSpc>
              <a:spcBef>
                <a:spcPts val="0"/>
              </a:spcBef>
              <a:spcAft>
                <a:spcPts val="0"/>
              </a:spcAft>
              <a:buSzPts val="4800"/>
              <a:buNone/>
              <a:defRPr sz="4800"/>
            </a:lvl3pPr>
            <a:lvl4pPr lvl="3" algn="ctr">
              <a:lnSpc>
                <a:spcPct val="100000"/>
              </a:lnSpc>
              <a:spcBef>
                <a:spcPts val="0"/>
              </a:spcBef>
              <a:spcAft>
                <a:spcPts val="0"/>
              </a:spcAft>
              <a:buSzPts val="4800"/>
              <a:buNone/>
              <a:defRPr sz="4800"/>
            </a:lvl4pPr>
            <a:lvl5pPr lvl="4" algn="ctr">
              <a:lnSpc>
                <a:spcPct val="100000"/>
              </a:lnSpc>
              <a:spcBef>
                <a:spcPts val="0"/>
              </a:spcBef>
              <a:spcAft>
                <a:spcPts val="0"/>
              </a:spcAft>
              <a:buSzPts val="4800"/>
              <a:buNone/>
              <a:defRPr sz="4800"/>
            </a:lvl5pPr>
            <a:lvl6pPr lvl="5" algn="ctr">
              <a:lnSpc>
                <a:spcPct val="100000"/>
              </a:lnSpc>
              <a:spcBef>
                <a:spcPts val="0"/>
              </a:spcBef>
              <a:spcAft>
                <a:spcPts val="0"/>
              </a:spcAft>
              <a:buSzPts val="4800"/>
              <a:buNone/>
              <a:defRPr sz="4800"/>
            </a:lvl6pPr>
            <a:lvl7pPr lvl="6" algn="ctr">
              <a:lnSpc>
                <a:spcPct val="100000"/>
              </a:lnSpc>
              <a:spcBef>
                <a:spcPts val="0"/>
              </a:spcBef>
              <a:spcAft>
                <a:spcPts val="0"/>
              </a:spcAft>
              <a:buSzPts val="4800"/>
              <a:buNone/>
              <a:defRPr sz="4800"/>
            </a:lvl7pPr>
            <a:lvl8pPr lvl="7" algn="ctr">
              <a:lnSpc>
                <a:spcPct val="100000"/>
              </a:lnSpc>
              <a:spcBef>
                <a:spcPts val="0"/>
              </a:spcBef>
              <a:spcAft>
                <a:spcPts val="0"/>
              </a:spcAft>
              <a:buSzPts val="4800"/>
              <a:buNone/>
              <a:defRPr sz="4800"/>
            </a:lvl8pPr>
            <a:lvl9pPr lvl="8" algn="ctr">
              <a:lnSpc>
                <a:spcPct val="100000"/>
              </a:lnSpc>
              <a:spcBef>
                <a:spcPts val="0"/>
              </a:spcBef>
              <a:spcAft>
                <a:spcPts val="0"/>
              </a:spcAft>
              <a:buSzPts val="4800"/>
              <a:buNone/>
              <a:defRPr sz="4800"/>
            </a:lvl9pPr>
          </a:lstStyle>
          <a:p>
            <a:endParaRPr/>
          </a:p>
        </p:txBody>
      </p:sp>
      <p:sp>
        <p:nvSpPr>
          <p:cNvPr id="63" name="Google Shape;63;p49"/>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rmAutofit/>
          </a:bodyPr>
          <a:lstStyle>
            <a:lvl1pPr marL="0" marR="0" lvl="0"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64"/>
        <p:cNvGrpSpPr/>
        <p:nvPr/>
      </p:nvGrpSpPr>
      <p:grpSpPr>
        <a:xfrm>
          <a:off x="0" y="0"/>
          <a:ext cx="0" cy="0"/>
          <a:chOff x="0" y="0"/>
          <a:chExt cx="0" cy="0"/>
        </a:xfrm>
      </p:grpSpPr>
      <p:sp>
        <p:nvSpPr>
          <p:cNvPr id="65" name="Google Shape;65;p50"/>
          <p:cNvSpPr txBox="1">
            <a:spLocks noGrp="1"/>
          </p:cNvSpPr>
          <p:nvPr>
            <p:ph type="title"/>
          </p:nvPr>
        </p:nvSpPr>
        <p:spPr>
          <a:xfrm>
            <a:off x="415600" y="593367"/>
            <a:ext cx="11360700" cy="763500"/>
          </a:xfrm>
          <a:prstGeom prst="rect">
            <a:avLst/>
          </a:prstGeom>
          <a:noFill/>
          <a:ln>
            <a:noFill/>
          </a:ln>
        </p:spPr>
        <p:txBody>
          <a:bodyPr spcFirstLastPara="1" wrap="square" lIns="121900" tIns="121900" rIns="121900" bIns="121900" anchor="t" anchorCtr="0">
            <a:normAutofit/>
          </a:bodyPr>
          <a:lstStyle>
            <a:lvl1pPr lvl="0" algn="l">
              <a:lnSpc>
                <a:spcPct val="100000"/>
              </a:lnSpc>
              <a:spcBef>
                <a:spcPts val="0"/>
              </a:spcBef>
              <a:spcAft>
                <a:spcPts val="0"/>
              </a:spcAft>
              <a:buSzPts val="3700"/>
              <a:buNone/>
              <a:defRPr/>
            </a:lvl1pPr>
            <a:lvl2pPr lvl="1" algn="l">
              <a:lnSpc>
                <a:spcPct val="100000"/>
              </a:lnSpc>
              <a:spcBef>
                <a:spcPts val="0"/>
              </a:spcBef>
              <a:spcAft>
                <a:spcPts val="0"/>
              </a:spcAft>
              <a:buSzPts val="3700"/>
              <a:buNone/>
              <a:defRPr/>
            </a:lvl2pPr>
            <a:lvl3pPr lvl="2" algn="l">
              <a:lnSpc>
                <a:spcPct val="100000"/>
              </a:lnSpc>
              <a:spcBef>
                <a:spcPts val="0"/>
              </a:spcBef>
              <a:spcAft>
                <a:spcPts val="0"/>
              </a:spcAft>
              <a:buSzPts val="3700"/>
              <a:buNone/>
              <a:defRPr/>
            </a:lvl3pPr>
            <a:lvl4pPr lvl="3" algn="l">
              <a:lnSpc>
                <a:spcPct val="100000"/>
              </a:lnSpc>
              <a:spcBef>
                <a:spcPts val="0"/>
              </a:spcBef>
              <a:spcAft>
                <a:spcPts val="0"/>
              </a:spcAft>
              <a:buSzPts val="3700"/>
              <a:buNone/>
              <a:defRPr/>
            </a:lvl4pPr>
            <a:lvl5pPr lvl="4" algn="l">
              <a:lnSpc>
                <a:spcPct val="100000"/>
              </a:lnSpc>
              <a:spcBef>
                <a:spcPts val="0"/>
              </a:spcBef>
              <a:spcAft>
                <a:spcPts val="0"/>
              </a:spcAft>
              <a:buSzPts val="3700"/>
              <a:buNone/>
              <a:defRPr/>
            </a:lvl5pPr>
            <a:lvl6pPr lvl="5" algn="l">
              <a:lnSpc>
                <a:spcPct val="100000"/>
              </a:lnSpc>
              <a:spcBef>
                <a:spcPts val="0"/>
              </a:spcBef>
              <a:spcAft>
                <a:spcPts val="0"/>
              </a:spcAft>
              <a:buSzPts val="3700"/>
              <a:buNone/>
              <a:defRPr/>
            </a:lvl6pPr>
            <a:lvl7pPr lvl="6" algn="l">
              <a:lnSpc>
                <a:spcPct val="100000"/>
              </a:lnSpc>
              <a:spcBef>
                <a:spcPts val="0"/>
              </a:spcBef>
              <a:spcAft>
                <a:spcPts val="0"/>
              </a:spcAft>
              <a:buSzPts val="3700"/>
              <a:buNone/>
              <a:defRPr/>
            </a:lvl7pPr>
            <a:lvl8pPr lvl="7" algn="l">
              <a:lnSpc>
                <a:spcPct val="100000"/>
              </a:lnSpc>
              <a:spcBef>
                <a:spcPts val="0"/>
              </a:spcBef>
              <a:spcAft>
                <a:spcPts val="0"/>
              </a:spcAft>
              <a:buSzPts val="3700"/>
              <a:buNone/>
              <a:defRPr/>
            </a:lvl8pPr>
            <a:lvl9pPr lvl="8" algn="l">
              <a:lnSpc>
                <a:spcPct val="100000"/>
              </a:lnSpc>
              <a:spcBef>
                <a:spcPts val="0"/>
              </a:spcBef>
              <a:spcAft>
                <a:spcPts val="0"/>
              </a:spcAft>
              <a:buSzPts val="3700"/>
              <a:buNone/>
              <a:defRPr/>
            </a:lvl9pPr>
          </a:lstStyle>
          <a:p>
            <a:endParaRPr/>
          </a:p>
        </p:txBody>
      </p:sp>
      <p:sp>
        <p:nvSpPr>
          <p:cNvPr id="66" name="Google Shape;66;p50"/>
          <p:cNvSpPr txBox="1">
            <a:spLocks noGrp="1"/>
          </p:cNvSpPr>
          <p:nvPr>
            <p:ph type="body" idx="1"/>
          </p:nvPr>
        </p:nvSpPr>
        <p:spPr>
          <a:xfrm>
            <a:off x="415600" y="1536633"/>
            <a:ext cx="11360700" cy="4555200"/>
          </a:xfrm>
          <a:prstGeom prst="rect">
            <a:avLst/>
          </a:prstGeom>
          <a:noFill/>
          <a:ln>
            <a:noFill/>
          </a:ln>
        </p:spPr>
        <p:txBody>
          <a:bodyPr spcFirstLastPara="1" wrap="square" lIns="121900" tIns="121900" rIns="121900" bIns="121900" anchor="t" anchorCtr="0">
            <a:normAutofit/>
          </a:bodyPr>
          <a:lstStyle>
            <a:lvl1pPr marL="457200" lvl="0" indent="-381000" algn="l">
              <a:lnSpc>
                <a:spcPct val="115000"/>
              </a:lnSpc>
              <a:spcBef>
                <a:spcPts val="0"/>
              </a:spcBef>
              <a:spcAft>
                <a:spcPts val="0"/>
              </a:spcAft>
              <a:buSzPts val="2400"/>
              <a:buChar char="●"/>
              <a:defRPr/>
            </a:lvl1pPr>
            <a:lvl2pPr marL="914400" lvl="1" indent="-349250" algn="l">
              <a:lnSpc>
                <a:spcPct val="115000"/>
              </a:lnSpc>
              <a:spcBef>
                <a:spcPts val="0"/>
              </a:spcBef>
              <a:spcAft>
                <a:spcPts val="0"/>
              </a:spcAft>
              <a:buSzPts val="1900"/>
              <a:buChar char="○"/>
              <a:defRPr/>
            </a:lvl2pPr>
            <a:lvl3pPr marL="1371600" lvl="2" indent="-349250" algn="l">
              <a:lnSpc>
                <a:spcPct val="115000"/>
              </a:lnSpc>
              <a:spcBef>
                <a:spcPts val="0"/>
              </a:spcBef>
              <a:spcAft>
                <a:spcPts val="0"/>
              </a:spcAft>
              <a:buSzPts val="1900"/>
              <a:buChar char="■"/>
              <a:defRPr/>
            </a:lvl3pPr>
            <a:lvl4pPr marL="1828800" lvl="3" indent="-349250" algn="l">
              <a:lnSpc>
                <a:spcPct val="115000"/>
              </a:lnSpc>
              <a:spcBef>
                <a:spcPts val="0"/>
              </a:spcBef>
              <a:spcAft>
                <a:spcPts val="0"/>
              </a:spcAft>
              <a:buSzPts val="1900"/>
              <a:buChar char="●"/>
              <a:defRPr/>
            </a:lvl4pPr>
            <a:lvl5pPr marL="2286000" lvl="4" indent="-349250" algn="l">
              <a:lnSpc>
                <a:spcPct val="115000"/>
              </a:lnSpc>
              <a:spcBef>
                <a:spcPts val="0"/>
              </a:spcBef>
              <a:spcAft>
                <a:spcPts val="0"/>
              </a:spcAft>
              <a:buSzPts val="1900"/>
              <a:buChar char="○"/>
              <a:defRPr/>
            </a:lvl5pPr>
            <a:lvl6pPr marL="2743200" lvl="5" indent="-349250" algn="l">
              <a:lnSpc>
                <a:spcPct val="115000"/>
              </a:lnSpc>
              <a:spcBef>
                <a:spcPts val="0"/>
              </a:spcBef>
              <a:spcAft>
                <a:spcPts val="0"/>
              </a:spcAft>
              <a:buSzPts val="1900"/>
              <a:buChar char="■"/>
              <a:defRPr/>
            </a:lvl6pPr>
            <a:lvl7pPr marL="3200400" lvl="6" indent="-349250" algn="l">
              <a:lnSpc>
                <a:spcPct val="115000"/>
              </a:lnSpc>
              <a:spcBef>
                <a:spcPts val="0"/>
              </a:spcBef>
              <a:spcAft>
                <a:spcPts val="0"/>
              </a:spcAft>
              <a:buSzPts val="1900"/>
              <a:buChar char="●"/>
              <a:defRPr/>
            </a:lvl7pPr>
            <a:lvl8pPr marL="3657600" lvl="7" indent="-349250" algn="l">
              <a:lnSpc>
                <a:spcPct val="115000"/>
              </a:lnSpc>
              <a:spcBef>
                <a:spcPts val="0"/>
              </a:spcBef>
              <a:spcAft>
                <a:spcPts val="0"/>
              </a:spcAft>
              <a:buSzPts val="1900"/>
              <a:buChar char="○"/>
              <a:defRPr/>
            </a:lvl8pPr>
            <a:lvl9pPr marL="4114800" lvl="8" indent="-349250" algn="l">
              <a:lnSpc>
                <a:spcPct val="115000"/>
              </a:lnSpc>
              <a:spcBef>
                <a:spcPts val="0"/>
              </a:spcBef>
              <a:spcAft>
                <a:spcPts val="0"/>
              </a:spcAft>
              <a:buSzPts val="1900"/>
              <a:buChar char="■"/>
              <a:defRPr/>
            </a:lvl9pPr>
          </a:lstStyle>
          <a:p>
            <a:endParaRPr/>
          </a:p>
        </p:txBody>
      </p:sp>
      <p:sp>
        <p:nvSpPr>
          <p:cNvPr id="67" name="Google Shape;67;p50"/>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rmAutofit/>
          </a:bodyPr>
          <a:lstStyle>
            <a:lvl1pPr marL="0" marR="0" lvl="0"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68"/>
        <p:cNvGrpSpPr/>
        <p:nvPr/>
      </p:nvGrpSpPr>
      <p:grpSpPr>
        <a:xfrm>
          <a:off x="0" y="0"/>
          <a:ext cx="0" cy="0"/>
          <a:chOff x="0" y="0"/>
          <a:chExt cx="0" cy="0"/>
        </a:xfrm>
      </p:grpSpPr>
      <p:sp>
        <p:nvSpPr>
          <p:cNvPr id="69" name="Google Shape;69;p51"/>
          <p:cNvSpPr txBox="1">
            <a:spLocks noGrp="1"/>
          </p:cNvSpPr>
          <p:nvPr>
            <p:ph type="title"/>
          </p:nvPr>
        </p:nvSpPr>
        <p:spPr>
          <a:xfrm>
            <a:off x="415600" y="593367"/>
            <a:ext cx="11360700" cy="763500"/>
          </a:xfrm>
          <a:prstGeom prst="rect">
            <a:avLst/>
          </a:prstGeom>
          <a:noFill/>
          <a:ln>
            <a:noFill/>
          </a:ln>
        </p:spPr>
        <p:txBody>
          <a:bodyPr spcFirstLastPara="1" wrap="square" lIns="121900" tIns="121900" rIns="121900" bIns="121900" anchor="t" anchorCtr="0">
            <a:normAutofit/>
          </a:bodyPr>
          <a:lstStyle>
            <a:lvl1pPr lvl="0" algn="l">
              <a:lnSpc>
                <a:spcPct val="100000"/>
              </a:lnSpc>
              <a:spcBef>
                <a:spcPts val="0"/>
              </a:spcBef>
              <a:spcAft>
                <a:spcPts val="0"/>
              </a:spcAft>
              <a:buSzPts val="3700"/>
              <a:buNone/>
              <a:defRPr/>
            </a:lvl1pPr>
            <a:lvl2pPr lvl="1" algn="l">
              <a:lnSpc>
                <a:spcPct val="100000"/>
              </a:lnSpc>
              <a:spcBef>
                <a:spcPts val="0"/>
              </a:spcBef>
              <a:spcAft>
                <a:spcPts val="0"/>
              </a:spcAft>
              <a:buSzPts val="3700"/>
              <a:buNone/>
              <a:defRPr/>
            </a:lvl2pPr>
            <a:lvl3pPr lvl="2" algn="l">
              <a:lnSpc>
                <a:spcPct val="100000"/>
              </a:lnSpc>
              <a:spcBef>
                <a:spcPts val="0"/>
              </a:spcBef>
              <a:spcAft>
                <a:spcPts val="0"/>
              </a:spcAft>
              <a:buSzPts val="3700"/>
              <a:buNone/>
              <a:defRPr/>
            </a:lvl3pPr>
            <a:lvl4pPr lvl="3" algn="l">
              <a:lnSpc>
                <a:spcPct val="100000"/>
              </a:lnSpc>
              <a:spcBef>
                <a:spcPts val="0"/>
              </a:spcBef>
              <a:spcAft>
                <a:spcPts val="0"/>
              </a:spcAft>
              <a:buSzPts val="3700"/>
              <a:buNone/>
              <a:defRPr/>
            </a:lvl4pPr>
            <a:lvl5pPr lvl="4" algn="l">
              <a:lnSpc>
                <a:spcPct val="100000"/>
              </a:lnSpc>
              <a:spcBef>
                <a:spcPts val="0"/>
              </a:spcBef>
              <a:spcAft>
                <a:spcPts val="0"/>
              </a:spcAft>
              <a:buSzPts val="3700"/>
              <a:buNone/>
              <a:defRPr/>
            </a:lvl5pPr>
            <a:lvl6pPr lvl="5" algn="l">
              <a:lnSpc>
                <a:spcPct val="100000"/>
              </a:lnSpc>
              <a:spcBef>
                <a:spcPts val="0"/>
              </a:spcBef>
              <a:spcAft>
                <a:spcPts val="0"/>
              </a:spcAft>
              <a:buSzPts val="3700"/>
              <a:buNone/>
              <a:defRPr/>
            </a:lvl6pPr>
            <a:lvl7pPr lvl="6" algn="l">
              <a:lnSpc>
                <a:spcPct val="100000"/>
              </a:lnSpc>
              <a:spcBef>
                <a:spcPts val="0"/>
              </a:spcBef>
              <a:spcAft>
                <a:spcPts val="0"/>
              </a:spcAft>
              <a:buSzPts val="3700"/>
              <a:buNone/>
              <a:defRPr/>
            </a:lvl7pPr>
            <a:lvl8pPr lvl="7" algn="l">
              <a:lnSpc>
                <a:spcPct val="100000"/>
              </a:lnSpc>
              <a:spcBef>
                <a:spcPts val="0"/>
              </a:spcBef>
              <a:spcAft>
                <a:spcPts val="0"/>
              </a:spcAft>
              <a:buSzPts val="3700"/>
              <a:buNone/>
              <a:defRPr/>
            </a:lvl8pPr>
            <a:lvl9pPr lvl="8" algn="l">
              <a:lnSpc>
                <a:spcPct val="100000"/>
              </a:lnSpc>
              <a:spcBef>
                <a:spcPts val="0"/>
              </a:spcBef>
              <a:spcAft>
                <a:spcPts val="0"/>
              </a:spcAft>
              <a:buSzPts val="3700"/>
              <a:buNone/>
              <a:defRPr/>
            </a:lvl9pPr>
          </a:lstStyle>
          <a:p>
            <a:endParaRPr/>
          </a:p>
        </p:txBody>
      </p:sp>
      <p:sp>
        <p:nvSpPr>
          <p:cNvPr id="70" name="Google Shape;70;p51"/>
          <p:cNvSpPr txBox="1">
            <a:spLocks noGrp="1"/>
          </p:cNvSpPr>
          <p:nvPr>
            <p:ph type="body" idx="1"/>
          </p:nvPr>
        </p:nvSpPr>
        <p:spPr>
          <a:xfrm>
            <a:off x="415600" y="1536633"/>
            <a:ext cx="5333100" cy="4555200"/>
          </a:xfrm>
          <a:prstGeom prst="rect">
            <a:avLst/>
          </a:prstGeom>
          <a:noFill/>
          <a:ln>
            <a:noFill/>
          </a:ln>
        </p:spPr>
        <p:txBody>
          <a:bodyPr spcFirstLastPara="1" wrap="square" lIns="121900" tIns="121900" rIns="121900" bIns="121900" anchor="t" anchorCtr="0">
            <a:normAutofit/>
          </a:bodyPr>
          <a:lstStyle>
            <a:lvl1pPr marL="457200" lvl="0" indent="-349250" algn="l">
              <a:lnSpc>
                <a:spcPct val="115000"/>
              </a:lnSpc>
              <a:spcBef>
                <a:spcPts val="0"/>
              </a:spcBef>
              <a:spcAft>
                <a:spcPts val="0"/>
              </a:spcAft>
              <a:buSzPts val="1900"/>
              <a:buChar char="●"/>
              <a:defRPr sz="1900"/>
            </a:lvl1pPr>
            <a:lvl2pPr marL="914400" lvl="1" indent="-330200" algn="l">
              <a:lnSpc>
                <a:spcPct val="115000"/>
              </a:lnSpc>
              <a:spcBef>
                <a:spcPts val="0"/>
              </a:spcBef>
              <a:spcAft>
                <a:spcPts val="0"/>
              </a:spcAft>
              <a:buSzPts val="1600"/>
              <a:buChar char="○"/>
              <a:defRPr sz="1600"/>
            </a:lvl2pPr>
            <a:lvl3pPr marL="1371600" lvl="2" indent="-330200" algn="l">
              <a:lnSpc>
                <a:spcPct val="115000"/>
              </a:lnSpc>
              <a:spcBef>
                <a:spcPts val="0"/>
              </a:spcBef>
              <a:spcAft>
                <a:spcPts val="0"/>
              </a:spcAft>
              <a:buSzPts val="1600"/>
              <a:buChar char="■"/>
              <a:defRPr sz="1600"/>
            </a:lvl3pPr>
            <a:lvl4pPr marL="1828800" lvl="3" indent="-330200" algn="l">
              <a:lnSpc>
                <a:spcPct val="115000"/>
              </a:lnSpc>
              <a:spcBef>
                <a:spcPts val="0"/>
              </a:spcBef>
              <a:spcAft>
                <a:spcPts val="0"/>
              </a:spcAft>
              <a:buSzPts val="1600"/>
              <a:buChar char="●"/>
              <a:defRPr sz="1600"/>
            </a:lvl4pPr>
            <a:lvl5pPr marL="2286000" lvl="4" indent="-330200" algn="l">
              <a:lnSpc>
                <a:spcPct val="115000"/>
              </a:lnSpc>
              <a:spcBef>
                <a:spcPts val="0"/>
              </a:spcBef>
              <a:spcAft>
                <a:spcPts val="0"/>
              </a:spcAft>
              <a:buSzPts val="1600"/>
              <a:buChar char="○"/>
              <a:defRPr sz="1600"/>
            </a:lvl5pPr>
            <a:lvl6pPr marL="2743200" lvl="5" indent="-330200" algn="l">
              <a:lnSpc>
                <a:spcPct val="115000"/>
              </a:lnSpc>
              <a:spcBef>
                <a:spcPts val="0"/>
              </a:spcBef>
              <a:spcAft>
                <a:spcPts val="0"/>
              </a:spcAft>
              <a:buSzPts val="1600"/>
              <a:buChar char="■"/>
              <a:defRPr sz="1600"/>
            </a:lvl6pPr>
            <a:lvl7pPr marL="3200400" lvl="6" indent="-330200" algn="l">
              <a:lnSpc>
                <a:spcPct val="115000"/>
              </a:lnSpc>
              <a:spcBef>
                <a:spcPts val="0"/>
              </a:spcBef>
              <a:spcAft>
                <a:spcPts val="0"/>
              </a:spcAft>
              <a:buSzPts val="1600"/>
              <a:buChar char="●"/>
              <a:defRPr sz="1600"/>
            </a:lvl7pPr>
            <a:lvl8pPr marL="3657600" lvl="7" indent="-330200" algn="l">
              <a:lnSpc>
                <a:spcPct val="115000"/>
              </a:lnSpc>
              <a:spcBef>
                <a:spcPts val="0"/>
              </a:spcBef>
              <a:spcAft>
                <a:spcPts val="0"/>
              </a:spcAft>
              <a:buSzPts val="1600"/>
              <a:buChar char="○"/>
              <a:defRPr sz="1600"/>
            </a:lvl8pPr>
            <a:lvl9pPr marL="4114800" lvl="8" indent="-330200" algn="l">
              <a:lnSpc>
                <a:spcPct val="115000"/>
              </a:lnSpc>
              <a:spcBef>
                <a:spcPts val="0"/>
              </a:spcBef>
              <a:spcAft>
                <a:spcPts val="0"/>
              </a:spcAft>
              <a:buSzPts val="1600"/>
              <a:buChar char="■"/>
              <a:defRPr sz="1600"/>
            </a:lvl9pPr>
          </a:lstStyle>
          <a:p>
            <a:endParaRPr/>
          </a:p>
        </p:txBody>
      </p:sp>
      <p:sp>
        <p:nvSpPr>
          <p:cNvPr id="71" name="Google Shape;71;p51"/>
          <p:cNvSpPr txBox="1">
            <a:spLocks noGrp="1"/>
          </p:cNvSpPr>
          <p:nvPr>
            <p:ph type="body" idx="2"/>
          </p:nvPr>
        </p:nvSpPr>
        <p:spPr>
          <a:xfrm>
            <a:off x="6443200" y="1536633"/>
            <a:ext cx="5333100" cy="4555200"/>
          </a:xfrm>
          <a:prstGeom prst="rect">
            <a:avLst/>
          </a:prstGeom>
          <a:noFill/>
          <a:ln>
            <a:noFill/>
          </a:ln>
        </p:spPr>
        <p:txBody>
          <a:bodyPr spcFirstLastPara="1" wrap="square" lIns="121900" tIns="121900" rIns="121900" bIns="121900" anchor="t" anchorCtr="0">
            <a:normAutofit/>
          </a:bodyPr>
          <a:lstStyle>
            <a:lvl1pPr marL="457200" lvl="0" indent="-349250" algn="l">
              <a:lnSpc>
                <a:spcPct val="115000"/>
              </a:lnSpc>
              <a:spcBef>
                <a:spcPts val="0"/>
              </a:spcBef>
              <a:spcAft>
                <a:spcPts val="0"/>
              </a:spcAft>
              <a:buSzPts val="1900"/>
              <a:buChar char="●"/>
              <a:defRPr sz="1900"/>
            </a:lvl1pPr>
            <a:lvl2pPr marL="914400" lvl="1" indent="-330200" algn="l">
              <a:lnSpc>
                <a:spcPct val="115000"/>
              </a:lnSpc>
              <a:spcBef>
                <a:spcPts val="0"/>
              </a:spcBef>
              <a:spcAft>
                <a:spcPts val="0"/>
              </a:spcAft>
              <a:buSzPts val="1600"/>
              <a:buChar char="○"/>
              <a:defRPr sz="1600"/>
            </a:lvl2pPr>
            <a:lvl3pPr marL="1371600" lvl="2" indent="-330200" algn="l">
              <a:lnSpc>
                <a:spcPct val="115000"/>
              </a:lnSpc>
              <a:spcBef>
                <a:spcPts val="0"/>
              </a:spcBef>
              <a:spcAft>
                <a:spcPts val="0"/>
              </a:spcAft>
              <a:buSzPts val="1600"/>
              <a:buChar char="■"/>
              <a:defRPr sz="1600"/>
            </a:lvl3pPr>
            <a:lvl4pPr marL="1828800" lvl="3" indent="-330200" algn="l">
              <a:lnSpc>
                <a:spcPct val="115000"/>
              </a:lnSpc>
              <a:spcBef>
                <a:spcPts val="0"/>
              </a:spcBef>
              <a:spcAft>
                <a:spcPts val="0"/>
              </a:spcAft>
              <a:buSzPts val="1600"/>
              <a:buChar char="●"/>
              <a:defRPr sz="1600"/>
            </a:lvl4pPr>
            <a:lvl5pPr marL="2286000" lvl="4" indent="-330200" algn="l">
              <a:lnSpc>
                <a:spcPct val="115000"/>
              </a:lnSpc>
              <a:spcBef>
                <a:spcPts val="0"/>
              </a:spcBef>
              <a:spcAft>
                <a:spcPts val="0"/>
              </a:spcAft>
              <a:buSzPts val="1600"/>
              <a:buChar char="○"/>
              <a:defRPr sz="1600"/>
            </a:lvl5pPr>
            <a:lvl6pPr marL="2743200" lvl="5" indent="-330200" algn="l">
              <a:lnSpc>
                <a:spcPct val="115000"/>
              </a:lnSpc>
              <a:spcBef>
                <a:spcPts val="0"/>
              </a:spcBef>
              <a:spcAft>
                <a:spcPts val="0"/>
              </a:spcAft>
              <a:buSzPts val="1600"/>
              <a:buChar char="■"/>
              <a:defRPr sz="1600"/>
            </a:lvl6pPr>
            <a:lvl7pPr marL="3200400" lvl="6" indent="-330200" algn="l">
              <a:lnSpc>
                <a:spcPct val="115000"/>
              </a:lnSpc>
              <a:spcBef>
                <a:spcPts val="0"/>
              </a:spcBef>
              <a:spcAft>
                <a:spcPts val="0"/>
              </a:spcAft>
              <a:buSzPts val="1600"/>
              <a:buChar char="●"/>
              <a:defRPr sz="1600"/>
            </a:lvl7pPr>
            <a:lvl8pPr marL="3657600" lvl="7" indent="-330200" algn="l">
              <a:lnSpc>
                <a:spcPct val="115000"/>
              </a:lnSpc>
              <a:spcBef>
                <a:spcPts val="0"/>
              </a:spcBef>
              <a:spcAft>
                <a:spcPts val="0"/>
              </a:spcAft>
              <a:buSzPts val="1600"/>
              <a:buChar char="○"/>
              <a:defRPr sz="1600"/>
            </a:lvl8pPr>
            <a:lvl9pPr marL="4114800" lvl="8" indent="-330200" algn="l">
              <a:lnSpc>
                <a:spcPct val="115000"/>
              </a:lnSpc>
              <a:spcBef>
                <a:spcPts val="0"/>
              </a:spcBef>
              <a:spcAft>
                <a:spcPts val="0"/>
              </a:spcAft>
              <a:buSzPts val="1600"/>
              <a:buChar char="■"/>
              <a:defRPr sz="1600"/>
            </a:lvl9pPr>
          </a:lstStyle>
          <a:p>
            <a:endParaRPr/>
          </a:p>
        </p:txBody>
      </p:sp>
      <p:sp>
        <p:nvSpPr>
          <p:cNvPr id="72" name="Google Shape;72;p51"/>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rmAutofit/>
          </a:bodyPr>
          <a:lstStyle>
            <a:lvl1pPr marL="0" marR="0" lvl="0"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73"/>
        <p:cNvGrpSpPr/>
        <p:nvPr/>
      </p:nvGrpSpPr>
      <p:grpSpPr>
        <a:xfrm>
          <a:off x="0" y="0"/>
          <a:ext cx="0" cy="0"/>
          <a:chOff x="0" y="0"/>
          <a:chExt cx="0" cy="0"/>
        </a:xfrm>
      </p:grpSpPr>
      <p:sp>
        <p:nvSpPr>
          <p:cNvPr id="74" name="Google Shape;74;p53"/>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5" name="Google Shape;75;p53"/>
          <p:cNvSpPr txBox="1">
            <a:spLocks noGrp="1"/>
          </p:cNvSpPr>
          <p:nvPr>
            <p:ph type="title"/>
          </p:nvPr>
        </p:nvSpPr>
        <p:spPr>
          <a:xfrm>
            <a:off x="354000" y="1644233"/>
            <a:ext cx="5393700" cy="1976400"/>
          </a:xfrm>
          <a:prstGeom prst="rect">
            <a:avLst/>
          </a:prstGeom>
          <a:noFill/>
          <a:ln>
            <a:noFill/>
          </a:ln>
        </p:spPr>
        <p:txBody>
          <a:bodyPr spcFirstLastPara="1" wrap="square" lIns="121900" tIns="121900" rIns="121900" bIns="121900" anchor="b" anchorCtr="0">
            <a:normAutofit/>
          </a:bodyPr>
          <a:lstStyle>
            <a:lvl1pPr lvl="0" algn="ctr">
              <a:lnSpc>
                <a:spcPct val="100000"/>
              </a:lnSpc>
              <a:spcBef>
                <a:spcPts val="0"/>
              </a:spcBef>
              <a:spcAft>
                <a:spcPts val="0"/>
              </a:spcAft>
              <a:buSzPts val="5600"/>
              <a:buNone/>
              <a:defRPr sz="5600"/>
            </a:lvl1pPr>
            <a:lvl2pPr lvl="1" algn="ctr">
              <a:lnSpc>
                <a:spcPct val="100000"/>
              </a:lnSpc>
              <a:spcBef>
                <a:spcPts val="0"/>
              </a:spcBef>
              <a:spcAft>
                <a:spcPts val="0"/>
              </a:spcAft>
              <a:buSzPts val="5600"/>
              <a:buNone/>
              <a:defRPr sz="5600"/>
            </a:lvl2pPr>
            <a:lvl3pPr lvl="2" algn="ctr">
              <a:lnSpc>
                <a:spcPct val="100000"/>
              </a:lnSpc>
              <a:spcBef>
                <a:spcPts val="0"/>
              </a:spcBef>
              <a:spcAft>
                <a:spcPts val="0"/>
              </a:spcAft>
              <a:buSzPts val="5600"/>
              <a:buNone/>
              <a:defRPr sz="5600"/>
            </a:lvl3pPr>
            <a:lvl4pPr lvl="3" algn="ctr">
              <a:lnSpc>
                <a:spcPct val="100000"/>
              </a:lnSpc>
              <a:spcBef>
                <a:spcPts val="0"/>
              </a:spcBef>
              <a:spcAft>
                <a:spcPts val="0"/>
              </a:spcAft>
              <a:buSzPts val="5600"/>
              <a:buNone/>
              <a:defRPr sz="5600"/>
            </a:lvl4pPr>
            <a:lvl5pPr lvl="4" algn="ctr">
              <a:lnSpc>
                <a:spcPct val="100000"/>
              </a:lnSpc>
              <a:spcBef>
                <a:spcPts val="0"/>
              </a:spcBef>
              <a:spcAft>
                <a:spcPts val="0"/>
              </a:spcAft>
              <a:buSzPts val="5600"/>
              <a:buNone/>
              <a:defRPr sz="5600"/>
            </a:lvl5pPr>
            <a:lvl6pPr lvl="5" algn="ctr">
              <a:lnSpc>
                <a:spcPct val="100000"/>
              </a:lnSpc>
              <a:spcBef>
                <a:spcPts val="0"/>
              </a:spcBef>
              <a:spcAft>
                <a:spcPts val="0"/>
              </a:spcAft>
              <a:buSzPts val="5600"/>
              <a:buNone/>
              <a:defRPr sz="5600"/>
            </a:lvl6pPr>
            <a:lvl7pPr lvl="6" algn="ctr">
              <a:lnSpc>
                <a:spcPct val="100000"/>
              </a:lnSpc>
              <a:spcBef>
                <a:spcPts val="0"/>
              </a:spcBef>
              <a:spcAft>
                <a:spcPts val="0"/>
              </a:spcAft>
              <a:buSzPts val="5600"/>
              <a:buNone/>
              <a:defRPr sz="5600"/>
            </a:lvl7pPr>
            <a:lvl8pPr lvl="7" algn="ctr">
              <a:lnSpc>
                <a:spcPct val="100000"/>
              </a:lnSpc>
              <a:spcBef>
                <a:spcPts val="0"/>
              </a:spcBef>
              <a:spcAft>
                <a:spcPts val="0"/>
              </a:spcAft>
              <a:buSzPts val="5600"/>
              <a:buNone/>
              <a:defRPr sz="5600"/>
            </a:lvl8pPr>
            <a:lvl9pPr lvl="8" algn="ctr">
              <a:lnSpc>
                <a:spcPct val="100000"/>
              </a:lnSpc>
              <a:spcBef>
                <a:spcPts val="0"/>
              </a:spcBef>
              <a:spcAft>
                <a:spcPts val="0"/>
              </a:spcAft>
              <a:buSzPts val="5600"/>
              <a:buNone/>
              <a:defRPr sz="5600"/>
            </a:lvl9pPr>
          </a:lstStyle>
          <a:p>
            <a:endParaRPr/>
          </a:p>
        </p:txBody>
      </p:sp>
      <p:sp>
        <p:nvSpPr>
          <p:cNvPr id="76" name="Google Shape;76;p53"/>
          <p:cNvSpPr txBox="1">
            <a:spLocks noGrp="1"/>
          </p:cNvSpPr>
          <p:nvPr>
            <p:ph type="subTitle" idx="1"/>
          </p:nvPr>
        </p:nvSpPr>
        <p:spPr>
          <a:xfrm>
            <a:off x="354000" y="3737433"/>
            <a:ext cx="5393700" cy="1646700"/>
          </a:xfrm>
          <a:prstGeom prst="rect">
            <a:avLst/>
          </a:prstGeom>
          <a:noFill/>
          <a:ln>
            <a:noFill/>
          </a:ln>
        </p:spPr>
        <p:txBody>
          <a:bodyPr spcFirstLastPara="1" wrap="square" lIns="121900" tIns="121900" rIns="121900" bIns="121900"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77" name="Google Shape;77;p53"/>
          <p:cNvSpPr txBox="1">
            <a:spLocks noGrp="1"/>
          </p:cNvSpPr>
          <p:nvPr>
            <p:ph type="body" idx="2"/>
          </p:nvPr>
        </p:nvSpPr>
        <p:spPr>
          <a:xfrm>
            <a:off x="6586000" y="965433"/>
            <a:ext cx="5115900" cy="4926900"/>
          </a:xfrm>
          <a:prstGeom prst="rect">
            <a:avLst/>
          </a:prstGeom>
          <a:noFill/>
          <a:ln>
            <a:noFill/>
          </a:ln>
        </p:spPr>
        <p:txBody>
          <a:bodyPr spcFirstLastPara="1" wrap="square" lIns="121900" tIns="121900" rIns="121900" bIns="121900" anchor="ctr" anchorCtr="0">
            <a:normAutofit/>
          </a:bodyPr>
          <a:lstStyle>
            <a:lvl1pPr marL="457200" lvl="0" indent="-381000" algn="l">
              <a:lnSpc>
                <a:spcPct val="115000"/>
              </a:lnSpc>
              <a:spcBef>
                <a:spcPts val="0"/>
              </a:spcBef>
              <a:spcAft>
                <a:spcPts val="0"/>
              </a:spcAft>
              <a:buSzPts val="2400"/>
              <a:buChar char="●"/>
              <a:defRPr/>
            </a:lvl1pPr>
            <a:lvl2pPr marL="914400" lvl="1" indent="-349250" algn="l">
              <a:lnSpc>
                <a:spcPct val="115000"/>
              </a:lnSpc>
              <a:spcBef>
                <a:spcPts val="0"/>
              </a:spcBef>
              <a:spcAft>
                <a:spcPts val="0"/>
              </a:spcAft>
              <a:buSzPts val="1900"/>
              <a:buChar char="○"/>
              <a:defRPr/>
            </a:lvl2pPr>
            <a:lvl3pPr marL="1371600" lvl="2" indent="-349250" algn="l">
              <a:lnSpc>
                <a:spcPct val="115000"/>
              </a:lnSpc>
              <a:spcBef>
                <a:spcPts val="0"/>
              </a:spcBef>
              <a:spcAft>
                <a:spcPts val="0"/>
              </a:spcAft>
              <a:buSzPts val="1900"/>
              <a:buChar char="■"/>
              <a:defRPr/>
            </a:lvl3pPr>
            <a:lvl4pPr marL="1828800" lvl="3" indent="-349250" algn="l">
              <a:lnSpc>
                <a:spcPct val="115000"/>
              </a:lnSpc>
              <a:spcBef>
                <a:spcPts val="0"/>
              </a:spcBef>
              <a:spcAft>
                <a:spcPts val="0"/>
              </a:spcAft>
              <a:buSzPts val="1900"/>
              <a:buChar char="●"/>
              <a:defRPr/>
            </a:lvl4pPr>
            <a:lvl5pPr marL="2286000" lvl="4" indent="-349250" algn="l">
              <a:lnSpc>
                <a:spcPct val="115000"/>
              </a:lnSpc>
              <a:spcBef>
                <a:spcPts val="0"/>
              </a:spcBef>
              <a:spcAft>
                <a:spcPts val="0"/>
              </a:spcAft>
              <a:buSzPts val="1900"/>
              <a:buChar char="○"/>
              <a:defRPr/>
            </a:lvl5pPr>
            <a:lvl6pPr marL="2743200" lvl="5" indent="-349250" algn="l">
              <a:lnSpc>
                <a:spcPct val="115000"/>
              </a:lnSpc>
              <a:spcBef>
                <a:spcPts val="0"/>
              </a:spcBef>
              <a:spcAft>
                <a:spcPts val="0"/>
              </a:spcAft>
              <a:buSzPts val="1900"/>
              <a:buChar char="■"/>
              <a:defRPr/>
            </a:lvl6pPr>
            <a:lvl7pPr marL="3200400" lvl="6" indent="-349250" algn="l">
              <a:lnSpc>
                <a:spcPct val="115000"/>
              </a:lnSpc>
              <a:spcBef>
                <a:spcPts val="0"/>
              </a:spcBef>
              <a:spcAft>
                <a:spcPts val="0"/>
              </a:spcAft>
              <a:buSzPts val="1900"/>
              <a:buChar char="●"/>
              <a:defRPr/>
            </a:lvl7pPr>
            <a:lvl8pPr marL="3657600" lvl="7" indent="-349250" algn="l">
              <a:lnSpc>
                <a:spcPct val="115000"/>
              </a:lnSpc>
              <a:spcBef>
                <a:spcPts val="0"/>
              </a:spcBef>
              <a:spcAft>
                <a:spcPts val="0"/>
              </a:spcAft>
              <a:buSzPts val="1900"/>
              <a:buChar char="○"/>
              <a:defRPr/>
            </a:lvl8pPr>
            <a:lvl9pPr marL="4114800" lvl="8" indent="-349250" algn="l">
              <a:lnSpc>
                <a:spcPct val="115000"/>
              </a:lnSpc>
              <a:spcBef>
                <a:spcPts val="0"/>
              </a:spcBef>
              <a:spcAft>
                <a:spcPts val="0"/>
              </a:spcAft>
              <a:buSzPts val="1900"/>
              <a:buChar char="■"/>
              <a:defRPr/>
            </a:lvl9pPr>
          </a:lstStyle>
          <a:p>
            <a:endParaRPr/>
          </a:p>
        </p:txBody>
      </p:sp>
      <p:sp>
        <p:nvSpPr>
          <p:cNvPr id="78" name="Google Shape;78;p53"/>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rmAutofit/>
          </a:bodyPr>
          <a:lstStyle>
            <a:lvl1pPr marL="0" marR="0" lvl="0"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79"/>
        <p:cNvGrpSpPr/>
        <p:nvPr/>
      </p:nvGrpSpPr>
      <p:grpSpPr>
        <a:xfrm>
          <a:off x="0" y="0"/>
          <a:ext cx="0" cy="0"/>
          <a:chOff x="0" y="0"/>
          <a:chExt cx="0" cy="0"/>
        </a:xfrm>
      </p:grpSpPr>
      <p:sp>
        <p:nvSpPr>
          <p:cNvPr id="80" name="Google Shape;80;p54"/>
          <p:cNvSpPr txBox="1">
            <a:spLocks noGrp="1"/>
          </p:cNvSpPr>
          <p:nvPr>
            <p:ph type="body" idx="1"/>
          </p:nvPr>
        </p:nvSpPr>
        <p:spPr>
          <a:xfrm>
            <a:off x="415600" y="5640767"/>
            <a:ext cx="7998300" cy="806700"/>
          </a:xfrm>
          <a:prstGeom prst="rect">
            <a:avLst/>
          </a:prstGeom>
          <a:noFill/>
          <a:ln>
            <a:noFill/>
          </a:ln>
        </p:spPr>
        <p:txBody>
          <a:bodyPr spcFirstLastPara="1" wrap="square" lIns="121900" tIns="121900" rIns="121900" bIns="121900" anchor="ctr" anchorCtr="0">
            <a:normAutofit/>
          </a:bodyPr>
          <a:lstStyle>
            <a:lvl1pPr marL="457200" lvl="0" indent="-228600" algn="l">
              <a:lnSpc>
                <a:spcPct val="100000"/>
              </a:lnSpc>
              <a:spcBef>
                <a:spcPts val="0"/>
              </a:spcBef>
              <a:spcAft>
                <a:spcPts val="0"/>
              </a:spcAft>
              <a:buSzPts val="2400"/>
              <a:buNone/>
              <a:defRPr/>
            </a:lvl1pPr>
          </a:lstStyle>
          <a:p>
            <a:endParaRPr/>
          </a:p>
        </p:txBody>
      </p:sp>
      <p:sp>
        <p:nvSpPr>
          <p:cNvPr id="81" name="Google Shape;81;p54"/>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rmAutofit/>
          </a:bodyPr>
          <a:lstStyle>
            <a:lvl1pPr marL="0" marR="0" lvl="0"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82"/>
        <p:cNvGrpSpPr/>
        <p:nvPr/>
      </p:nvGrpSpPr>
      <p:grpSpPr>
        <a:xfrm>
          <a:off x="0" y="0"/>
          <a:ext cx="0" cy="0"/>
          <a:chOff x="0" y="0"/>
          <a:chExt cx="0" cy="0"/>
        </a:xfrm>
      </p:grpSpPr>
      <p:sp>
        <p:nvSpPr>
          <p:cNvPr id="83" name="Google Shape;83;p55"/>
          <p:cNvSpPr txBox="1">
            <a:spLocks noGrp="1"/>
          </p:cNvSpPr>
          <p:nvPr>
            <p:ph type="title" hasCustomPrompt="1"/>
          </p:nvPr>
        </p:nvSpPr>
        <p:spPr>
          <a:xfrm>
            <a:off x="415600" y="1474833"/>
            <a:ext cx="11360700" cy="2618100"/>
          </a:xfrm>
          <a:prstGeom prst="rect">
            <a:avLst/>
          </a:prstGeom>
          <a:noFill/>
          <a:ln>
            <a:noFill/>
          </a:ln>
        </p:spPr>
        <p:txBody>
          <a:bodyPr spcFirstLastPara="1" wrap="square" lIns="121900" tIns="121900" rIns="121900" bIns="121900" anchor="b" anchorCtr="0">
            <a:normAutofit/>
          </a:bodyPr>
          <a:lstStyle>
            <a:lvl1pPr lvl="0" algn="ctr">
              <a:lnSpc>
                <a:spcPct val="100000"/>
              </a:lnSpc>
              <a:spcBef>
                <a:spcPts val="0"/>
              </a:spcBef>
              <a:spcAft>
                <a:spcPts val="0"/>
              </a:spcAft>
              <a:buSzPts val="16000"/>
              <a:buNone/>
              <a:defRPr sz="16000"/>
            </a:lvl1pPr>
            <a:lvl2pPr lvl="1" algn="ctr">
              <a:lnSpc>
                <a:spcPct val="100000"/>
              </a:lnSpc>
              <a:spcBef>
                <a:spcPts val="0"/>
              </a:spcBef>
              <a:spcAft>
                <a:spcPts val="0"/>
              </a:spcAft>
              <a:buSzPts val="16000"/>
              <a:buNone/>
              <a:defRPr sz="16000"/>
            </a:lvl2pPr>
            <a:lvl3pPr lvl="2" algn="ctr">
              <a:lnSpc>
                <a:spcPct val="100000"/>
              </a:lnSpc>
              <a:spcBef>
                <a:spcPts val="0"/>
              </a:spcBef>
              <a:spcAft>
                <a:spcPts val="0"/>
              </a:spcAft>
              <a:buSzPts val="16000"/>
              <a:buNone/>
              <a:defRPr sz="16000"/>
            </a:lvl3pPr>
            <a:lvl4pPr lvl="3" algn="ctr">
              <a:lnSpc>
                <a:spcPct val="100000"/>
              </a:lnSpc>
              <a:spcBef>
                <a:spcPts val="0"/>
              </a:spcBef>
              <a:spcAft>
                <a:spcPts val="0"/>
              </a:spcAft>
              <a:buSzPts val="16000"/>
              <a:buNone/>
              <a:defRPr sz="16000"/>
            </a:lvl4pPr>
            <a:lvl5pPr lvl="4" algn="ctr">
              <a:lnSpc>
                <a:spcPct val="100000"/>
              </a:lnSpc>
              <a:spcBef>
                <a:spcPts val="0"/>
              </a:spcBef>
              <a:spcAft>
                <a:spcPts val="0"/>
              </a:spcAft>
              <a:buSzPts val="16000"/>
              <a:buNone/>
              <a:defRPr sz="16000"/>
            </a:lvl5pPr>
            <a:lvl6pPr lvl="5" algn="ctr">
              <a:lnSpc>
                <a:spcPct val="100000"/>
              </a:lnSpc>
              <a:spcBef>
                <a:spcPts val="0"/>
              </a:spcBef>
              <a:spcAft>
                <a:spcPts val="0"/>
              </a:spcAft>
              <a:buSzPts val="16000"/>
              <a:buNone/>
              <a:defRPr sz="16000"/>
            </a:lvl6pPr>
            <a:lvl7pPr lvl="6" algn="ctr">
              <a:lnSpc>
                <a:spcPct val="100000"/>
              </a:lnSpc>
              <a:spcBef>
                <a:spcPts val="0"/>
              </a:spcBef>
              <a:spcAft>
                <a:spcPts val="0"/>
              </a:spcAft>
              <a:buSzPts val="16000"/>
              <a:buNone/>
              <a:defRPr sz="16000"/>
            </a:lvl7pPr>
            <a:lvl8pPr lvl="7" algn="ctr">
              <a:lnSpc>
                <a:spcPct val="100000"/>
              </a:lnSpc>
              <a:spcBef>
                <a:spcPts val="0"/>
              </a:spcBef>
              <a:spcAft>
                <a:spcPts val="0"/>
              </a:spcAft>
              <a:buSzPts val="16000"/>
              <a:buNone/>
              <a:defRPr sz="16000"/>
            </a:lvl8pPr>
            <a:lvl9pPr lvl="8" algn="ctr">
              <a:lnSpc>
                <a:spcPct val="100000"/>
              </a:lnSpc>
              <a:spcBef>
                <a:spcPts val="0"/>
              </a:spcBef>
              <a:spcAft>
                <a:spcPts val="0"/>
              </a:spcAft>
              <a:buSzPts val="16000"/>
              <a:buNone/>
              <a:defRPr sz="16000"/>
            </a:lvl9pPr>
          </a:lstStyle>
          <a:p>
            <a:r>
              <a:t>xx%</a:t>
            </a:r>
          </a:p>
        </p:txBody>
      </p:sp>
      <p:sp>
        <p:nvSpPr>
          <p:cNvPr id="84" name="Google Shape;84;p55"/>
          <p:cNvSpPr txBox="1">
            <a:spLocks noGrp="1"/>
          </p:cNvSpPr>
          <p:nvPr>
            <p:ph type="body" idx="1"/>
          </p:nvPr>
        </p:nvSpPr>
        <p:spPr>
          <a:xfrm>
            <a:off x="415600" y="4202967"/>
            <a:ext cx="11360700" cy="1734300"/>
          </a:xfrm>
          <a:prstGeom prst="rect">
            <a:avLst/>
          </a:prstGeom>
          <a:noFill/>
          <a:ln>
            <a:noFill/>
          </a:ln>
        </p:spPr>
        <p:txBody>
          <a:bodyPr spcFirstLastPara="1" wrap="square" lIns="121900" tIns="121900" rIns="121900" bIns="121900" anchor="t" anchorCtr="0">
            <a:normAutofit/>
          </a:bodyPr>
          <a:lstStyle>
            <a:lvl1pPr marL="457200" lvl="0" indent="-381000" algn="ctr">
              <a:lnSpc>
                <a:spcPct val="115000"/>
              </a:lnSpc>
              <a:spcBef>
                <a:spcPts val="0"/>
              </a:spcBef>
              <a:spcAft>
                <a:spcPts val="0"/>
              </a:spcAft>
              <a:buSzPts val="2400"/>
              <a:buChar char="●"/>
              <a:defRPr/>
            </a:lvl1pPr>
            <a:lvl2pPr marL="914400" lvl="1" indent="-349250" algn="ctr">
              <a:lnSpc>
                <a:spcPct val="115000"/>
              </a:lnSpc>
              <a:spcBef>
                <a:spcPts val="0"/>
              </a:spcBef>
              <a:spcAft>
                <a:spcPts val="0"/>
              </a:spcAft>
              <a:buSzPts val="1900"/>
              <a:buChar char="○"/>
              <a:defRPr/>
            </a:lvl2pPr>
            <a:lvl3pPr marL="1371600" lvl="2" indent="-349250" algn="ctr">
              <a:lnSpc>
                <a:spcPct val="115000"/>
              </a:lnSpc>
              <a:spcBef>
                <a:spcPts val="0"/>
              </a:spcBef>
              <a:spcAft>
                <a:spcPts val="0"/>
              </a:spcAft>
              <a:buSzPts val="1900"/>
              <a:buChar char="■"/>
              <a:defRPr/>
            </a:lvl3pPr>
            <a:lvl4pPr marL="1828800" lvl="3" indent="-349250" algn="ctr">
              <a:lnSpc>
                <a:spcPct val="115000"/>
              </a:lnSpc>
              <a:spcBef>
                <a:spcPts val="0"/>
              </a:spcBef>
              <a:spcAft>
                <a:spcPts val="0"/>
              </a:spcAft>
              <a:buSzPts val="1900"/>
              <a:buChar char="●"/>
              <a:defRPr/>
            </a:lvl4pPr>
            <a:lvl5pPr marL="2286000" lvl="4" indent="-349250" algn="ctr">
              <a:lnSpc>
                <a:spcPct val="115000"/>
              </a:lnSpc>
              <a:spcBef>
                <a:spcPts val="0"/>
              </a:spcBef>
              <a:spcAft>
                <a:spcPts val="0"/>
              </a:spcAft>
              <a:buSzPts val="1900"/>
              <a:buChar char="○"/>
              <a:defRPr/>
            </a:lvl5pPr>
            <a:lvl6pPr marL="2743200" lvl="5" indent="-349250" algn="ctr">
              <a:lnSpc>
                <a:spcPct val="115000"/>
              </a:lnSpc>
              <a:spcBef>
                <a:spcPts val="0"/>
              </a:spcBef>
              <a:spcAft>
                <a:spcPts val="0"/>
              </a:spcAft>
              <a:buSzPts val="1900"/>
              <a:buChar char="■"/>
              <a:defRPr/>
            </a:lvl6pPr>
            <a:lvl7pPr marL="3200400" lvl="6" indent="-349250" algn="ctr">
              <a:lnSpc>
                <a:spcPct val="115000"/>
              </a:lnSpc>
              <a:spcBef>
                <a:spcPts val="0"/>
              </a:spcBef>
              <a:spcAft>
                <a:spcPts val="0"/>
              </a:spcAft>
              <a:buSzPts val="1900"/>
              <a:buChar char="●"/>
              <a:defRPr/>
            </a:lvl7pPr>
            <a:lvl8pPr marL="3657600" lvl="7" indent="-349250" algn="ctr">
              <a:lnSpc>
                <a:spcPct val="115000"/>
              </a:lnSpc>
              <a:spcBef>
                <a:spcPts val="0"/>
              </a:spcBef>
              <a:spcAft>
                <a:spcPts val="0"/>
              </a:spcAft>
              <a:buSzPts val="1900"/>
              <a:buChar char="○"/>
              <a:defRPr/>
            </a:lvl8pPr>
            <a:lvl9pPr marL="4114800" lvl="8" indent="-349250" algn="ctr">
              <a:lnSpc>
                <a:spcPct val="115000"/>
              </a:lnSpc>
              <a:spcBef>
                <a:spcPts val="0"/>
              </a:spcBef>
              <a:spcAft>
                <a:spcPts val="0"/>
              </a:spcAft>
              <a:buSzPts val="1900"/>
              <a:buChar char="■"/>
              <a:defRPr/>
            </a:lvl9pPr>
          </a:lstStyle>
          <a:p>
            <a:endParaRPr/>
          </a:p>
        </p:txBody>
      </p:sp>
      <p:sp>
        <p:nvSpPr>
          <p:cNvPr id="85" name="Google Shape;85;p55"/>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rmAutofit/>
          </a:bodyPr>
          <a:lstStyle>
            <a:lvl1pPr marL="0" marR="0" lvl="0"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0"/>
        <p:cNvGrpSpPr/>
        <p:nvPr/>
      </p:nvGrpSpPr>
      <p:grpSpPr>
        <a:xfrm>
          <a:off x="0" y="0"/>
          <a:ext cx="0" cy="0"/>
          <a:chOff x="0" y="0"/>
          <a:chExt cx="0" cy="0"/>
        </a:xfrm>
      </p:grpSpPr>
      <p:sp>
        <p:nvSpPr>
          <p:cNvPr id="91" name="Google Shape;91;g2e63e5a2551_0_227"/>
          <p:cNvSpPr txBox="1">
            <a:spLocks noGrp="1"/>
          </p:cNvSpPr>
          <p:nvPr>
            <p:ph type="ctrTitle"/>
          </p:nvPr>
        </p:nvSpPr>
        <p:spPr>
          <a:xfrm>
            <a:off x="415611" y="992767"/>
            <a:ext cx="11360700" cy="2736900"/>
          </a:xfrm>
          <a:prstGeom prst="rect">
            <a:avLst/>
          </a:prstGeom>
        </p:spPr>
        <p:txBody>
          <a:bodyPr spcFirstLastPara="1" wrap="square" lIns="121900" tIns="121900" rIns="121900" bIns="121900" anchor="b" anchorCtr="0">
            <a:normAutofit/>
          </a:bodyPr>
          <a:lstStyle>
            <a:lvl1pPr lvl="0" algn="ctr" rtl="0">
              <a:spcBef>
                <a:spcPts val="0"/>
              </a:spcBef>
              <a:spcAft>
                <a:spcPts val="0"/>
              </a:spcAft>
              <a:buSzPts val="6900"/>
              <a:buNone/>
              <a:defRPr sz="6900"/>
            </a:lvl1pPr>
            <a:lvl2pPr lvl="1" algn="ctr" rtl="0">
              <a:spcBef>
                <a:spcPts val="0"/>
              </a:spcBef>
              <a:spcAft>
                <a:spcPts val="0"/>
              </a:spcAft>
              <a:buSzPts val="6900"/>
              <a:buNone/>
              <a:defRPr sz="6900"/>
            </a:lvl2pPr>
            <a:lvl3pPr lvl="2" algn="ctr" rtl="0">
              <a:spcBef>
                <a:spcPts val="0"/>
              </a:spcBef>
              <a:spcAft>
                <a:spcPts val="0"/>
              </a:spcAft>
              <a:buSzPts val="6900"/>
              <a:buNone/>
              <a:defRPr sz="6900"/>
            </a:lvl3pPr>
            <a:lvl4pPr lvl="3" algn="ctr" rtl="0">
              <a:spcBef>
                <a:spcPts val="0"/>
              </a:spcBef>
              <a:spcAft>
                <a:spcPts val="0"/>
              </a:spcAft>
              <a:buSzPts val="6900"/>
              <a:buNone/>
              <a:defRPr sz="6900"/>
            </a:lvl4pPr>
            <a:lvl5pPr lvl="4" algn="ctr" rtl="0">
              <a:spcBef>
                <a:spcPts val="0"/>
              </a:spcBef>
              <a:spcAft>
                <a:spcPts val="0"/>
              </a:spcAft>
              <a:buSzPts val="6900"/>
              <a:buNone/>
              <a:defRPr sz="6900"/>
            </a:lvl5pPr>
            <a:lvl6pPr lvl="5" algn="ctr" rtl="0">
              <a:spcBef>
                <a:spcPts val="0"/>
              </a:spcBef>
              <a:spcAft>
                <a:spcPts val="0"/>
              </a:spcAft>
              <a:buSzPts val="6900"/>
              <a:buNone/>
              <a:defRPr sz="6900"/>
            </a:lvl6pPr>
            <a:lvl7pPr lvl="6" algn="ctr" rtl="0">
              <a:spcBef>
                <a:spcPts val="0"/>
              </a:spcBef>
              <a:spcAft>
                <a:spcPts val="0"/>
              </a:spcAft>
              <a:buSzPts val="6900"/>
              <a:buNone/>
              <a:defRPr sz="6900"/>
            </a:lvl7pPr>
            <a:lvl8pPr lvl="7" algn="ctr" rtl="0">
              <a:spcBef>
                <a:spcPts val="0"/>
              </a:spcBef>
              <a:spcAft>
                <a:spcPts val="0"/>
              </a:spcAft>
              <a:buSzPts val="6900"/>
              <a:buNone/>
              <a:defRPr sz="6900"/>
            </a:lvl8pPr>
            <a:lvl9pPr lvl="8" algn="ctr" rtl="0">
              <a:spcBef>
                <a:spcPts val="0"/>
              </a:spcBef>
              <a:spcAft>
                <a:spcPts val="0"/>
              </a:spcAft>
              <a:buSzPts val="6900"/>
              <a:buNone/>
              <a:defRPr sz="6900"/>
            </a:lvl9pPr>
          </a:lstStyle>
          <a:p>
            <a:endParaRPr/>
          </a:p>
        </p:txBody>
      </p:sp>
      <p:sp>
        <p:nvSpPr>
          <p:cNvPr id="92" name="Google Shape;92;g2e63e5a2551_0_227"/>
          <p:cNvSpPr txBox="1">
            <a:spLocks noGrp="1"/>
          </p:cNvSpPr>
          <p:nvPr>
            <p:ph type="subTitle" idx="1"/>
          </p:nvPr>
        </p:nvSpPr>
        <p:spPr>
          <a:xfrm>
            <a:off x="415600" y="3778833"/>
            <a:ext cx="11360700" cy="1056900"/>
          </a:xfrm>
          <a:prstGeom prst="rect">
            <a:avLst/>
          </a:prstGeom>
        </p:spPr>
        <p:txBody>
          <a:bodyPr spcFirstLastPara="1" wrap="square" lIns="121900" tIns="121900" rIns="121900" bIns="121900" anchor="t" anchorCtr="0">
            <a:normAutofit/>
          </a:bodyPr>
          <a:lstStyle>
            <a:lvl1pPr lvl="0" algn="ctr" rtl="0">
              <a:lnSpc>
                <a:spcPct val="100000"/>
              </a:lnSpc>
              <a:spcBef>
                <a:spcPts val="0"/>
              </a:spcBef>
              <a:spcAft>
                <a:spcPts val="0"/>
              </a:spcAft>
              <a:buSzPts val="3700"/>
              <a:buNone/>
              <a:defRPr sz="3700"/>
            </a:lvl1pPr>
            <a:lvl2pPr lvl="1" algn="ctr" rtl="0">
              <a:lnSpc>
                <a:spcPct val="100000"/>
              </a:lnSpc>
              <a:spcBef>
                <a:spcPts val="0"/>
              </a:spcBef>
              <a:spcAft>
                <a:spcPts val="0"/>
              </a:spcAft>
              <a:buSzPts val="3700"/>
              <a:buNone/>
              <a:defRPr sz="3700"/>
            </a:lvl2pPr>
            <a:lvl3pPr lvl="2" algn="ctr" rtl="0">
              <a:lnSpc>
                <a:spcPct val="100000"/>
              </a:lnSpc>
              <a:spcBef>
                <a:spcPts val="0"/>
              </a:spcBef>
              <a:spcAft>
                <a:spcPts val="0"/>
              </a:spcAft>
              <a:buSzPts val="3700"/>
              <a:buNone/>
              <a:defRPr sz="3700"/>
            </a:lvl3pPr>
            <a:lvl4pPr lvl="3" algn="ctr" rtl="0">
              <a:lnSpc>
                <a:spcPct val="100000"/>
              </a:lnSpc>
              <a:spcBef>
                <a:spcPts val="0"/>
              </a:spcBef>
              <a:spcAft>
                <a:spcPts val="0"/>
              </a:spcAft>
              <a:buSzPts val="3700"/>
              <a:buNone/>
              <a:defRPr sz="3700"/>
            </a:lvl4pPr>
            <a:lvl5pPr lvl="4" algn="ctr" rtl="0">
              <a:lnSpc>
                <a:spcPct val="100000"/>
              </a:lnSpc>
              <a:spcBef>
                <a:spcPts val="0"/>
              </a:spcBef>
              <a:spcAft>
                <a:spcPts val="0"/>
              </a:spcAft>
              <a:buSzPts val="3700"/>
              <a:buNone/>
              <a:defRPr sz="3700"/>
            </a:lvl5pPr>
            <a:lvl6pPr lvl="5" algn="ctr" rtl="0">
              <a:lnSpc>
                <a:spcPct val="100000"/>
              </a:lnSpc>
              <a:spcBef>
                <a:spcPts val="0"/>
              </a:spcBef>
              <a:spcAft>
                <a:spcPts val="0"/>
              </a:spcAft>
              <a:buSzPts val="3700"/>
              <a:buNone/>
              <a:defRPr sz="3700"/>
            </a:lvl6pPr>
            <a:lvl7pPr lvl="6" algn="ctr" rtl="0">
              <a:lnSpc>
                <a:spcPct val="100000"/>
              </a:lnSpc>
              <a:spcBef>
                <a:spcPts val="0"/>
              </a:spcBef>
              <a:spcAft>
                <a:spcPts val="0"/>
              </a:spcAft>
              <a:buSzPts val="3700"/>
              <a:buNone/>
              <a:defRPr sz="3700"/>
            </a:lvl7pPr>
            <a:lvl8pPr lvl="7" algn="ctr" rtl="0">
              <a:lnSpc>
                <a:spcPct val="100000"/>
              </a:lnSpc>
              <a:spcBef>
                <a:spcPts val="0"/>
              </a:spcBef>
              <a:spcAft>
                <a:spcPts val="0"/>
              </a:spcAft>
              <a:buSzPts val="3700"/>
              <a:buNone/>
              <a:defRPr sz="3700"/>
            </a:lvl8pPr>
            <a:lvl9pPr lvl="8" algn="ctr" rtl="0">
              <a:lnSpc>
                <a:spcPct val="100000"/>
              </a:lnSpc>
              <a:spcBef>
                <a:spcPts val="0"/>
              </a:spcBef>
              <a:spcAft>
                <a:spcPts val="0"/>
              </a:spcAft>
              <a:buSzPts val="3700"/>
              <a:buNone/>
              <a:defRPr sz="3700"/>
            </a:lvl9pPr>
          </a:lstStyle>
          <a:p>
            <a:endParaRPr/>
          </a:p>
        </p:txBody>
      </p:sp>
      <p:sp>
        <p:nvSpPr>
          <p:cNvPr id="93" name="Google Shape;93;g2e63e5a2551_0_227"/>
          <p:cNvSpPr txBox="1">
            <a:spLocks noGrp="1"/>
          </p:cNvSpPr>
          <p:nvPr>
            <p:ph type="sldNum" idx="12"/>
          </p:nvPr>
        </p:nvSpPr>
        <p:spPr>
          <a:xfrm>
            <a:off x="11296610" y="6217622"/>
            <a:ext cx="731700" cy="524700"/>
          </a:xfrm>
          <a:prstGeom prst="rect">
            <a:avLst/>
          </a:prstGeom>
        </p:spPr>
        <p:txBody>
          <a:bodyPr spcFirstLastPara="1" wrap="square" lIns="121900" tIns="121900" rIns="121900" bIns="121900"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94"/>
        <p:cNvGrpSpPr/>
        <p:nvPr/>
      </p:nvGrpSpPr>
      <p:grpSpPr>
        <a:xfrm>
          <a:off x="0" y="0"/>
          <a:ext cx="0" cy="0"/>
          <a:chOff x="0" y="0"/>
          <a:chExt cx="0" cy="0"/>
        </a:xfrm>
      </p:grpSpPr>
      <p:sp>
        <p:nvSpPr>
          <p:cNvPr id="95" name="Google Shape;95;g2e63e5a2551_0_231"/>
          <p:cNvSpPr txBox="1">
            <a:spLocks noGrp="1"/>
          </p:cNvSpPr>
          <p:nvPr>
            <p:ph type="title"/>
          </p:nvPr>
        </p:nvSpPr>
        <p:spPr>
          <a:xfrm>
            <a:off x="415600" y="2867800"/>
            <a:ext cx="11360700" cy="1122300"/>
          </a:xfrm>
          <a:prstGeom prst="rect">
            <a:avLst/>
          </a:prstGeom>
        </p:spPr>
        <p:txBody>
          <a:bodyPr spcFirstLastPara="1" wrap="square" lIns="121900" tIns="121900" rIns="121900" bIns="121900" anchor="ctr" anchorCtr="0">
            <a:normAutofit/>
          </a:bodyPr>
          <a:lstStyle>
            <a:lvl1pPr lvl="0" algn="ctr" rtl="0">
              <a:spcBef>
                <a:spcPts val="0"/>
              </a:spcBef>
              <a:spcAft>
                <a:spcPts val="0"/>
              </a:spcAft>
              <a:buSzPts val="4800"/>
              <a:buNone/>
              <a:defRPr sz="4800"/>
            </a:lvl1pPr>
            <a:lvl2pPr lvl="1" algn="ctr" rtl="0">
              <a:spcBef>
                <a:spcPts val="0"/>
              </a:spcBef>
              <a:spcAft>
                <a:spcPts val="0"/>
              </a:spcAft>
              <a:buSzPts val="4800"/>
              <a:buNone/>
              <a:defRPr sz="4800"/>
            </a:lvl2pPr>
            <a:lvl3pPr lvl="2" algn="ctr" rtl="0">
              <a:spcBef>
                <a:spcPts val="0"/>
              </a:spcBef>
              <a:spcAft>
                <a:spcPts val="0"/>
              </a:spcAft>
              <a:buSzPts val="4800"/>
              <a:buNone/>
              <a:defRPr sz="4800"/>
            </a:lvl3pPr>
            <a:lvl4pPr lvl="3" algn="ctr" rtl="0">
              <a:spcBef>
                <a:spcPts val="0"/>
              </a:spcBef>
              <a:spcAft>
                <a:spcPts val="0"/>
              </a:spcAft>
              <a:buSzPts val="4800"/>
              <a:buNone/>
              <a:defRPr sz="4800"/>
            </a:lvl4pPr>
            <a:lvl5pPr lvl="4" algn="ctr" rtl="0">
              <a:spcBef>
                <a:spcPts val="0"/>
              </a:spcBef>
              <a:spcAft>
                <a:spcPts val="0"/>
              </a:spcAft>
              <a:buSzPts val="4800"/>
              <a:buNone/>
              <a:defRPr sz="4800"/>
            </a:lvl5pPr>
            <a:lvl6pPr lvl="5" algn="ctr" rtl="0">
              <a:spcBef>
                <a:spcPts val="0"/>
              </a:spcBef>
              <a:spcAft>
                <a:spcPts val="0"/>
              </a:spcAft>
              <a:buSzPts val="4800"/>
              <a:buNone/>
              <a:defRPr sz="4800"/>
            </a:lvl6pPr>
            <a:lvl7pPr lvl="6" algn="ctr" rtl="0">
              <a:spcBef>
                <a:spcPts val="0"/>
              </a:spcBef>
              <a:spcAft>
                <a:spcPts val="0"/>
              </a:spcAft>
              <a:buSzPts val="4800"/>
              <a:buNone/>
              <a:defRPr sz="4800"/>
            </a:lvl7pPr>
            <a:lvl8pPr lvl="7" algn="ctr" rtl="0">
              <a:spcBef>
                <a:spcPts val="0"/>
              </a:spcBef>
              <a:spcAft>
                <a:spcPts val="0"/>
              </a:spcAft>
              <a:buSzPts val="4800"/>
              <a:buNone/>
              <a:defRPr sz="4800"/>
            </a:lvl8pPr>
            <a:lvl9pPr lvl="8" algn="ctr" rtl="0">
              <a:spcBef>
                <a:spcPts val="0"/>
              </a:spcBef>
              <a:spcAft>
                <a:spcPts val="0"/>
              </a:spcAft>
              <a:buSzPts val="4800"/>
              <a:buNone/>
              <a:defRPr sz="4800"/>
            </a:lvl9pPr>
          </a:lstStyle>
          <a:p>
            <a:endParaRPr/>
          </a:p>
        </p:txBody>
      </p:sp>
      <p:sp>
        <p:nvSpPr>
          <p:cNvPr id="96" name="Google Shape;96;g2e63e5a2551_0_231"/>
          <p:cNvSpPr txBox="1">
            <a:spLocks noGrp="1"/>
          </p:cNvSpPr>
          <p:nvPr>
            <p:ph type="sldNum" idx="12"/>
          </p:nvPr>
        </p:nvSpPr>
        <p:spPr>
          <a:xfrm>
            <a:off x="11296610" y="6217622"/>
            <a:ext cx="731700" cy="524700"/>
          </a:xfrm>
          <a:prstGeom prst="rect">
            <a:avLst/>
          </a:prstGeom>
        </p:spPr>
        <p:txBody>
          <a:bodyPr spcFirstLastPara="1" wrap="square" lIns="121900" tIns="121900" rIns="121900" bIns="121900"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97"/>
        <p:cNvGrpSpPr/>
        <p:nvPr/>
      </p:nvGrpSpPr>
      <p:grpSpPr>
        <a:xfrm>
          <a:off x="0" y="0"/>
          <a:ext cx="0" cy="0"/>
          <a:chOff x="0" y="0"/>
          <a:chExt cx="0" cy="0"/>
        </a:xfrm>
      </p:grpSpPr>
      <p:sp>
        <p:nvSpPr>
          <p:cNvPr id="98" name="Google Shape;98;g2e63e5a2551_0_234"/>
          <p:cNvSpPr txBox="1">
            <a:spLocks noGrp="1"/>
          </p:cNvSpPr>
          <p:nvPr>
            <p:ph type="title"/>
          </p:nvPr>
        </p:nvSpPr>
        <p:spPr>
          <a:xfrm>
            <a:off x="415600" y="593367"/>
            <a:ext cx="11360700" cy="763500"/>
          </a:xfrm>
          <a:prstGeom prst="rect">
            <a:avLst/>
          </a:prstGeom>
        </p:spPr>
        <p:txBody>
          <a:bodyPr spcFirstLastPara="1" wrap="square" lIns="121900" tIns="121900" rIns="121900" bIns="121900" anchor="t" anchorCtr="0">
            <a:normAutofit/>
          </a:bodyPr>
          <a:lstStyle>
            <a:lvl1pPr lvl="0" rtl="0">
              <a:spcBef>
                <a:spcPts val="0"/>
              </a:spcBef>
              <a:spcAft>
                <a:spcPts val="0"/>
              </a:spcAft>
              <a:buSzPts val="3700"/>
              <a:buNone/>
              <a:defRPr/>
            </a:lvl1pPr>
            <a:lvl2pPr lvl="1" rtl="0">
              <a:spcBef>
                <a:spcPts val="0"/>
              </a:spcBef>
              <a:spcAft>
                <a:spcPts val="0"/>
              </a:spcAft>
              <a:buSzPts val="3700"/>
              <a:buNone/>
              <a:defRPr/>
            </a:lvl2pPr>
            <a:lvl3pPr lvl="2" rtl="0">
              <a:spcBef>
                <a:spcPts val="0"/>
              </a:spcBef>
              <a:spcAft>
                <a:spcPts val="0"/>
              </a:spcAft>
              <a:buSzPts val="3700"/>
              <a:buNone/>
              <a:defRPr/>
            </a:lvl3pPr>
            <a:lvl4pPr lvl="3" rtl="0">
              <a:spcBef>
                <a:spcPts val="0"/>
              </a:spcBef>
              <a:spcAft>
                <a:spcPts val="0"/>
              </a:spcAft>
              <a:buSzPts val="3700"/>
              <a:buNone/>
              <a:defRPr/>
            </a:lvl4pPr>
            <a:lvl5pPr lvl="4" rtl="0">
              <a:spcBef>
                <a:spcPts val="0"/>
              </a:spcBef>
              <a:spcAft>
                <a:spcPts val="0"/>
              </a:spcAft>
              <a:buSzPts val="3700"/>
              <a:buNone/>
              <a:defRPr/>
            </a:lvl5pPr>
            <a:lvl6pPr lvl="5" rtl="0">
              <a:spcBef>
                <a:spcPts val="0"/>
              </a:spcBef>
              <a:spcAft>
                <a:spcPts val="0"/>
              </a:spcAft>
              <a:buSzPts val="3700"/>
              <a:buNone/>
              <a:defRPr/>
            </a:lvl6pPr>
            <a:lvl7pPr lvl="6" rtl="0">
              <a:spcBef>
                <a:spcPts val="0"/>
              </a:spcBef>
              <a:spcAft>
                <a:spcPts val="0"/>
              </a:spcAft>
              <a:buSzPts val="3700"/>
              <a:buNone/>
              <a:defRPr/>
            </a:lvl7pPr>
            <a:lvl8pPr lvl="7" rtl="0">
              <a:spcBef>
                <a:spcPts val="0"/>
              </a:spcBef>
              <a:spcAft>
                <a:spcPts val="0"/>
              </a:spcAft>
              <a:buSzPts val="3700"/>
              <a:buNone/>
              <a:defRPr/>
            </a:lvl8pPr>
            <a:lvl9pPr lvl="8" rtl="0">
              <a:spcBef>
                <a:spcPts val="0"/>
              </a:spcBef>
              <a:spcAft>
                <a:spcPts val="0"/>
              </a:spcAft>
              <a:buSzPts val="3700"/>
              <a:buNone/>
              <a:defRPr/>
            </a:lvl9pPr>
          </a:lstStyle>
          <a:p>
            <a:endParaRPr/>
          </a:p>
        </p:txBody>
      </p:sp>
      <p:sp>
        <p:nvSpPr>
          <p:cNvPr id="99" name="Google Shape;99;g2e63e5a2551_0_234"/>
          <p:cNvSpPr txBox="1">
            <a:spLocks noGrp="1"/>
          </p:cNvSpPr>
          <p:nvPr>
            <p:ph type="body" idx="1"/>
          </p:nvPr>
        </p:nvSpPr>
        <p:spPr>
          <a:xfrm>
            <a:off x="415600" y="1536633"/>
            <a:ext cx="11360700" cy="4555200"/>
          </a:xfrm>
          <a:prstGeom prst="rect">
            <a:avLst/>
          </a:prstGeom>
        </p:spPr>
        <p:txBody>
          <a:bodyPr spcFirstLastPara="1" wrap="square" lIns="121900" tIns="121900" rIns="121900" bIns="121900" anchor="t" anchorCtr="0">
            <a:normAutofit/>
          </a:bodyPr>
          <a:lstStyle>
            <a:lvl1pPr marL="457200" lvl="0" indent="-381000" rtl="0">
              <a:spcBef>
                <a:spcPts val="0"/>
              </a:spcBef>
              <a:spcAft>
                <a:spcPts val="0"/>
              </a:spcAft>
              <a:buSzPts val="2400"/>
              <a:buChar char="●"/>
              <a:defRPr/>
            </a:lvl1pPr>
            <a:lvl2pPr marL="914400" lvl="1" indent="-349250" rtl="0">
              <a:spcBef>
                <a:spcPts val="0"/>
              </a:spcBef>
              <a:spcAft>
                <a:spcPts val="0"/>
              </a:spcAft>
              <a:buSzPts val="1900"/>
              <a:buChar char="○"/>
              <a:defRPr/>
            </a:lvl2pPr>
            <a:lvl3pPr marL="1371600" lvl="2" indent="-349250" rtl="0">
              <a:spcBef>
                <a:spcPts val="0"/>
              </a:spcBef>
              <a:spcAft>
                <a:spcPts val="0"/>
              </a:spcAft>
              <a:buSzPts val="1900"/>
              <a:buChar char="■"/>
              <a:defRPr/>
            </a:lvl3pPr>
            <a:lvl4pPr marL="1828800" lvl="3" indent="-349250" rtl="0">
              <a:spcBef>
                <a:spcPts val="0"/>
              </a:spcBef>
              <a:spcAft>
                <a:spcPts val="0"/>
              </a:spcAft>
              <a:buSzPts val="1900"/>
              <a:buChar char="●"/>
              <a:defRPr/>
            </a:lvl4pPr>
            <a:lvl5pPr marL="2286000" lvl="4" indent="-349250" rtl="0">
              <a:spcBef>
                <a:spcPts val="0"/>
              </a:spcBef>
              <a:spcAft>
                <a:spcPts val="0"/>
              </a:spcAft>
              <a:buSzPts val="1900"/>
              <a:buChar char="○"/>
              <a:defRPr/>
            </a:lvl5pPr>
            <a:lvl6pPr marL="2743200" lvl="5" indent="-349250" rtl="0">
              <a:spcBef>
                <a:spcPts val="0"/>
              </a:spcBef>
              <a:spcAft>
                <a:spcPts val="0"/>
              </a:spcAft>
              <a:buSzPts val="1900"/>
              <a:buChar char="■"/>
              <a:defRPr/>
            </a:lvl6pPr>
            <a:lvl7pPr marL="3200400" lvl="6" indent="-349250" rtl="0">
              <a:spcBef>
                <a:spcPts val="0"/>
              </a:spcBef>
              <a:spcAft>
                <a:spcPts val="0"/>
              </a:spcAft>
              <a:buSzPts val="1900"/>
              <a:buChar char="●"/>
              <a:defRPr/>
            </a:lvl7pPr>
            <a:lvl8pPr marL="3657600" lvl="7" indent="-349250" rtl="0">
              <a:spcBef>
                <a:spcPts val="0"/>
              </a:spcBef>
              <a:spcAft>
                <a:spcPts val="0"/>
              </a:spcAft>
              <a:buSzPts val="1900"/>
              <a:buChar char="○"/>
              <a:defRPr/>
            </a:lvl8pPr>
            <a:lvl9pPr marL="4114800" lvl="8" indent="-349250" rtl="0">
              <a:spcBef>
                <a:spcPts val="0"/>
              </a:spcBef>
              <a:spcAft>
                <a:spcPts val="0"/>
              </a:spcAft>
              <a:buSzPts val="1900"/>
              <a:buChar char="■"/>
              <a:defRPr/>
            </a:lvl9pPr>
          </a:lstStyle>
          <a:p>
            <a:endParaRPr/>
          </a:p>
        </p:txBody>
      </p:sp>
      <p:sp>
        <p:nvSpPr>
          <p:cNvPr id="100" name="Google Shape;100;g2e63e5a2551_0_234"/>
          <p:cNvSpPr txBox="1">
            <a:spLocks noGrp="1"/>
          </p:cNvSpPr>
          <p:nvPr>
            <p:ph type="sldNum" idx="12"/>
          </p:nvPr>
        </p:nvSpPr>
        <p:spPr>
          <a:xfrm>
            <a:off x="11296610" y="6217622"/>
            <a:ext cx="731700" cy="524700"/>
          </a:xfrm>
          <a:prstGeom prst="rect">
            <a:avLst/>
          </a:prstGeom>
        </p:spPr>
        <p:txBody>
          <a:bodyPr spcFirstLastPara="1" wrap="square" lIns="121900" tIns="121900" rIns="121900" bIns="121900"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101"/>
        <p:cNvGrpSpPr/>
        <p:nvPr/>
      </p:nvGrpSpPr>
      <p:grpSpPr>
        <a:xfrm>
          <a:off x="0" y="0"/>
          <a:ext cx="0" cy="0"/>
          <a:chOff x="0" y="0"/>
          <a:chExt cx="0" cy="0"/>
        </a:xfrm>
      </p:grpSpPr>
      <p:sp>
        <p:nvSpPr>
          <p:cNvPr id="102" name="Google Shape;102;g2e63e5a2551_0_238"/>
          <p:cNvSpPr txBox="1">
            <a:spLocks noGrp="1"/>
          </p:cNvSpPr>
          <p:nvPr>
            <p:ph type="title"/>
          </p:nvPr>
        </p:nvSpPr>
        <p:spPr>
          <a:xfrm>
            <a:off x="415600" y="593367"/>
            <a:ext cx="11360700" cy="763500"/>
          </a:xfrm>
          <a:prstGeom prst="rect">
            <a:avLst/>
          </a:prstGeom>
        </p:spPr>
        <p:txBody>
          <a:bodyPr spcFirstLastPara="1" wrap="square" lIns="121900" tIns="121900" rIns="121900" bIns="121900" anchor="t" anchorCtr="0">
            <a:normAutofit/>
          </a:bodyPr>
          <a:lstStyle>
            <a:lvl1pPr lvl="0" rtl="0">
              <a:spcBef>
                <a:spcPts val="0"/>
              </a:spcBef>
              <a:spcAft>
                <a:spcPts val="0"/>
              </a:spcAft>
              <a:buSzPts val="3700"/>
              <a:buNone/>
              <a:defRPr/>
            </a:lvl1pPr>
            <a:lvl2pPr lvl="1" rtl="0">
              <a:spcBef>
                <a:spcPts val="0"/>
              </a:spcBef>
              <a:spcAft>
                <a:spcPts val="0"/>
              </a:spcAft>
              <a:buSzPts val="3700"/>
              <a:buNone/>
              <a:defRPr/>
            </a:lvl2pPr>
            <a:lvl3pPr lvl="2" rtl="0">
              <a:spcBef>
                <a:spcPts val="0"/>
              </a:spcBef>
              <a:spcAft>
                <a:spcPts val="0"/>
              </a:spcAft>
              <a:buSzPts val="3700"/>
              <a:buNone/>
              <a:defRPr/>
            </a:lvl3pPr>
            <a:lvl4pPr lvl="3" rtl="0">
              <a:spcBef>
                <a:spcPts val="0"/>
              </a:spcBef>
              <a:spcAft>
                <a:spcPts val="0"/>
              </a:spcAft>
              <a:buSzPts val="3700"/>
              <a:buNone/>
              <a:defRPr/>
            </a:lvl4pPr>
            <a:lvl5pPr lvl="4" rtl="0">
              <a:spcBef>
                <a:spcPts val="0"/>
              </a:spcBef>
              <a:spcAft>
                <a:spcPts val="0"/>
              </a:spcAft>
              <a:buSzPts val="3700"/>
              <a:buNone/>
              <a:defRPr/>
            </a:lvl5pPr>
            <a:lvl6pPr lvl="5" rtl="0">
              <a:spcBef>
                <a:spcPts val="0"/>
              </a:spcBef>
              <a:spcAft>
                <a:spcPts val="0"/>
              </a:spcAft>
              <a:buSzPts val="3700"/>
              <a:buNone/>
              <a:defRPr/>
            </a:lvl6pPr>
            <a:lvl7pPr lvl="6" rtl="0">
              <a:spcBef>
                <a:spcPts val="0"/>
              </a:spcBef>
              <a:spcAft>
                <a:spcPts val="0"/>
              </a:spcAft>
              <a:buSzPts val="3700"/>
              <a:buNone/>
              <a:defRPr/>
            </a:lvl7pPr>
            <a:lvl8pPr lvl="7" rtl="0">
              <a:spcBef>
                <a:spcPts val="0"/>
              </a:spcBef>
              <a:spcAft>
                <a:spcPts val="0"/>
              </a:spcAft>
              <a:buSzPts val="3700"/>
              <a:buNone/>
              <a:defRPr/>
            </a:lvl8pPr>
            <a:lvl9pPr lvl="8" rtl="0">
              <a:spcBef>
                <a:spcPts val="0"/>
              </a:spcBef>
              <a:spcAft>
                <a:spcPts val="0"/>
              </a:spcAft>
              <a:buSzPts val="3700"/>
              <a:buNone/>
              <a:defRPr/>
            </a:lvl9pPr>
          </a:lstStyle>
          <a:p>
            <a:endParaRPr/>
          </a:p>
        </p:txBody>
      </p:sp>
      <p:sp>
        <p:nvSpPr>
          <p:cNvPr id="103" name="Google Shape;103;g2e63e5a2551_0_238"/>
          <p:cNvSpPr txBox="1">
            <a:spLocks noGrp="1"/>
          </p:cNvSpPr>
          <p:nvPr>
            <p:ph type="body" idx="1"/>
          </p:nvPr>
        </p:nvSpPr>
        <p:spPr>
          <a:xfrm>
            <a:off x="415600" y="1536633"/>
            <a:ext cx="5333100" cy="4555200"/>
          </a:xfrm>
          <a:prstGeom prst="rect">
            <a:avLst/>
          </a:prstGeom>
        </p:spPr>
        <p:txBody>
          <a:bodyPr spcFirstLastPara="1" wrap="square" lIns="121900" tIns="121900" rIns="121900" bIns="121900" anchor="t" anchorCtr="0">
            <a:normAutofit/>
          </a:bodyPr>
          <a:lstStyle>
            <a:lvl1pPr marL="457200" lvl="0" indent="-349250" rtl="0">
              <a:spcBef>
                <a:spcPts val="0"/>
              </a:spcBef>
              <a:spcAft>
                <a:spcPts val="0"/>
              </a:spcAft>
              <a:buSzPts val="1900"/>
              <a:buChar char="●"/>
              <a:defRPr sz="1900"/>
            </a:lvl1pPr>
            <a:lvl2pPr marL="914400" lvl="1" indent="-330200" rtl="0">
              <a:spcBef>
                <a:spcPts val="0"/>
              </a:spcBef>
              <a:spcAft>
                <a:spcPts val="0"/>
              </a:spcAft>
              <a:buSzPts val="1600"/>
              <a:buChar char="○"/>
              <a:defRPr sz="1600"/>
            </a:lvl2pPr>
            <a:lvl3pPr marL="1371600" lvl="2" indent="-330200" rtl="0">
              <a:spcBef>
                <a:spcPts val="0"/>
              </a:spcBef>
              <a:spcAft>
                <a:spcPts val="0"/>
              </a:spcAft>
              <a:buSzPts val="1600"/>
              <a:buChar char="■"/>
              <a:defRPr sz="1600"/>
            </a:lvl3pPr>
            <a:lvl4pPr marL="1828800" lvl="3" indent="-330200" rtl="0">
              <a:spcBef>
                <a:spcPts val="0"/>
              </a:spcBef>
              <a:spcAft>
                <a:spcPts val="0"/>
              </a:spcAft>
              <a:buSzPts val="1600"/>
              <a:buChar char="●"/>
              <a:defRPr sz="1600"/>
            </a:lvl4pPr>
            <a:lvl5pPr marL="2286000" lvl="4" indent="-330200" rtl="0">
              <a:spcBef>
                <a:spcPts val="0"/>
              </a:spcBef>
              <a:spcAft>
                <a:spcPts val="0"/>
              </a:spcAft>
              <a:buSzPts val="1600"/>
              <a:buChar char="○"/>
              <a:defRPr sz="1600"/>
            </a:lvl5pPr>
            <a:lvl6pPr marL="2743200" lvl="5" indent="-330200" rtl="0">
              <a:spcBef>
                <a:spcPts val="0"/>
              </a:spcBef>
              <a:spcAft>
                <a:spcPts val="0"/>
              </a:spcAft>
              <a:buSzPts val="1600"/>
              <a:buChar char="■"/>
              <a:defRPr sz="1600"/>
            </a:lvl6pPr>
            <a:lvl7pPr marL="3200400" lvl="6" indent="-330200" rtl="0">
              <a:spcBef>
                <a:spcPts val="0"/>
              </a:spcBef>
              <a:spcAft>
                <a:spcPts val="0"/>
              </a:spcAft>
              <a:buSzPts val="1600"/>
              <a:buChar char="●"/>
              <a:defRPr sz="1600"/>
            </a:lvl7pPr>
            <a:lvl8pPr marL="3657600" lvl="7" indent="-330200" rtl="0">
              <a:spcBef>
                <a:spcPts val="0"/>
              </a:spcBef>
              <a:spcAft>
                <a:spcPts val="0"/>
              </a:spcAft>
              <a:buSzPts val="1600"/>
              <a:buChar char="○"/>
              <a:defRPr sz="1600"/>
            </a:lvl8pPr>
            <a:lvl9pPr marL="4114800" lvl="8" indent="-330200" rtl="0">
              <a:spcBef>
                <a:spcPts val="0"/>
              </a:spcBef>
              <a:spcAft>
                <a:spcPts val="0"/>
              </a:spcAft>
              <a:buSzPts val="1600"/>
              <a:buChar char="■"/>
              <a:defRPr sz="1600"/>
            </a:lvl9pPr>
          </a:lstStyle>
          <a:p>
            <a:endParaRPr/>
          </a:p>
        </p:txBody>
      </p:sp>
      <p:sp>
        <p:nvSpPr>
          <p:cNvPr id="104" name="Google Shape;104;g2e63e5a2551_0_238"/>
          <p:cNvSpPr txBox="1">
            <a:spLocks noGrp="1"/>
          </p:cNvSpPr>
          <p:nvPr>
            <p:ph type="body" idx="2"/>
          </p:nvPr>
        </p:nvSpPr>
        <p:spPr>
          <a:xfrm>
            <a:off x="6443200" y="1536633"/>
            <a:ext cx="5333100" cy="4555200"/>
          </a:xfrm>
          <a:prstGeom prst="rect">
            <a:avLst/>
          </a:prstGeom>
        </p:spPr>
        <p:txBody>
          <a:bodyPr spcFirstLastPara="1" wrap="square" lIns="121900" tIns="121900" rIns="121900" bIns="121900" anchor="t" anchorCtr="0">
            <a:normAutofit/>
          </a:bodyPr>
          <a:lstStyle>
            <a:lvl1pPr marL="457200" lvl="0" indent="-349250" rtl="0">
              <a:spcBef>
                <a:spcPts val="0"/>
              </a:spcBef>
              <a:spcAft>
                <a:spcPts val="0"/>
              </a:spcAft>
              <a:buSzPts val="1900"/>
              <a:buChar char="●"/>
              <a:defRPr sz="1900"/>
            </a:lvl1pPr>
            <a:lvl2pPr marL="914400" lvl="1" indent="-330200" rtl="0">
              <a:spcBef>
                <a:spcPts val="0"/>
              </a:spcBef>
              <a:spcAft>
                <a:spcPts val="0"/>
              </a:spcAft>
              <a:buSzPts val="1600"/>
              <a:buChar char="○"/>
              <a:defRPr sz="1600"/>
            </a:lvl2pPr>
            <a:lvl3pPr marL="1371600" lvl="2" indent="-330200" rtl="0">
              <a:spcBef>
                <a:spcPts val="0"/>
              </a:spcBef>
              <a:spcAft>
                <a:spcPts val="0"/>
              </a:spcAft>
              <a:buSzPts val="1600"/>
              <a:buChar char="■"/>
              <a:defRPr sz="1600"/>
            </a:lvl3pPr>
            <a:lvl4pPr marL="1828800" lvl="3" indent="-330200" rtl="0">
              <a:spcBef>
                <a:spcPts val="0"/>
              </a:spcBef>
              <a:spcAft>
                <a:spcPts val="0"/>
              </a:spcAft>
              <a:buSzPts val="1600"/>
              <a:buChar char="●"/>
              <a:defRPr sz="1600"/>
            </a:lvl4pPr>
            <a:lvl5pPr marL="2286000" lvl="4" indent="-330200" rtl="0">
              <a:spcBef>
                <a:spcPts val="0"/>
              </a:spcBef>
              <a:spcAft>
                <a:spcPts val="0"/>
              </a:spcAft>
              <a:buSzPts val="1600"/>
              <a:buChar char="○"/>
              <a:defRPr sz="1600"/>
            </a:lvl5pPr>
            <a:lvl6pPr marL="2743200" lvl="5" indent="-330200" rtl="0">
              <a:spcBef>
                <a:spcPts val="0"/>
              </a:spcBef>
              <a:spcAft>
                <a:spcPts val="0"/>
              </a:spcAft>
              <a:buSzPts val="1600"/>
              <a:buChar char="■"/>
              <a:defRPr sz="1600"/>
            </a:lvl6pPr>
            <a:lvl7pPr marL="3200400" lvl="6" indent="-330200" rtl="0">
              <a:spcBef>
                <a:spcPts val="0"/>
              </a:spcBef>
              <a:spcAft>
                <a:spcPts val="0"/>
              </a:spcAft>
              <a:buSzPts val="1600"/>
              <a:buChar char="●"/>
              <a:defRPr sz="1600"/>
            </a:lvl7pPr>
            <a:lvl8pPr marL="3657600" lvl="7" indent="-330200" rtl="0">
              <a:spcBef>
                <a:spcPts val="0"/>
              </a:spcBef>
              <a:spcAft>
                <a:spcPts val="0"/>
              </a:spcAft>
              <a:buSzPts val="1600"/>
              <a:buChar char="○"/>
              <a:defRPr sz="1600"/>
            </a:lvl8pPr>
            <a:lvl9pPr marL="4114800" lvl="8" indent="-330200" rtl="0">
              <a:spcBef>
                <a:spcPts val="0"/>
              </a:spcBef>
              <a:spcAft>
                <a:spcPts val="0"/>
              </a:spcAft>
              <a:buSzPts val="1600"/>
              <a:buChar char="■"/>
              <a:defRPr sz="1600"/>
            </a:lvl9pPr>
          </a:lstStyle>
          <a:p>
            <a:endParaRPr/>
          </a:p>
        </p:txBody>
      </p:sp>
      <p:sp>
        <p:nvSpPr>
          <p:cNvPr id="105" name="Google Shape;105;g2e63e5a2551_0_238"/>
          <p:cNvSpPr txBox="1">
            <a:spLocks noGrp="1"/>
          </p:cNvSpPr>
          <p:nvPr>
            <p:ph type="sldNum" idx="12"/>
          </p:nvPr>
        </p:nvSpPr>
        <p:spPr>
          <a:xfrm>
            <a:off x="11296610" y="6217622"/>
            <a:ext cx="731700" cy="524700"/>
          </a:xfrm>
          <a:prstGeom prst="rect">
            <a:avLst/>
          </a:prstGeom>
        </p:spPr>
        <p:txBody>
          <a:bodyPr spcFirstLastPara="1" wrap="square" lIns="121900" tIns="121900" rIns="121900" bIns="121900"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106"/>
        <p:cNvGrpSpPr/>
        <p:nvPr/>
      </p:nvGrpSpPr>
      <p:grpSpPr>
        <a:xfrm>
          <a:off x="0" y="0"/>
          <a:ext cx="0" cy="0"/>
          <a:chOff x="0" y="0"/>
          <a:chExt cx="0" cy="0"/>
        </a:xfrm>
      </p:grpSpPr>
      <p:sp>
        <p:nvSpPr>
          <p:cNvPr id="107" name="Google Shape;107;g2e63e5a2551_0_243"/>
          <p:cNvSpPr txBox="1">
            <a:spLocks noGrp="1"/>
          </p:cNvSpPr>
          <p:nvPr>
            <p:ph type="title"/>
          </p:nvPr>
        </p:nvSpPr>
        <p:spPr>
          <a:xfrm>
            <a:off x="415600" y="593367"/>
            <a:ext cx="11360700" cy="763500"/>
          </a:xfrm>
          <a:prstGeom prst="rect">
            <a:avLst/>
          </a:prstGeom>
        </p:spPr>
        <p:txBody>
          <a:bodyPr spcFirstLastPara="1" wrap="square" lIns="121900" tIns="121900" rIns="121900" bIns="121900" anchor="t" anchorCtr="0">
            <a:normAutofit/>
          </a:bodyPr>
          <a:lstStyle>
            <a:lvl1pPr lvl="0" rtl="0">
              <a:spcBef>
                <a:spcPts val="0"/>
              </a:spcBef>
              <a:spcAft>
                <a:spcPts val="0"/>
              </a:spcAft>
              <a:buSzPts val="3700"/>
              <a:buNone/>
              <a:defRPr/>
            </a:lvl1pPr>
            <a:lvl2pPr lvl="1" rtl="0">
              <a:spcBef>
                <a:spcPts val="0"/>
              </a:spcBef>
              <a:spcAft>
                <a:spcPts val="0"/>
              </a:spcAft>
              <a:buSzPts val="3700"/>
              <a:buNone/>
              <a:defRPr/>
            </a:lvl2pPr>
            <a:lvl3pPr lvl="2" rtl="0">
              <a:spcBef>
                <a:spcPts val="0"/>
              </a:spcBef>
              <a:spcAft>
                <a:spcPts val="0"/>
              </a:spcAft>
              <a:buSzPts val="3700"/>
              <a:buNone/>
              <a:defRPr/>
            </a:lvl3pPr>
            <a:lvl4pPr lvl="3" rtl="0">
              <a:spcBef>
                <a:spcPts val="0"/>
              </a:spcBef>
              <a:spcAft>
                <a:spcPts val="0"/>
              </a:spcAft>
              <a:buSzPts val="3700"/>
              <a:buNone/>
              <a:defRPr/>
            </a:lvl4pPr>
            <a:lvl5pPr lvl="4" rtl="0">
              <a:spcBef>
                <a:spcPts val="0"/>
              </a:spcBef>
              <a:spcAft>
                <a:spcPts val="0"/>
              </a:spcAft>
              <a:buSzPts val="3700"/>
              <a:buNone/>
              <a:defRPr/>
            </a:lvl5pPr>
            <a:lvl6pPr lvl="5" rtl="0">
              <a:spcBef>
                <a:spcPts val="0"/>
              </a:spcBef>
              <a:spcAft>
                <a:spcPts val="0"/>
              </a:spcAft>
              <a:buSzPts val="3700"/>
              <a:buNone/>
              <a:defRPr/>
            </a:lvl6pPr>
            <a:lvl7pPr lvl="6" rtl="0">
              <a:spcBef>
                <a:spcPts val="0"/>
              </a:spcBef>
              <a:spcAft>
                <a:spcPts val="0"/>
              </a:spcAft>
              <a:buSzPts val="3700"/>
              <a:buNone/>
              <a:defRPr/>
            </a:lvl7pPr>
            <a:lvl8pPr lvl="7" rtl="0">
              <a:spcBef>
                <a:spcPts val="0"/>
              </a:spcBef>
              <a:spcAft>
                <a:spcPts val="0"/>
              </a:spcAft>
              <a:buSzPts val="3700"/>
              <a:buNone/>
              <a:defRPr/>
            </a:lvl8pPr>
            <a:lvl9pPr lvl="8" rtl="0">
              <a:spcBef>
                <a:spcPts val="0"/>
              </a:spcBef>
              <a:spcAft>
                <a:spcPts val="0"/>
              </a:spcAft>
              <a:buSzPts val="3700"/>
              <a:buNone/>
              <a:defRPr/>
            </a:lvl9pPr>
          </a:lstStyle>
          <a:p>
            <a:endParaRPr/>
          </a:p>
        </p:txBody>
      </p:sp>
      <p:sp>
        <p:nvSpPr>
          <p:cNvPr id="108" name="Google Shape;108;g2e63e5a2551_0_243"/>
          <p:cNvSpPr txBox="1">
            <a:spLocks noGrp="1"/>
          </p:cNvSpPr>
          <p:nvPr>
            <p:ph type="sldNum" idx="12"/>
          </p:nvPr>
        </p:nvSpPr>
        <p:spPr>
          <a:xfrm>
            <a:off x="11296610" y="6217622"/>
            <a:ext cx="731700" cy="524700"/>
          </a:xfrm>
          <a:prstGeom prst="rect">
            <a:avLst/>
          </a:prstGeom>
        </p:spPr>
        <p:txBody>
          <a:bodyPr spcFirstLastPara="1" wrap="square" lIns="121900" tIns="121900" rIns="121900" bIns="121900"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109"/>
        <p:cNvGrpSpPr/>
        <p:nvPr/>
      </p:nvGrpSpPr>
      <p:grpSpPr>
        <a:xfrm>
          <a:off x="0" y="0"/>
          <a:ext cx="0" cy="0"/>
          <a:chOff x="0" y="0"/>
          <a:chExt cx="0" cy="0"/>
        </a:xfrm>
      </p:grpSpPr>
      <p:sp>
        <p:nvSpPr>
          <p:cNvPr id="110" name="Google Shape;110;g2e63e5a2551_0_246"/>
          <p:cNvSpPr txBox="1">
            <a:spLocks noGrp="1"/>
          </p:cNvSpPr>
          <p:nvPr>
            <p:ph type="title"/>
          </p:nvPr>
        </p:nvSpPr>
        <p:spPr>
          <a:xfrm>
            <a:off x="415600" y="740800"/>
            <a:ext cx="3744000" cy="1007700"/>
          </a:xfrm>
          <a:prstGeom prst="rect">
            <a:avLst/>
          </a:prstGeom>
        </p:spPr>
        <p:txBody>
          <a:bodyPr spcFirstLastPara="1" wrap="square" lIns="121900" tIns="121900" rIns="121900" bIns="121900" anchor="b" anchorCtr="0">
            <a:normAutofit/>
          </a:bodyPr>
          <a:lstStyle>
            <a:lvl1pPr lvl="0" rtl="0">
              <a:spcBef>
                <a:spcPts val="0"/>
              </a:spcBef>
              <a:spcAft>
                <a:spcPts val="0"/>
              </a:spcAft>
              <a:buSzPts val="3200"/>
              <a:buNone/>
              <a:defRPr sz="3200"/>
            </a:lvl1pPr>
            <a:lvl2pPr lvl="1" rtl="0">
              <a:spcBef>
                <a:spcPts val="0"/>
              </a:spcBef>
              <a:spcAft>
                <a:spcPts val="0"/>
              </a:spcAft>
              <a:buSzPts val="3200"/>
              <a:buNone/>
              <a:defRPr sz="3200"/>
            </a:lvl2pPr>
            <a:lvl3pPr lvl="2" rtl="0">
              <a:spcBef>
                <a:spcPts val="0"/>
              </a:spcBef>
              <a:spcAft>
                <a:spcPts val="0"/>
              </a:spcAft>
              <a:buSzPts val="3200"/>
              <a:buNone/>
              <a:defRPr sz="3200"/>
            </a:lvl3pPr>
            <a:lvl4pPr lvl="3" rtl="0">
              <a:spcBef>
                <a:spcPts val="0"/>
              </a:spcBef>
              <a:spcAft>
                <a:spcPts val="0"/>
              </a:spcAft>
              <a:buSzPts val="3200"/>
              <a:buNone/>
              <a:defRPr sz="3200"/>
            </a:lvl4pPr>
            <a:lvl5pPr lvl="4" rtl="0">
              <a:spcBef>
                <a:spcPts val="0"/>
              </a:spcBef>
              <a:spcAft>
                <a:spcPts val="0"/>
              </a:spcAft>
              <a:buSzPts val="3200"/>
              <a:buNone/>
              <a:defRPr sz="3200"/>
            </a:lvl5pPr>
            <a:lvl6pPr lvl="5" rtl="0">
              <a:spcBef>
                <a:spcPts val="0"/>
              </a:spcBef>
              <a:spcAft>
                <a:spcPts val="0"/>
              </a:spcAft>
              <a:buSzPts val="3200"/>
              <a:buNone/>
              <a:defRPr sz="3200"/>
            </a:lvl6pPr>
            <a:lvl7pPr lvl="6" rtl="0">
              <a:spcBef>
                <a:spcPts val="0"/>
              </a:spcBef>
              <a:spcAft>
                <a:spcPts val="0"/>
              </a:spcAft>
              <a:buSzPts val="3200"/>
              <a:buNone/>
              <a:defRPr sz="3200"/>
            </a:lvl7pPr>
            <a:lvl8pPr lvl="7" rtl="0">
              <a:spcBef>
                <a:spcPts val="0"/>
              </a:spcBef>
              <a:spcAft>
                <a:spcPts val="0"/>
              </a:spcAft>
              <a:buSzPts val="3200"/>
              <a:buNone/>
              <a:defRPr sz="3200"/>
            </a:lvl8pPr>
            <a:lvl9pPr lvl="8" rtl="0">
              <a:spcBef>
                <a:spcPts val="0"/>
              </a:spcBef>
              <a:spcAft>
                <a:spcPts val="0"/>
              </a:spcAft>
              <a:buSzPts val="3200"/>
              <a:buNone/>
              <a:defRPr sz="3200"/>
            </a:lvl9pPr>
          </a:lstStyle>
          <a:p>
            <a:endParaRPr/>
          </a:p>
        </p:txBody>
      </p:sp>
      <p:sp>
        <p:nvSpPr>
          <p:cNvPr id="111" name="Google Shape;111;g2e63e5a2551_0_246"/>
          <p:cNvSpPr txBox="1">
            <a:spLocks noGrp="1"/>
          </p:cNvSpPr>
          <p:nvPr>
            <p:ph type="body" idx="1"/>
          </p:nvPr>
        </p:nvSpPr>
        <p:spPr>
          <a:xfrm>
            <a:off x="415600" y="1852800"/>
            <a:ext cx="3744000" cy="4239300"/>
          </a:xfrm>
          <a:prstGeom prst="rect">
            <a:avLst/>
          </a:prstGeom>
        </p:spPr>
        <p:txBody>
          <a:bodyPr spcFirstLastPara="1" wrap="square" lIns="121900" tIns="121900" rIns="121900" bIns="121900" anchor="t" anchorCtr="0">
            <a:normAutofit/>
          </a:bodyPr>
          <a:lstStyle>
            <a:lvl1pPr marL="457200" lvl="0" indent="-330200" rtl="0">
              <a:spcBef>
                <a:spcPts val="0"/>
              </a:spcBef>
              <a:spcAft>
                <a:spcPts val="0"/>
              </a:spcAft>
              <a:buSzPts val="1600"/>
              <a:buChar char="●"/>
              <a:defRPr sz="1600"/>
            </a:lvl1pPr>
            <a:lvl2pPr marL="914400" lvl="1" indent="-330200" rtl="0">
              <a:spcBef>
                <a:spcPts val="0"/>
              </a:spcBef>
              <a:spcAft>
                <a:spcPts val="0"/>
              </a:spcAft>
              <a:buSzPts val="1600"/>
              <a:buChar char="○"/>
              <a:defRPr sz="1600"/>
            </a:lvl2pPr>
            <a:lvl3pPr marL="1371600" lvl="2" indent="-330200" rtl="0">
              <a:spcBef>
                <a:spcPts val="0"/>
              </a:spcBef>
              <a:spcAft>
                <a:spcPts val="0"/>
              </a:spcAft>
              <a:buSzPts val="1600"/>
              <a:buChar char="■"/>
              <a:defRPr sz="1600"/>
            </a:lvl3pPr>
            <a:lvl4pPr marL="1828800" lvl="3" indent="-330200" rtl="0">
              <a:spcBef>
                <a:spcPts val="0"/>
              </a:spcBef>
              <a:spcAft>
                <a:spcPts val="0"/>
              </a:spcAft>
              <a:buSzPts val="1600"/>
              <a:buChar char="●"/>
              <a:defRPr sz="1600"/>
            </a:lvl4pPr>
            <a:lvl5pPr marL="2286000" lvl="4" indent="-330200" rtl="0">
              <a:spcBef>
                <a:spcPts val="0"/>
              </a:spcBef>
              <a:spcAft>
                <a:spcPts val="0"/>
              </a:spcAft>
              <a:buSzPts val="1600"/>
              <a:buChar char="○"/>
              <a:defRPr sz="1600"/>
            </a:lvl5pPr>
            <a:lvl6pPr marL="2743200" lvl="5" indent="-330200" rtl="0">
              <a:spcBef>
                <a:spcPts val="0"/>
              </a:spcBef>
              <a:spcAft>
                <a:spcPts val="0"/>
              </a:spcAft>
              <a:buSzPts val="1600"/>
              <a:buChar char="■"/>
              <a:defRPr sz="1600"/>
            </a:lvl6pPr>
            <a:lvl7pPr marL="3200400" lvl="6" indent="-330200" rtl="0">
              <a:spcBef>
                <a:spcPts val="0"/>
              </a:spcBef>
              <a:spcAft>
                <a:spcPts val="0"/>
              </a:spcAft>
              <a:buSzPts val="1600"/>
              <a:buChar char="●"/>
              <a:defRPr sz="1600"/>
            </a:lvl7pPr>
            <a:lvl8pPr marL="3657600" lvl="7" indent="-330200" rtl="0">
              <a:spcBef>
                <a:spcPts val="0"/>
              </a:spcBef>
              <a:spcAft>
                <a:spcPts val="0"/>
              </a:spcAft>
              <a:buSzPts val="1600"/>
              <a:buChar char="○"/>
              <a:defRPr sz="1600"/>
            </a:lvl8pPr>
            <a:lvl9pPr marL="4114800" lvl="8" indent="-330200" rtl="0">
              <a:spcBef>
                <a:spcPts val="0"/>
              </a:spcBef>
              <a:spcAft>
                <a:spcPts val="0"/>
              </a:spcAft>
              <a:buSzPts val="1600"/>
              <a:buChar char="■"/>
              <a:defRPr sz="1600"/>
            </a:lvl9pPr>
          </a:lstStyle>
          <a:p>
            <a:endParaRPr/>
          </a:p>
        </p:txBody>
      </p:sp>
      <p:sp>
        <p:nvSpPr>
          <p:cNvPr id="112" name="Google Shape;112;g2e63e5a2551_0_246"/>
          <p:cNvSpPr txBox="1">
            <a:spLocks noGrp="1"/>
          </p:cNvSpPr>
          <p:nvPr>
            <p:ph type="sldNum" idx="12"/>
          </p:nvPr>
        </p:nvSpPr>
        <p:spPr>
          <a:xfrm>
            <a:off x="11296610" y="6217622"/>
            <a:ext cx="731700" cy="524700"/>
          </a:xfrm>
          <a:prstGeom prst="rect">
            <a:avLst/>
          </a:prstGeom>
        </p:spPr>
        <p:txBody>
          <a:bodyPr spcFirstLastPara="1" wrap="square" lIns="121900" tIns="121900" rIns="121900" bIns="121900"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113"/>
        <p:cNvGrpSpPr/>
        <p:nvPr/>
      </p:nvGrpSpPr>
      <p:grpSpPr>
        <a:xfrm>
          <a:off x="0" y="0"/>
          <a:ext cx="0" cy="0"/>
          <a:chOff x="0" y="0"/>
          <a:chExt cx="0" cy="0"/>
        </a:xfrm>
      </p:grpSpPr>
      <p:sp>
        <p:nvSpPr>
          <p:cNvPr id="114" name="Google Shape;114;g2e63e5a2551_0_250"/>
          <p:cNvSpPr txBox="1">
            <a:spLocks noGrp="1"/>
          </p:cNvSpPr>
          <p:nvPr>
            <p:ph type="title"/>
          </p:nvPr>
        </p:nvSpPr>
        <p:spPr>
          <a:xfrm>
            <a:off x="653667" y="600200"/>
            <a:ext cx="8490300" cy="5454300"/>
          </a:xfrm>
          <a:prstGeom prst="rect">
            <a:avLst/>
          </a:prstGeom>
        </p:spPr>
        <p:txBody>
          <a:bodyPr spcFirstLastPara="1" wrap="square" lIns="121900" tIns="121900" rIns="121900" bIns="121900" anchor="ctr" anchorCtr="0">
            <a:normAutofit/>
          </a:bodyPr>
          <a:lstStyle>
            <a:lvl1pPr lvl="0" rtl="0">
              <a:spcBef>
                <a:spcPts val="0"/>
              </a:spcBef>
              <a:spcAft>
                <a:spcPts val="0"/>
              </a:spcAft>
              <a:buSzPts val="6400"/>
              <a:buNone/>
              <a:defRPr sz="6400"/>
            </a:lvl1pPr>
            <a:lvl2pPr lvl="1" rtl="0">
              <a:spcBef>
                <a:spcPts val="0"/>
              </a:spcBef>
              <a:spcAft>
                <a:spcPts val="0"/>
              </a:spcAft>
              <a:buSzPts val="6400"/>
              <a:buNone/>
              <a:defRPr sz="6400"/>
            </a:lvl2pPr>
            <a:lvl3pPr lvl="2" rtl="0">
              <a:spcBef>
                <a:spcPts val="0"/>
              </a:spcBef>
              <a:spcAft>
                <a:spcPts val="0"/>
              </a:spcAft>
              <a:buSzPts val="6400"/>
              <a:buNone/>
              <a:defRPr sz="6400"/>
            </a:lvl3pPr>
            <a:lvl4pPr lvl="3" rtl="0">
              <a:spcBef>
                <a:spcPts val="0"/>
              </a:spcBef>
              <a:spcAft>
                <a:spcPts val="0"/>
              </a:spcAft>
              <a:buSzPts val="6400"/>
              <a:buNone/>
              <a:defRPr sz="6400"/>
            </a:lvl4pPr>
            <a:lvl5pPr lvl="4" rtl="0">
              <a:spcBef>
                <a:spcPts val="0"/>
              </a:spcBef>
              <a:spcAft>
                <a:spcPts val="0"/>
              </a:spcAft>
              <a:buSzPts val="6400"/>
              <a:buNone/>
              <a:defRPr sz="6400"/>
            </a:lvl5pPr>
            <a:lvl6pPr lvl="5" rtl="0">
              <a:spcBef>
                <a:spcPts val="0"/>
              </a:spcBef>
              <a:spcAft>
                <a:spcPts val="0"/>
              </a:spcAft>
              <a:buSzPts val="6400"/>
              <a:buNone/>
              <a:defRPr sz="6400"/>
            </a:lvl6pPr>
            <a:lvl7pPr lvl="6" rtl="0">
              <a:spcBef>
                <a:spcPts val="0"/>
              </a:spcBef>
              <a:spcAft>
                <a:spcPts val="0"/>
              </a:spcAft>
              <a:buSzPts val="6400"/>
              <a:buNone/>
              <a:defRPr sz="6400"/>
            </a:lvl7pPr>
            <a:lvl8pPr lvl="7" rtl="0">
              <a:spcBef>
                <a:spcPts val="0"/>
              </a:spcBef>
              <a:spcAft>
                <a:spcPts val="0"/>
              </a:spcAft>
              <a:buSzPts val="6400"/>
              <a:buNone/>
              <a:defRPr sz="6400"/>
            </a:lvl8pPr>
            <a:lvl9pPr lvl="8" rtl="0">
              <a:spcBef>
                <a:spcPts val="0"/>
              </a:spcBef>
              <a:spcAft>
                <a:spcPts val="0"/>
              </a:spcAft>
              <a:buSzPts val="6400"/>
              <a:buNone/>
              <a:defRPr sz="6400"/>
            </a:lvl9pPr>
          </a:lstStyle>
          <a:p>
            <a:endParaRPr/>
          </a:p>
        </p:txBody>
      </p:sp>
      <p:sp>
        <p:nvSpPr>
          <p:cNvPr id="115" name="Google Shape;115;g2e63e5a2551_0_250"/>
          <p:cNvSpPr txBox="1">
            <a:spLocks noGrp="1"/>
          </p:cNvSpPr>
          <p:nvPr>
            <p:ph type="sldNum" idx="12"/>
          </p:nvPr>
        </p:nvSpPr>
        <p:spPr>
          <a:xfrm>
            <a:off x="11296610" y="6217622"/>
            <a:ext cx="731700" cy="524700"/>
          </a:xfrm>
          <a:prstGeom prst="rect">
            <a:avLst/>
          </a:prstGeom>
        </p:spPr>
        <p:txBody>
          <a:bodyPr spcFirstLastPara="1" wrap="square" lIns="121900" tIns="121900" rIns="121900" bIns="121900"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116"/>
        <p:cNvGrpSpPr/>
        <p:nvPr/>
      </p:nvGrpSpPr>
      <p:grpSpPr>
        <a:xfrm>
          <a:off x="0" y="0"/>
          <a:ext cx="0" cy="0"/>
          <a:chOff x="0" y="0"/>
          <a:chExt cx="0" cy="0"/>
        </a:xfrm>
      </p:grpSpPr>
      <p:sp>
        <p:nvSpPr>
          <p:cNvPr id="117" name="Google Shape;117;g2e63e5a2551_0_253"/>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18" name="Google Shape;118;g2e63e5a2551_0_253"/>
          <p:cNvSpPr txBox="1">
            <a:spLocks noGrp="1"/>
          </p:cNvSpPr>
          <p:nvPr>
            <p:ph type="title"/>
          </p:nvPr>
        </p:nvSpPr>
        <p:spPr>
          <a:xfrm>
            <a:off x="354000" y="1644233"/>
            <a:ext cx="5393700" cy="1976400"/>
          </a:xfrm>
          <a:prstGeom prst="rect">
            <a:avLst/>
          </a:prstGeom>
        </p:spPr>
        <p:txBody>
          <a:bodyPr spcFirstLastPara="1" wrap="square" lIns="121900" tIns="121900" rIns="121900" bIns="121900" anchor="b" anchorCtr="0">
            <a:normAutofit/>
          </a:bodyPr>
          <a:lstStyle>
            <a:lvl1pPr lvl="0" algn="ctr" rtl="0">
              <a:spcBef>
                <a:spcPts val="0"/>
              </a:spcBef>
              <a:spcAft>
                <a:spcPts val="0"/>
              </a:spcAft>
              <a:buSzPts val="5600"/>
              <a:buNone/>
              <a:defRPr sz="5600"/>
            </a:lvl1pPr>
            <a:lvl2pPr lvl="1" algn="ctr" rtl="0">
              <a:spcBef>
                <a:spcPts val="0"/>
              </a:spcBef>
              <a:spcAft>
                <a:spcPts val="0"/>
              </a:spcAft>
              <a:buSzPts val="5600"/>
              <a:buNone/>
              <a:defRPr sz="5600"/>
            </a:lvl2pPr>
            <a:lvl3pPr lvl="2" algn="ctr" rtl="0">
              <a:spcBef>
                <a:spcPts val="0"/>
              </a:spcBef>
              <a:spcAft>
                <a:spcPts val="0"/>
              </a:spcAft>
              <a:buSzPts val="5600"/>
              <a:buNone/>
              <a:defRPr sz="5600"/>
            </a:lvl3pPr>
            <a:lvl4pPr lvl="3" algn="ctr" rtl="0">
              <a:spcBef>
                <a:spcPts val="0"/>
              </a:spcBef>
              <a:spcAft>
                <a:spcPts val="0"/>
              </a:spcAft>
              <a:buSzPts val="5600"/>
              <a:buNone/>
              <a:defRPr sz="5600"/>
            </a:lvl4pPr>
            <a:lvl5pPr lvl="4" algn="ctr" rtl="0">
              <a:spcBef>
                <a:spcPts val="0"/>
              </a:spcBef>
              <a:spcAft>
                <a:spcPts val="0"/>
              </a:spcAft>
              <a:buSzPts val="5600"/>
              <a:buNone/>
              <a:defRPr sz="5600"/>
            </a:lvl5pPr>
            <a:lvl6pPr lvl="5" algn="ctr" rtl="0">
              <a:spcBef>
                <a:spcPts val="0"/>
              </a:spcBef>
              <a:spcAft>
                <a:spcPts val="0"/>
              </a:spcAft>
              <a:buSzPts val="5600"/>
              <a:buNone/>
              <a:defRPr sz="5600"/>
            </a:lvl6pPr>
            <a:lvl7pPr lvl="6" algn="ctr" rtl="0">
              <a:spcBef>
                <a:spcPts val="0"/>
              </a:spcBef>
              <a:spcAft>
                <a:spcPts val="0"/>
              </a:spcAft>
              <a:buSzPts val="5600"/>
              <a:buNone/>
              <a:defRPr sz="5600"/>
            </a:lvl7pPr>
            <a:lvl8pPr lvl="7" algn="ctr" rtl="0">
              <a:spcBef>
                <a:spcPts val="0"/>
              </a:spcBef>
              <a:spcAft>
                <a:spcPts val="0"/>
              </a:spcAft>
              <a:buSzPts val="5600"/>
              <a:buNone/>
              <a:defRPr sz="5600"/>
            </a:lvl8pPr>
            <a:lvl9pPr lvl="8" algn="ctr" rtl="0">
              <a:spcBef>
                <a:spcPts val="0"/>
              </a:spcBef>
              <a:spcAft>
                <a:spcPts val="0"/>
              </a:spcAft>
              <a:buSzPts val="5600"/>
              <a:buNone/>
              <a:defRPr sz="5600"/>
            </a:lvl9pPr>
          </a:lstStyle>
          <a:p>
            <a:endParaRPr/>
          </a:p>
        </p:txBody>
      </p:sp>
      <p:sp>
        <p:nvSpPr>
          <p:cNvPr id="119" name="Google Shape;119;g2e63e5a2551_0_253"/>
          <p:cNvSpPr txBox="1">
            <a:spLocks noGrp="1"/>
          </p:cNvSpPr>
          <p:nvPr>
            <p:ph type="subTitle" idx="1"/>
          </p:nvPr>
        </p:nvSpPr>
        <p:spPr>
          <a:xfrm>
            <a:off x="354000" y="3737433"/>
            <a:ext cx="5393700" cy="1646700"/>
          </a:xfrm>
          <a:prstGeom prst="rect">
            <a:avLst/>
          </a:prstGeom>
        </p:spPr>
        <p:txBody>
          <a:bodyPr spcFirstLastPara="1" wrap="square" lIns="121900" tIns="121900" rIns="121900" bIns="121900" anchor="t" anchorCtr="0">
            <a:normAutofit/>
          </a:bodyPr>
          <a:lstStyle>
            <a:lvl1pPr lvl="0" algn="ctr" rtl="0">
              <a:lnSpc>
                <a:spcPct val="100000"/>
              </a:lnSpc>
              <a:spcBef>
                <a:spcPts val="0"/>
              </a:spcBef>
              <a:spcAft>
                <a:spcPts val="0"/>
              </a:spcAft>
              <a:buSzPts val="2800"/>
              <a:buNone/>
              <a:defRPr sz="2800"/>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120" name="Google Shape;120;g2e63e5a2551_0_253"/>
          <p:cNvSpPr txBox="1">
            <a:spLocks noGrp="1"/>
          </p:cNvSpPr>
          <p:nvPr>
            <p:ph type="body" idx="2"/>
          </p:nvPr>
        </p:nvSpPr>
        <p:spPr>
          <a:xfrm>
            <a:off x="6586000" y="965433"/>
            <a:ext cx="5115900" cy="4926900"/>
          </a:xfrm>
          <a:prstGeom prst="rect">
            <a:avLst/>
          </a:prstGeom>
        </p:spPr>
        <p:txBody>
          <a:bodyPr spcFirstLastPara="1" wrap="square" lIns="121900" tIns="121900" rIns="121900" bIns="121900" anchor="ctr" anchorCtr="0">
            <a:normAutofit/>
          </a:bodyPr>
          <a:lstStyle>
            <a:lvl1pPr marL="457200" lvl="0" indent="-381000" rtl="0">
              <a:spcBef>
                <a:spcPts val="0"/>
              </a:spcBef>
              <a:spcAft>
                <a:spcPts val="0"/>
              </a:spcAft>
              <a:buSzPts val="2400"/>
              <a:buChar char="●"/>
              <a:defRPr/>
            </a:lvl1pPr>
            <a:lvl2pPr marL="914400" lvl="1" indent="-349250" rtl="0">
              <a:spcBef>
                <a:spcPts val="0"/>
              </a:spcBef>
              <a:spcAft>
                <a:spcPts val="0"/>
              </a:spcAft>
              <a:buSzPts val="1900"/>
              <a:buChar char="○"/>
              <a:defRPr/>
            </a:lvl2pPr>
            <a:lvl3pPr marL="1371600" lvl="2" indent="-349250" rtl="0">
              <a:spcBef>
                <a:spcPts val="0"/>
              </a:spcBef>
              <a:spcAft>
                <a:spcPts val="0"/>
              </a:spcAft>
              <a:buSzPts val="1900"/>
              <a:buChar char="■"/>
              <a:defRPr/>
            </a:lvl3pPr>
            <a:lvl4pPr marL="1828800" lvl="3" indent="-349250" rtl="0">
              <a:spcBef>
                <a:spcPts val="0"/>
              </a:spcBef>
              <a:spcAft>
                <a:spcPts val="0"/>
              </a:spcAft>
              <a:buSzPts val="1900"/>
              <a:buChar char="●"/>
              <a:defRPr/>
            </a:lvl4pPr>
            <a:lvl5pPr marL="2286000" lvl="4" indent="-349250" rtl="0">
              <a:spcBef>
                <a:spcPts val="0"/>
              </a:spcBef>
              <a:spcAft>
                <a:spcPts val="0"/>
              </a:spcAft>
              <a:buSzPts val="1900"/>
              <a:buChar char="○"/>
              <a:defRPr/>
            </a:lvl5pPr>
            <a:lvl6pPr marL="2743200" lvl="5" indent="-349250" rtl="0">
              <a:spcBef>
                <a:spcPts val="0"/>
              </a:spcBef>
              <a:spcAft>
                <a:spcPts val="0"/>
              </a:spcAft>
              <a:buSzPts val="1900"/>
              <a:buChar char="■"/>
              <a:defRPr/>
            </a:lvl6pPr>
            <a:lvl7pPr marL="3200400" lvl="6" indent="-349250" rtl="0">
              <a:spcBef>
                <a:spcPts val="0"/>
              </a:spcBef>
              <a:spcAft>
                <a:spcPts val="0"/>
              </a:spcAft>
              <a:buSzPts val="1900"/>
              <a:buChar char="●"/>
              <a:defRPr/>
            </a:lvl7pPr>
            <a:lvl8pPr marL="3657600" lvl="7" indent="-349250" rtl="0">
              <a:spcBef>
                <a:spcPts val="0"/>
              </a:spcBef>
              <a:spcAft>
                <a:spcPts val="0"/>
              </a:spcAft>
              <a:buSzPts val="1900"/>
              <a:buChar char="○"/>
              <a:defRPr/>
            </a:lvl8pPr>
            <a:lvl9pPr marL="4114800" lvl="8" indent="-349250" rtl="0">
              <a:spcBef>
                <a:spcPts val="0"/>
              </a:spcBef>
              <a:spcAft>
                <a:spcPts val="0"/>
              </a:spcAft>
              <a:buSzPts val="1900"/>
              <a:buChar char="■"/>
              <a:defRPr/>
            </a:lvl9pPr>
          </a:lstStyle>
          <a:p>
            <a:endParaRPr/>
          </a:p>
        </p:txBody>
      </p:sp>
      <p:sp>
        <p:nvSpPr>
          <p:cNvPr id="121" name="Google Shape;121;g2e63e5a2551_0_253"/>
          <p:cNvSpPr txBox="1">
            <a:spLocks noGrp="1"/>
          </p:cNvSpPr>
          <p:nvPr>
            <p:ph type="sldNum" idx="12"/>
          </p:nvPr>
        </p:nvSpPr>
        <p:spPr>
          <a:xfrm>
            <a:off x="11296610" y="6217622"/>
            <a:ext cx="731700" cy="524700"/>
          </a:xfrm>
          <a:prstGeom prst="rect">
            <a:avLst/>
          </a:prstGeom>
        </p:spPr>
        <p:txBody>
          <a:bodyPr spcFirstLastPara="1" wrap="square" lIns="121900" tIns="121900" rIns="121900" bIns="121900"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122"/>
        <p:cNvGrpSpPr/>
        <p:nvPr/>
      </p:nvGrpSpPr>
      <p:grpSpPr>
        <a:xfrm>
          <a:off x="0" y="0"/>
          <a:ext cx="0" cy="0"/>
          <a:chOff x="0" y="0"/>
          <a:chExt cx="0" cy="0"/>
        </a:xfrm>
      </p:grpSpPr>
      <p:sp>
        <p:nvSpPr>
          <p:cNvPr id="123" name="Google Shape;123;g2e63e5a2551_0_259"/>
          <p:cNvSpPr txBox="1">
            <a:spLocks noGrp="1"/>
          </p:cNvSpPr>
          <p:nvPr>
            <p:ph type="body" idx="1"/>
          </p:nvPr>
        </p:nvSpPr>
        <p:spPr>
          <a:xfrm>
            <a:off x="415600" y="5640767"/>
            <a:ext cx="7998300" cy="806700"/>
          </a:xfrm>
          <a:prstGeom prst="rect">
            <a:avLst/>
          </a:prstGeom>
        </p:spPr>
        <p:txBody>
          <a:bodyPr spcFirstLastPara="1" wrap="square" lIns="121900" tIns="121900" rIns="121900" bIns="121900" anchor="ctr" anchorCtr="0">
            <a:normAutofit/>
          </a:bodyPr>
          <a:lstStyle>
            <a:lvl1pPr marL="457200" lvl="0" indent="-228600" rtl="0">
              <a:lnSpc>
                <a:spcPct val="100000"/>
              </a:lnSpc>
              <a:spcBef>
                <a:spcPts val="0"/>
              </a:spcBef>
              <a:spcAft>
                <a:spcPts val="0"/>
              </a:spcAft>
              <a:buSzPts val="2400"/>
              <a:buNone/>
              <a:defRPr/>
            </a:lvl1pPr>
          </a:lstStyle>
          <a:p>
            <a:endParaRPr/>
          </a:p>
        </p:txBody>
      </p:sp>
      <p:sp>
        <p:nvSpPr>
          <p:cNvPr id="124" name="Google Shape;124;g2e63e5a2551_0_259"/>
          <p:cNvSpPr txBox="1">
            <a:spLocks noGrp="1"/>
          </p:cNvSpPr>
          <p:nvPr>
            <p:ph type="sldNum" idx="12"/>
          </p:nvPr>
        </p:nvSpPr>
        <p:spPr>
          <a:xfrm>
            <a:off x="11296610" y="6217622"/>
            <a:ext cx="731700" cy="524700"/>
          </a:xfrm>
          <a:prstGeom prst="rect">
            <a:avLst/>
          </a:prstGeom>
        </p:spPr>
        <p:txBody>
          <a:bodyPr spcFirstLastPara="1" wrap="square" lIns="121900" tIns="121900" rIns="121900" bIns="121900"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125"/>
        <p:cNvGrpSpPr/>
        <p:nvPr/>
      </p:nvGrpSpPr>
      <p:grpSpPr>
        <a:xfrm>
          <a:off x="0" y="0"/>
          <a:ext cx="0" cy="0"/>
          <a:chOff x="0" y="0"/>
          <a:chExt cx="0" cy="0"/>
        </a:xfrm>
      </p:grpSpPr>
      <p:sp>
        <p:nvSpPr>
          <p:cNvPr id="126" name="Google Shape;126;g2e63e5a2551_0_262"/>
          <p:cNvSpPr txBox="1">
            <a:spLocks noGrp="1"/>
          </p:cNvSpPr>
          <p:nvPr>
            <p:ph type="title" hasCustomPrompt="1"/>
          </p:nvPr>
        </p:nvSpPr>
        <p:spPr>
          <a:xfrm>
            <a:off x="415600" y="1474833"/>
            <a:ext cx="11360700" cy="2618100"/>
          </a:xfrm>
          <a:prstGeom prst="rect">
            <a:avLst/>
          </a:prstGeom>
        </p:spPr>
        <p:txBody>
          <a:bodyPr spcFirstLastPara="1" wrap="square" lIns="121900" tIns="121900" rIns="121900" bIns="121900" anchor="b" anchorCtr="0">
            <a:normAutofit/>
          </a:bodyPr>
          <a:lstStyle>
            <a:lvl1pPr lvl="0" algn="ctr" rtl="0">
              <a:spcBef>
                <a:spcPts val="0"/>
              </a:spcBef>
              <a:spcAft>
                <a:spcPts val="0"/>
              </a:spcAft>
              <a:buSzPts val="16000"/>
              <a:buNone/>
              <a:defRPr sz="16000"/>
            </a:lvl1pPr>
            <a:lvl2pPr lvl="1" algn="ctr" rtl="0">
              <a:spcBef>
                <a:spcPts val="0"/>
              </a:spcBef>
              <a:spcAft>
                <a:spcPts val="0"/>
              </a:spcAft>
              <a:buSzPts val="16000"/>
              <a:buNone/>
              <a:defRPr sz="16000"/>
            </a:lvl2pPr>
            <a:lvl3pPr lvl="2" algn="ctr" rtl="0">
              <a:spcBef>
                <a:spcPts val="0"/>
              </a:spcBef>
              <a:spcAft>
                <a:spcPts val="0"/>
              </a:spcAft>
              <a:buSzPts val="16000"/>
              <a:buNone/>
              <a:defRPr sz="16000"/>
            </a:lvl3pPr>
            <a:lvl4pPr lvl="3" algn="ctr" rtl="0">
              <a:spcBef>
                <a:spcPts val="0"/>
              </a:spcBef>
              <a:spcAft>
                <a:spcPts val="0"/>
              </a:spcAft>
              <a:buSzPts val="16000"/>
              <a:buNone/>
              <a:defRPr sz="16000"/>
            </a:lvl4pPr>
            <a:lvl5pPr lvl="4" algn="ctr" rtl="0">
              <a:spcBef>
                <a:spcPts val="0"/>
              </a:spcBef>
              <a:spcAft>
                <a:spcPts val="0"/>
              </a:spcAft>
              <a:buSzPts val="16000"/>
              <a:buNone/>
              <a:defRPr sz="16000"/>
            </a:lvl5pPr>
            <a:lvl6pPr lvl="5" algn="ctr" rtl="0">
              <a:spcBef>
                <a:spcPts val="0"/>
              </a:spcBef>
              <a:spcAft>
                <a:spcPts val="0"/>
              </a:spcAft>
              <a:buSzPts val="16000"/>
              <a:buNone/>
              <a:defRPr sz="16000"/>
            </a:lvl6pPr>
            <a:lvl7pPr lvl="6" algn="ctr" rtl="0">
              <a:spcBef>
                <a:spcPts val="0"/>
              </a:spcBef>
              <a:spcAft>
                <a:spcPts val="0"/>
              </a:spcAft>
              <a:buSzPts val="16000"/>
              <a:buNone/>
              <a:defRPr sz="16000"/>
            </a:lvl7pPr>
            <a:lvl8pPr lvl="7" algn="ctr" rtl="0">
              <a:spcBef>
                <a:spcPts val="0"/>
              </a:spcBef>
              <a:spcAft>
                <a:spcPts val="0"/>
              </a:spcAft>
              <a:buSzPts val="16000"/>
              <a:buNone/>
              <a:defRPr sz="16000"/>
            </a:lvl8pPr>
            <a:lvl9pPr lvl="8" algn="ctr" rtl="0">
              <a:spcBef>
                <a:spcPts val="0"/>
              </a:spcBef>
              <a:spcAft>
                <a:spcPts val="0"/>
              </a:spcAft>
              <a:buSzPts val="16000"/>
              <a:buNone/>
              <a:defRPr sz="16000"/>
            </a:lvl9pPr>
          </a:lstStyle>
          <a:p>
            <a:r>
              <a:t>xx%</a:t>
            </a:r>
          </a:p>
        </p:txBody>
      </p:sp>
      <p:sp>
        <p:nvSpPr>
          <p:cNvPr id="127" name="Google Shape;127;g2e63e5a2551_0_262"/>
          <p:cNvSpPr txBox="1">
            <a:spLocks noGrp="1"/>
          </p:cNvSpPr>
          <p:nvPr>
            <p:ph type="body" idx="1"/>
          </p:nvPr>
        </p:nvSpPr>
        <p:spPr>
          <a:xfrm>
            <a:off x="415600" y="4202967"/>
            <a:ext cx="11360700" cy="1734300"/>
          </a:xfrm>
          <a:prstGeom prst="rect">
            <a:avLst/>
          </a:prstGeom>
        </p:spPr>
        <p:txBody>
          <a:bodyPr spcFirstLastPara="1" wrap="square" lIns="121900" tIns="121900" rIns="121900" bIns="121900" anchor="t" anchorCtr="0">
            <a:normAutofit/>
          </a:bodyPr>
          <a:lstStyle>
            <a:lvl1pPr marL="457200" lvl="0" indent="-381000" algn="ctr" rtl="0">
              <a:spcBef>
                <a:spcPts val="0"/>
              </a:spcBef>
              <a:spcAft>
                <a:spcPts val="0"/>
              </a:spcAft>
              <a:buSzPts val="2400"/>
              <a:buChar char="●"/>
              <a:defRPr/>
            </a:lvl1pPr>
            <a:lvl2pPr marL="914400" lvl="1" indent="-349250" algn="ctr" rtl="0">
              <a:spcBef>
                <a:spcPts val="0"/>
              </a:spcBef>
              <a:spcAft>
                <a:spcPts val="0"/>
              </a:spcAft>
              <a:buSzPts val="1900"/>
              <a:buChar char="○"/>
              <a:defRPr/>
            </a:lvl2pPr>
            <a:lvl3pPr marL="1371600" lvl="2" indent="-349250" algn="ctr" rtl="0">
              <a:spcBef>
                <a:spcPts val="0"/>
              </a:spcBef>
              <a:spcAft>
                <a:spcPts val="0"/>
              </a:spcAft>
              <a:buSzPts val="1900"/>
              <a:buChar char="■"/>
              <a:defRPr/>
            </a:lvl3pPr>
            <a:lvl4pPr marL="1828800" lvl="3" indent="-349250" algn="ctr" rtl="0">
              <a:spcBef>
                <a:spcPts val="0"/>
              </a:spcBef>
              <a:spcAft>
                <a:spcPts val="0"/>
              </a:spcAft>
              <a:buSzPts val="1900"/>
              <a:buChar char="●"/>
              <a:defRPr/>
            </a:lvl4pPr>
            <a:lvl5pPr marL="2286000" lvl="4" indent="-349250" algn="ctr" rtl="0">
              <a:spcBef>
                <a:spcPts val="0"/>
              </a:spcBef>
              <a:spcAft>
                <a:spcPts val="0"/>
              </a:spcAft>
              <a:buSzPts val="1900"/>
              <a:buChar char="○"/>
              <a:defRPr/>
            </a:lvl5pPr>
            <a:lvl6pPr marL="2743200" lvl="5" indent="-349250" algn="ctr" rtl="0">
              <a:spcBef>
                <a:spcPts val="0"/>
              </a:spcBef>
              <a:spcAft>
                <a:spcPts val="0"/>
              </a:spcAft>
              <a:buSzPts val="1900"/>
              <a:buChar char="■"/>
              <a:defRPr/>
            </a:lvl6pPr>
            <a:lvl7pPr marL="3200400" lvl="6" indent="-349250" algn="ctr" rtl="0">
              <a:spcBef>
                <a:spcPts val="0"/>
              </a:spcBef>
              <a:spcAft>
                <a:spcPts val="0"/>
              </a:spcAft>
              <a:buSzPts val="1900"/>
              <a:buChar char="●"/>
              <a:defRPr/>
            </a:lvl7pPr>
            <a:lvl8pPr marL="3657600" lvl="7" indent="-349250" algn="ctr" rtl="0">
              <a:spcBef>
                <a:spcPts val="0"/>
              </a:spcBef>
              <a:spcAft>
                <a:spcPts val="0"/>
              </a:spcAft>
              <a:buSzPts val="1900"/>
              <a:buChar char="○"/>
              <a:defRPr/>
            </a:lvl8pPr>
            <a:lvl9pPr marL="4114800" lvl="8" indent="-349250" algn="ctr" rtl="0">
              <a:spcBef>
                <a:spcPts val="0"/>
              </a:spcBef>
              <a:spcAft>
                <a:spcPts val="0"/>
              </a:spcAft>
              <a:buSzPts val="1900"/>
              <a:buChar char="■"/>
              <a:defRPr/>
            </a:lvl9pPr>
          </a:lstStyle>
          <a:p>
            <a:endParaRPr/>
          </a:p>
        </p:txBody>
      </p:sp>
      <p:sp>
        <p:nvSpPr>
          <p:cNvPr id="128" name="Google Shape;128;g2e63e5a2551_0_262"/>
          <p:cNvSpPr txBox="1">
            <a:spLocks noGrp="1"/>
          </p:cNvSpPr>
          <p:nvPr>
            <p:ph type="sldNum" idx="12"/>
          </p:nvPr>
        </p:nvSpPr>
        <p:spPr>
          <a:xfrm>
            <a:off x="11296610" y="6217622"/>
            <a:ext cx="731700" cy="524700"/>
          </a:xfrm>
          <a:prstGeom prst="rect">
            <a:avLst/>
          </a:prstGeom>
        </p:spPr>
        <p:txBody>
          <a:bodyPr spcFirstLastPara="1" wrap="square" lIns="121900" tIns="121900" rIns="121900" bIns="121900"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29"/>
        <p:cNvGrpSpPr/>
        <p:nvPr/>
      </p:nvGrpSpPr>
      <p:grpSpPr>
        <a:xfrm>
          <a:off x="0" y="0"/>
          <a:ext cx="0" cy="0"/>
          <a:chOff x="0" y="0"/>
          <a:chExt cx="0" cy="0"/>
        </a:xfrm>
      </p:grpSpPr>
      <p:sp>
        <p:nvSpPr>
          <p:cNvPr id="130" name="Google Shape;130;g2e63e5a2551_0_266"/>
          <p:cNvSpPr txBox="1">
            <a:spLocks noGrp="1"/>
          </p:cNvSpPr>
          <p:nvPr>
            <p:ph type="sldNum" idx="12"/>
          </p:nvPr>
        </p:nvSpPr>
        <p:spPr>
          <a:xfrm>
            <a:off x="11296610" y="6217622"/>
            <a:ext cx="731700" cy="524700"/>
          </a:xfrm>
          <a:prstGeom prst="rect">
            <a:avLst/>
          </a:prstGeom>
        </p:spPr>
        <p:txBody>
          <a:bodyPr spcFirstLastPara="1" wrap="square" lIns="121900" tIns="121900" rIns="121900" bIns="121900"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31"/>
        <p:cNvGrpSpPr/>
        <p:nvPr/>
      </p:nvGrpSpPr>
      <p:grpSpPr>
        <a:xfrm>
          <a:off x="0" y="0"/>
          <a:ext cx="0" cy="0"/>
          <a:chOff x="0" y="0"/>
          <a:chExt cx="0" cy="0"/>
        </a:xfrm>
      </p:grpSpPr>
      <p:sp>
        <p:nvSpPr>
          <p:cNvPr id="132" name="Google Shape;132;g2e63e5a2551_0_268"/>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900"/>
              <a:buNone/>
              <a:defRPr/>
            </a:lvl1pPr>
            <a:lvl2pPr lvl="1" rtl="0">
              <a:spcBef>
                <a:spcPts val="0"/>
              </a:spcBef>
              <a:spcAft>
                <a:spcPts val="0"/>
              </a:spcAft>
              <a:buSzPts val="3700"/>
              <a:buNone/>
              <a:defRPr/>
            </a:lvl2pPr>
            <a:lvl3pPr lvl="2" rtl="0">
              <a:spcBef>
                <a:spcPts val="0"/>
              </a:spcBef>
              <a:spcAft>
                <a:spcPts val="0"/>
              </a:spcAft>
              <a:buSzPts val="3700"/>
              <a:buNone/>
              <a:defRPr/>
            </a:lvl3pPr>
            <a:lvl4pPr lvl="3" rtl="0">
              <a:spcBef>
                <a:spcPts val="0"/>
              </a:spcBef>
              <a:spcAft>
                <a:spcPts val="0"/>
              </a:spcAft>
              <a:buSzPts val="3700"/>
              <a:buNone/>
              <a:defRPr/>
            </a:lvl4pPr>
            <a:lvl5pPr lvl="4" rtl="0">
              <a:spcBef>
                <a:spcPts val="0"/>
              </a:spcBef>
              <a:spcAft>
                <a:spcPts val="0"/>
              </a:spcAft>
              <a:buSzPts val="3700"/>
              <a:buNone/>
              <a:defRPr/>
            </a:lvl5pPr>
            <a:lvl6pPr lvl="5" rtl="0">
              <a:spcBef>
                <a:spcPts val="0"/>
              </a:spcBef>
              <a:spcAft>
                <a:spcPts val="0"/>
              </a:spcAft>
              <a:buSzPts val="3700"/>
              <a:buNone/>
              <a:defRPr/>
            </a:lvl6pPr>
            <a:lvl7pPr lvl="6" rtl="0">
              <a:spcBef>
                <a:spcPts val="0"/>
              </a:spcBef>
              <a:spcAft>
                <a:spcPts val="0"/>
              </a:spcAft>
              <a:buSzPts val="3700"/>
              <a:buNone/>
              <a:defRPr/>
            </a:lvl7pPr>
            <a:lvl8pPr lvl="7" rtl="0">
              <a:spcBef>
                <a:spcPts val="0"/>
              </a:spcBef>
              <a:spcAft>
                <a:spcPts val="0"/>
              </a:spcAft>
              <a:buSzPts val="3700"/>
              <a:buNone/>
              <a:defRPr/>
            </a:lvl8pPr>
            <a:lvl9pPr lvl="8" rtl="0">
              <a:spcBef>
                <a:spcPts val="0"/>
              </a:spcBef>
              <a:spcAft>
                <a:spcPts val="0"/>
              </a:spcAft>
              <a:buSzPts val="3700"/>
              <a:buNone/>
              <a:defRPr/>
            </a:lvl9pPr>
          </a:lstStyle>
          <a:p>
            <a:endParaRPr/>
          </a:p>
        </p:txBody>
      </p:sp>
      <p:sp>
        <p:nvSpPr>
          <p:cNvPr id="133" name="Google Shape;133;g2e63e5a2551_0_268"/>
          <p:cNvSpPr txBox="1">
            <a:spLocks noGrp="1"/>
          </p:cNvSpPr>
          <p:nvPr>
            <p:ph type="body" idx="1"/>
          </p:nvPr>
        </p:nvSpPr>
        <p:spPr>
          <a:xfrm>
            <a:off x="838200" y="1825625"/>
            <a:ext cx="10515600" cy="4351200"/>
          </a:xfrm>
          <a:prstGeom prst="rect">
            <a:avLst/>
          </a:prstGeom>
          <a:noFill/>
          <a:ln>
            <a:noFill/>
          </a:ln>
        </p:spPr>
        <p:txBody>
          <a:bodyPr spcFirstLastPara="1" wrap="square" lIns="91425" tIns="45700" rIns="91425" bIns="45700" anchor="t" anchorCtr="0">
            <a:normAutofit/>
          </a:bodyPr>
          <a:lstStyle>
            <a:lvl1pPr marL="457200" lvl="0" indent="-349250" algn="l" rtl="0">
              <a:lnSpc>
                <a:spcPct val="90000"/>
              </a:lnSpc>
              <a:spcBef>
                <a:spcPts val="1100"/>
              </a:spcBef>
              <a:spcAft>
                <a:spcPts val="0"/>
              </a:spcAft>
              <a:buClr>
                <a:schemeClr val="dk1"/>
              </a:buClr>
              <a:buSzPts val="1900"/>
              <a:buChar char="●"/>
              <a:defRPr/>
            </a:lvl1pPr>
            <a:lvl2pPr marL="914400" lvl="1" indent="-349250" algn="l" rtl="0">
              <a:lnSpc>
                <a:spcPct val="90000"/>
              </a:lnSpc>
              <a:spcBef>
                <a:spcPts val="1600"/>
              </a:spcBef>
              <a:spcAft>
                <a:spcPts val="0"/>
              </a:spcAft>
              <a:buClr>
                <a:schemeClr val="dk1"/>
              </a:buClr>
              <a:buSzPts val="1900"/>
              <a:buChar char="○"/>
              <a:defRPr/>
            </a:lvl2pPr>
            <a:lvl3pPr marL="1371600" lvl="2" indent="-349250" algn="l" rtl="0">
              <a:lnSpc>
                <a:spcPct val="90000"/>
              </a:lnSpc>
              <a:spcBef>
                <a:spcPts val="1600"/>
              </a:spcBef>
              <a:spcAft>
                <a:spcPts val="0"/>
              </a:spcAft>
              <a:buClr>
                <a:schemeClr val="dk1"/>
              </a:buClr>
              <a:buSzPts val="1900"/>
              <a:buChar char="■"/>
              <a:defRPr/>
            </a:lvl3pPr>
            <a:lvl4pPr marL="1828800" lvl="3" indent="-349250" algn="l" rtl="0">
              <a:lnSpc>
                <a:spcPct val="90000"/>
              </a:lnSpc>
              <a:spcBef>
                <a:spcPts val="1600"/>
              </a:spcBef>
              <a:spcAft>
                <a:spcPts val="0"/>
              </a:spcAft>
              <a:buClr>
                <a:schemeClr val="dk1"/>
              </a:buClr>
              <a:buSzPts val="1900"/>
              <a:buChar char="●"/>
              <a:defRPr/>
            </a:lvl4pPr>
            <a:lvl5pPr marL="2286000" lvl="4" indent="-349250" algn="l" rtl="0">
              <a:lnSpc>
                <a:spcPct val="90000"/>
              </a:lnSpc>
              <a:spcBef>
                <a:spcPts val="1600"/>
              </a:spcBef>
              <a:spcAft>
                <a:spcPts val="0"/>
              </a:spcAft>
              <a:buClr>
                <a:schemeClr val="dk1"/>
              </a:buClr>
              <a:buSzPts val="1900"/>
              <a:buChar char="○"/>
              <a:defRPr/>
            </a:lvl5pPr>
            <a:lvl6pPr marL="2743200" lvl="5" indent="-349250" algn="l" rtl="0">
              <a:lnSpc>
                <a:spcPct val="90000"/>
              </a:lnSpc>
              <a:spcBef>
                <a:spcPts val="1600"/>
              </a:spcBef>
              <a:spcAft>
                <a:spcPts val="0"/>
              </a:spcAft>
              <a:buClr>
                <a:schemeClr val="dk1"/>
              </a:buClr>
              <a:buSzPts val="1900"/>
              <a:buChar char="■"/>
              <a:defRPr/>
            </a:lvl6pPr>
            <a:lvl7pPr marL="3200400" lvl="6" indent="-349250" algn="l" rtl="0">
              <a:lnSpc>
                <a:spcPct val="90000"/>
              </a:lnSpc>
              <a:spcBef>
                <a:spcPts val="1600"/>
              </a:spcBef>
              <a:spcAft>
                <a:spcPts val="0"/>
              </a:spcAft>
              <a:buClr>
                <a:schemeClr val="dk1"/>
              </a:buClr>
              <a:buSzPts val="1900"/>
              <a:buChar char="●"/>
              <a:defRPr/>
            </a:lvl7pPr>
            <a:lvl8pPr marL="3657600" lvl="7" indent="-349250" algn="l" rtl="0">
              <a:lnSpc>
                <a:spcPct val="90000"/>
              </a:lnSpc>
              <a:spcBef>
                <a:spcPts val="1600"/>
              </a:spcBef>
              <a:spcAft>
                <a:spcPts val="0"/>
              </a:spcAft>
              <a:buClr>
                <a:schemeClr val="dk1"/>
              </a:buClr>
              <a:buSzPts val="1900"/>
              <a:buChar char="○"/>
              <a:defRPr/>
            </a:lvl8pPr>
            <a:lvl9pPr marL="4114800" lvl="8" indent="-349250" algn="l" rtl="0">
              <a:lnSpc>
                <a:spcPct val="90000"/>
              </a:lnSpc>
              <a:spcBef>
                <a:spcPts val="1600"/>
              </a:spcBef>
              <a:spcAft>
                <a:spcPts val="1600"/>
              </a:spcAft>
              <a:buClr>
                <a:schemeClr val="dk1"/>
              </a:buClr>
              <a:buSzPts val="1900"/>
              <a:buChar char="■"/>
              <a:defRPr/>
            </a:lvl9pPr>
          </a:lstStyle>
          <a:p>
            <a:endParaRPr/>
          </a:p>
        </p:txBody>
      </p:sp>
      <p:sp>
        <p:nvSpPr>
          <p:cNvPr id="134" name="Google Shape;134;g2e63e5a2551_0_268"/>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500"/>
              <a:buNone/>
              <a:defRPr sz="1500"/>
            </a:lvl1pPr>
            <a:lvl2pPr lvl="1" algn="l" rtl="0">
              <a:spcBef>
                <a:spcPts val="0"/>
              </a:spcBef>
              <a:spcAft>
                <a:spcPts val="0"/>
              </a:spcAft>
              <a:buSzPts val="1500"/>
              <a:buNone/>
              <a:defRPr sz="1500"/>
            </a:lvl2pPr>
            <a:lvl3pPr lvl="2" algn="l" rtl="0">
              <a:spcBef>
                <a:spcPts val="0"/>
              </a:spcBef>
              <a:spcAft>
                <a:spcPts val="0"/>
              </a:spcAft>
              <a:buSzPts val="1500"/>
              <a:buNone/>
              <a:defRPr sz="1500"/>
            </a:lvl3pPr>
            <a:lvl4pPr lvl="3" algn="l" rtl="0">
              <a:spcBef>
                <a:spcPts val="0"/>
              </a:spcBef>
              <a:spcAft>
                <a:spcPts val="0"/>
              </a:spcAft>
              <a:buSzPts val="1500"/>
              <a:buNone/>
              <a:defRPr sz="1500"/>
            </a:lvl4pPr>
            <a:lvl5pPr lvl="4" algn="l" rtl="0">
              <a:spcBef>
                <a:spcPts val="0"/>
              </a:spcBef>
              <a:spcAft>
                <a:spcPts val="0"/>
              </a:spcAft>
              <a:buSzPts val="1500"/>
              <a:buNone/>
              <a:defRPr sz="1500"/>
            </a:lvl5pPr>
            <a:lvl6pPr lvl="5" algn="l" rtl="0">
              <a:spcBef>
                <a:spcPts val="0"/>
              </a:spcBef>
              <a:spcAft>
                <a:spcPts val="0"/>
              </a:spcAft>
              <a:buSzPts val="1500"/>
              <a:buNone/>
              <a:defRPr sz="1500"/>
            </a:lvl6pPr>
            <a:lvl7pPr lvl="6" algn="l" rtl="0">
              <a:spcBef>
                <a:spcPts val="0"/>
              </a:spcBef>
              <a:spcAft>
                <a:spcPts val="0"/>
              </a:spcAft>
              <a:buSzPts val="1500"/>
              <a:buNone/>
              <a:defRPr sz="1500"/>
            </a:lvl7pPr>
            <a:lvl8pPr lvl="7" algn="l" rtl="0">
              <a:spcBef>
                <a:spcPts val="0"/>
              </a:spcBef>
              <a:spcAft>
                <a:spcPts val="0"/>
              </a:spcAft>
              <a:buSzPts val="1500"/>
              <a:buNone/>
              <a:defRPr sz="1500"/>
            </a:lvl8pPr>
            <a:lvl9pPr lvl="8" algn="l" rtl="0">
              <a:spcBef>
                <a:spcPts val="0"/>
              </a:spcBef>
              <a:spcAft>
                <a:spcPts val="0"/>
              </a:spcAft>
              <a:buSzPts val="1500"/>
              <a:buNone/>
              <a:defRPr sz="1500"/>
            </a:lvl9pPr>
          </a:lstStyle>
          <a:p>
            <a:endParaRPr/>
          </a:p>
        </p:txBody>
      </p:sp>
      <p:sp>
        <p:nvSpPr>
          <p:cNvPr id="135" name="Google Shape;135;g2e63e5a2551_0_268"/>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500"/>
              <a:buNone/>
              <a:defRPr sz="1500"/>
            </a:lvl1pPr>
            <a:lvl2pPr lvl="1" algn="l" rtl="0">
              <a:spcBef>
                <a:spcPts val="0"/>
              </a:spcBef>
              <a:spcAft>
                <a:spcPts val="0"/>
              </a:spcAft>
              <a:buSzPts val="1500"/>
              <a:buNone/>
              <a:defRPr sz="1500"/>
            </a:lvl2pPr>
            <a:lvl3pPr lvl="2" algn="l" rtl="0">
              <a:spcBef>
                <a:spcPts val="0"/>
              </a:spcBef>
              <a:spcAft>
                <a:spcPts val="0"/>
              </a:spcAft>
              <a:buSzPts val="1500"/>
              <a:buNone/>
              <a:defRPr sz="1500"/>
            </a:lvl3pPr>
            <a:lvl4pPr lvl="3" algn="l" rtl="0">
              <a:spcBef>
                <a:spcPts val="0"/>
              </a:spcBef>
              <a:spcAft>
                <a:spcPts val="0"/>
              </a:spcAft>
              <a:buSzPts val="1500"/>
              <a:buNone/>
              <a:defRPr sz="1500"/>
            </a:lvl4pPr>
            <a:lvl5pPr lvl="4" algn="l" rtl="0">
              <a:spcBef>
                <a:spcPts val="0"/>
              </a:spcBef>
              <a:spcAft>
                <a:spcPts val="0"/>
              </a:spcAft>
              <a:buSzPts val="1500"/>
              <a:buNone/>
              <a:defRPr sz="1500"/>
            </a:lvl5pPr>
            <a:lvl6pPr lvl="5" algn="l" rtl="0">
              <a:spcBef>
                <a:spcPts val="0"/>
              </a:spcBef>
              <a:spcAft>
                <a:spcPts val="0"/>
              </a:spcAft>
              <a:buSzPts val="1500"/>
              <a:buNone/>
              <a:defRPr sz="1500"/>
            </a:lvl6pPr>
            <a:lvl7pPr lvl="6" algn="l" rtl="0">
              <a:spcBef>
                <a:spcPts val="0"/>
              </a:spcBef>
              <a:spcAft>
                <a:spcPts val="0"/>
              </a:spcAft>
              <a:buSzPts val="1500"/>
              <a:buNone/>
              <a:defRPr sz="1500"/>
            </a:lvl7pPr>
            <a:lvl8pPr lvl="7" algn="l" rtl="0">
              <a:spcBef>
                <a:spcPts val="0"/>
              </a:spcBef>
              <a:spcAft>
                <a:spcPts val="0"/>
              </a:spcAft>
              <a:buSzPts val="1500"/>
              <a:buNone/>
              <a:defRPr sz="1500"/>
            </a:lvl8pPr>
            <a:lvl9pPr lvl="8" algn="l" rtl="0">
              <a:spcBef>
                <a:spcPts val="0"/>
              </a:spcBef>
              <a:spcAft>
                <a:spcPts val="0"/>
              </a:spcAft>
              <a:buSzPts val="1500"/>
              <a:buNone/>
              <a:defRPr sz="1500"/>
            </a:lvl9pPr>
          </a:lstStyle>
          <a:p>
            <a:endParaRPr/>
          </a:p>
        </p:txBody>
      </p:sp>
      <p:sp>
        <p:nvSpPr>
          <p:cNvPr id="136" name="Google Shape;136;g2e63e5a2551_0_268"/>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rm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137"/>
        <p:cNvGrpSpPr/>
        <p:nvPr/>
      </p:nvGrpSpPr>
      <p:grpSpPr>
        <a:xfrm>
          <a:off x="0" y="0"/>
          <a:ext cx="0" cy="0"/>
          <a:chOff x="0" y="0"/>
          <a:chExt cx="0" cy="0"/>
        </a:xfrm>
      </p:grpSpPr>
      <p:sp>
        <p:nvSpPr>
          <p:cNvPr id="138" name="Google Shape;138;g2e63e5a2551_0_274"/>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900"/>
              <a:buNone/>
              <a:defRPr/>
            </a:lvl1pPr>
            <a:lvl2pPr lvl="1" rtl="0">
              <a:spcBef>
                <a:spcPts val="0"/>
              </a:spcBef>
              <a:spcAft>
                <a:spcPts val="0"/>
              </a:spcAft>
              <a:buSzPts val="3700"/>
              <a:buNone/>
              <a:defRPr/>
            </a:lvl2pPr>
            <a:lvl3pPr lvl="2" rtl="0">
              <a:spcBef>
                <a:spcPts val="0"/>
              </a:spcBef>
              <a:spcAft>
                <a:spcPts val="0"/>
              </a:spcAft>
              <a:buSzPts val="3700"/>
              <a:buNone/>
              <a:defRPr/>
            </a:lvl3pPr>
            <a:lvl4pPr lvl="3" rtl="0">
              <a:spcBef>
                <a:spcPts val="0"/>
              </a:spcBef>
              <a:spcAft>
                <a:spcPts val="0"/>
              </a:spcAft>
              <a:buSzPts val="3700"/>
              <a:buNone/>
              <a:defRPr/>
            </a:lvl4pPr>
            <a:lvl5pPr lvl="4" rtl="0">
              <a:spcBef>
                <a:spcPts val="0"/>
              </a:spcBef>
              <a:spcAft>
                <a:spcPts val="0"/>
              </a:spcAft>
              <a:buSzPts val="3700"/>
              <a:buNone/>
              <a:defRPr/>
            </a:lvl5pPr>
            <a:lvl6pPr lvl="5" rtl="0">
              <a:spcBef>
                <a:spcPts val="0"/>
              </a:spcBef>
              <a:spcAft>
                <a:spcPts val="0"/>
              </a:spcAft>
              <a:buSzPts val="3700"/>
              <a:buNone/>
              <a:defRPr/>
            </a:lvl6pPr>
            <a:lvl7pPr lvl="6" rtl="0">
              <a:spcBef>
                <a:spcPts val="0"/>
              </a:spcBef>
              <a:spcAft>
                <a:spcPts val="0"/>
              </a:spcAft>
              <a:buSzPts val="3700"/>
              <a:buNone/>
              <a:defRPr/>
            </a:lvl7pPr>
            <a:lvl8pPr lvl="7" rtl="0">
              <a:spcBef>
                <a:spcPts val="0"/>
              </a:spcBef>
              <a:spcAft>
                <a:spcPts val="0"/>
              </a:spcAft>
              <a:buSzPts val="3700"/>
              <a:buNone/>
              <a:defRPr/>
            </a:lvl8pPr>
            <a:lvl9pPr lvl="8" rtl="0">
              <a:spcBef>
                <a:spcPts val="0"/>
              </a:spcBef>
              <a:spcAft>
                <a:spcPts val="0"/>
              </a:spcAft>
              <a:buSzPts val="3700"/>
              <a:buNone/>
              <a:defRPr/>
            </a:lvl9pPr>
          </a:lstStyle>
          <a:p>
            <a:endParaRPr/>
          </a:p>
        </p:txBody>
      </p:sp>
      <p:sp>
        <p:nvSpPr>
          <p:cNvPr id="139" name="Google Shape;139;g2e63e5a2551_0_274"/>
          <p:cNvSpPr txBox="1">
            <a:spLocks noGrp="1"/>
          </p:cNvSpPr>
          <p:nvPr>
            <p:ph type="body" idx="1"/>
          </p:nvPr>
        </p:nvSpPr>
        <p:spPr>
          <a:xfrm>
            <a:off x="838200" y="1825625"/>
            <a:ext cx="5181600" cy="4351200"/>
          </a:xfrm>
          <a:prstGeom prst="rect">
            <a:avLst/>
          </a:prstGeom>
          <a:noFill/>
          <a:ln>
            <a:noFill/>
          </a:ln>
        </p:spPr>
        <p:txBody>
          <a:bodyPr spcFirstLastPara="1" wrap="square" lIns="91425" tIns="45700" rIns="91425" bIns="45700" anchor="t" anchorCtr="0">
            <a:normAutofit/>
          </a:bodyPr>
          <a:lstStyle>
            <a:lvl1pPr marL="457200" lvl="0" indent="-349250" algn="l" rtl="0">
              <a:lnSpc>
                <a:spcPct val="90000"/>
              </a:lnSpc>
              <a:spcBef>
                <a:spcPts val="1100"/>
              </a:spcBef>
              <a:spcAft>
                <a:spcPts val="0"/>
              </a:spcAft>
              <a:buClr>
                <a:schemeClr val="dk1"/>
              </a:buClr>
              <a:buSzPts val="1900"/>
              <a:buChar char="●"/>
              <a:defRPr/>
            </a:lvl1pPr>
            <a:lvl2pPr marL="914400" lvl="1" indent="-349250" algn="l" rtl="0">
              <a:lnSpc>
                <a:spcPct val="90000"/>
              </a:lnSpc>
              <a:spcBef>
                <a:spcPts val="1600"/>
              </a:spcBef>
              <a:spcAft>
                <a:spcPts val="0"/>
              </a:spcAft>
              <a:buClr>
                <a:schemeClr val="dk1"/>
              </a:buClr>
              <a:buSzPts val="1900"/>
              <a:buChar char="○"/>
              <a:defRPr/>
            </a:lvl2pPr>
            <a:lvl3pPr marL="1371600" lvl="2" indent="-349250" algn="l" rtl="0">
              <a:lnSpc>
                <a:spcPct val="90000"/>
              </a:lnSpc>
              <a:spcBef>
                <a:spcPts val="1600"/>
              </a:spcBef>
              <a:spcAft>
                <a:spcPts val="0"/>
              </a:spcAft>
              <a:buClr>
                <a:schemeClr val="dk1"/>
              </a:buClr>
              <a:buSzPts val="1900"/>
              <a:buChar char="■"/>
              <a:defRPr/>
            </a:lvl3pPr>
            <a:lvl4pPr marL="1828800" lvl="3" indent="-349250" algn="l" rtl="0">
              <a:lnSpc>
                <a:spcPct val="90000"/>
              </a:lnSpc>
              <a:spcBef>
                <a:spcPts val="1600"/>
              </a:spcBef>
              <a:spcAft>
                <a:spcPts val="0"/>
              </a:spcAft>
              <a:buClr>
                <a:schemeClr val="dk1"/>
              </a:buClr>
              <a:buSzPts val="1900"/>
              <a:buChar char="●"/>
              <a:defRPr/>
            </a:lvl4pPr>
            <a:lvl5pPr marL="2286000" lvl="4" indent="-349250" algn="l" rtl="0">
              <a:lnSpc>
                <a:spcPct val="90000"/>
              </a:lnSpc>
              <a:spcBef>
                <a:spcPts val="1600"/>
              </a:spcBef>
              <a:spcAft>
                <a:spcPts val="0"/>
              </a:spcAft>
              <a:buClr>
                <a:schemeClr val="dk1"/>
              </a:buClr>
              <a:buSzPts val="1900"/>
              <a:buChar char="○"/>
              <a:defRPr/>
            </a:lvl5pPr>
            <a:lvl6pPr marL="2743200" lvl="5" indent="-349250" algn="l" rtl="0">
              <a:lnSpc>
                <a:spcPct val="90000"/>
              </a:lnSpc>
              <a:spcBef>
                <a:spcPts val="1600"/>
              </a:spcBef>
              <a:spcAft>
                <a:spcPts val="0"/>
              </a:spcAft>
              <a:buClr>
                <a:schemeClr val="dk1"/>
              </a:buClr>
              <a:buSzPts val="1900"/>
              <a:buChar char="■"/>
              <a:defRPr/>
            </a:lvl6pPr>
            <a:lvl7pPr marL="3200400" lvl="6" indent="-349250" algn="l" rtl="0">
              <a:lnSpc>
                <a:spcPct val="90000"/>
              </a:lnSpc>
              <a:spcBef>
                <a:spcPts val="1600"/>
              </a:spcBef>
              <a:spcAft>
                <a:spcPts val="0"/>
              </a:spcAft>
              <a:buClr>
                <a:schemeClr val="dk1"/>
              </a:buClr>
              <a:buSzPts val="1900"/>
              <a:buChar char="●"/>
              <a:defRPr/>
            </a:lvl7pPr>
            <a:lvl8pPr marL="3657600" lvl="7" indent="-349250" algn="l" rtl="0">
              <a:lnSpc>
                <a:spcPct val="90000"/>
              </a:lnSpc>
              <a:spcBef>
                <a:spcPts val="1600"/>
              </a:spcBef>
              <a:spcAft>
                <a:spcPts val="0"/>
              </a:spcAft>
              <a:buClr>
                <a:schemeClr val="dk1"/>
              </a:buClr>
              <a:buSzPts val="1900"/>
              <a:buChar char="○"/>
              <a:defRPr/>
            </a:lvl8pPr>
            <a:lvl9pPr marL="4114800" lvl="8" indent="-349250" algn="l" rtl="0">
              <a:lnSpc>
                <a:spcPct val="90000"/>
              </a:lnSpc>
              <a:spcBef>
                <a:spcPts val="1600"/>
              </a:spcBef>
              <a:spcAft>
                <a:spcPts val="1600"/>
              </a:spcAft>
              <a:buClr>
                <a:schemeClr val="dk1"/>
              </a:buClr>
              <a:buSzPts val="1900"/>
              <a:buChar char="■"/>
              <a:defRPr/>
            </a:lvl9pPr>
          </a:lstStyle>
          <a:p>
            <a:endParaRPr/>
          </a:p>
        </p:txBody>
      </p:sp>
      <p:sp>
        <p:nvSpPr>
          <p:cNvPr id="140" name="Google Shape;140;g2e63e5a2551_0_274"/>
          <p:cNvSpPr txBox="1">
            <a:spLocks noGrp="1"/>
          </p:cNvSpPr>
          <p:nvPr>
            <p:ph type="body" idx="2"/>
          </p:nvPr>
        </p:nvSpPr>
        <p:spPr>
          <a:xfrm>
            <a:off x="6172200" y="1825625"/>
            <a:ext cx="5181600" cy="4351200"/>
          </a:xfrm>
          <a:prstGeom prst="rect">
            <a:avLst/>
          </a:prstGeom>
          <a:noFill/>
          <a:ln>
            <a:noFill/>
          </a:ln>
        </p:spPr>
        <p:txBody>
          <a:bodyPr spcFirstLastPara="1" wrap="square" lIns="91425" tIns="45700" rIns="91425" bIns="45700" anchor="t" anchorCtr="0">
            <a:normAutofit/>
          </a:bodyPr>
          <a:lstStyle>
            <a:lvl1pPr marL="457200" lvl="0" indent="-349250" algn="l" rtl="0">
              <a:lnSpc>
                <a:spcPct val="90000"/>
              </a:lnSpc>
              <a:spcBef>
                <a:spcPts val="1100"/>
              </a:spcBef>
              <a:spcAft>
                <a:spcPts val="0"/>
              </a:spcAft>
              <a:buClr>
                <a:schemeClr val="dk1"/>
              </a:buClr>
              <a:buSzPts val="1900"/>
              <a:buChar char="●"/>
              <a:defRPr/>
            </a:lvl1pPr>
            <a:lvl2pPr marL="914400" lvl="1" indent="-349250" algn="l" rtl="0">
              <a:lnSpc>
                <a:spcPct val="90000"/>
              </a:lnSpc>
              <a:spcBef>
                <a:spcPts val="1600"/>
              </a:spcBef>
              <a:spcAft>
                <a:spcPts val="0"/>
              </a:spcAft>
              <a:buClr>
                <a:schemeClr val="dk1"/>
              </a:buClr>
              <a:buSzPts val="1900"/>
              <a:buChar char="○"/>
              <a:defRPr/>
            </a:lvl2pPr>
            <a:lvl3pPr marL="1371600" lvl="2" indent="-349250" algn="l" rtl="0">
              <a:lnSpc>
                <a:spcPct val="90000"/>
              </a:lnSpc>
              <a:spcBef>
                <a:spcPts val="1600"/>
              </a:spcBef>
              <a:spcAft>
                <a:spcPts val="0"/>
              </a:spcAft>
              <a:buClr>
                <a:schemeClr val="dk1"/>
              </a:buClr>
              <a:buSzPts val="1900"/>
              <a:buChar char="■"/>
              <a:defRPr/>
            </a:lvl3pPr>
            <a:lvl4pPr marL="1828800" lvl="3" indent="-349250" algn="l" rtl="0">
              <a:lnSpc>
                <a:spcPct val="90000"/>
              </a:lnSpc>
              <a:spcBef>
                <a:spcPts val="1600"/>
              </a:spcBef>
              <a:spcAft>
                <a:spcPts val="0"/>
              </a:spcAft>
              <a:buClr>
                <a:schemeClr val="dk1"/>
              </a:buClr>
              <a:buSzPts val="1900"/>
              <a:buChar char="●"/>
              <a:defRPr/>
            </a:lvl4pPr>
            <a:lvl5pPr marL="2286000" lvl="4" indent="-349250" algn="l" rtl="0">
              <a:lnSpc>
                <a:spcPct val="90000"/>
              </a:lnSpc>
              <a:spcBef>
                <a:spcPts val="1600"/>
              </a:spcBef>
              <a:spcAft>
                <a:spcPts val="0"/>
              </a:spcAft>
              <a:buClr>
                <a:schemeClr val="dk1"/>
              </a:buClr>
              <a:buSzPts val="1900"/>
              <a:buChar char="○"/>
              <a:defRPr/>
            </a:lvl5pPr>
            <a:lvl6pPr marL="2743200" lvl="5" indent="-349250" algn="l" rtl="0">
              <a:lnSpc>
                <a:spcPct val="90000"/>
              </a:lnSpc>
              <a:spcBef>
                <a:spcPts val="1600"/>
              </a:spcBef>
              <a:spcAft>
                <a:spcPts val="0"/>
              </a:spcAft>
              <a:buClr>
                <a:schemeClr val="dk1"/>
              </a:buClr>
              <a:buSzPts val="1900"/>
              <a:buChar char="■"/>
              <a:defRPr/>
            </a:lvl6pPr>
            <a:lvl7pPr marL="3200400" lvl="6" indent="-349250" algn="l" rtl="0">
              <a:lnSpc>
                <a:spcPct val="90000"/>
              </a:lnSpc>
              <a:spcBef>
                <a:spcPts val="1600"/>
              </a:spcBef>
              <a:spcAft>
                <a:spcPts val="0"/>
              </a:spcAft>
              <a:buClr>
                <a:schemeClr val="dk1"/>
              </a:buClr>
              <a:buSzPts val="1900"/>
              <a:buChar char="●"/>
              <a:defRPr/>
            </a:lvl7pPr>
            <a:lvl8pPr marL="3657600" lvl="7" indent="-349250" algn="l" rtl="0">
              <a:lnSpc>
                <a:spcPct val="90000"/>
              </a:lnSpc>
              <a:spcBef>
                <a:spcPts val="1600"/>
              </a:spcBef>
              <a:spcAft>
                <a:spcPts val="0"/>
              </a:spcAft>
              <a:buClr>
                <a:schemeClr val="dk1"/>
              </a:buClr>
              <a:buSzPts val="1900"/>
              <a:buChar char="○"/>
              <a:defRPr/>
            </a:lvl8pPr>
            <a:lvl9pPr marL="4114800" lvl="8" indent="-349250" algn="l" rtl="0">
              <a:lnSpc>
                <a:spcPct val="90000"/>
              </a:lnSpc>
              <a:spcBef>
                <a:spcPts val="1600"/>
              </a:spcBef>
              <a:spcAft>
                <a:spcPts val="1600"/>
              </a:spcAft>
              <a:buClr>
                <a:schemeClr val="dk1"/>
              </a:buClr>
              <a:buSzPts val="1900"/>
              <a:buChar char="■"/>
              <a:defRPr/>
            </a:lvl9pPr>
          </a:lstStyle>
          <a:p>
            <a:endParaRPr/>
          </a:p>
        </p:txBody>
      </p:sp>
      <p:sp>
        <p:nvSpPr>
          <p:cNvPr id="141" name="Google Shape;141;g2e63e5a2551_0_274"/>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500"/>
              <a:buNone/>
              <a:defRPr sz="1500"/>
            </a:lvl1pPr>
            <a:lvl2pPr lvl="1" algn="l" rtl="0">
              <a:spcBef>
                <a:spcPts val="0"/>
              </a:spcBef>
              <a:spcAft>
                <a:spcPts val="0"/>
              </a:spcAft>
              <a:buSzPts val="1500"/>
              <a:buNone/>
              <a:defRPr sz="1500"/>
            </a:lvl2pPr>
            <a:lvl3pPr lvl="2" algn="l" rtl="0">
              <a:spcBef>
                <a:spcPts val="0"/>
              </a:spcBef>
              <a:spcAft>
                <a:spcPts val="0"/>
              </a:spcAft>
              <a:buSzPts val="1500"/>
              <a:buNone/>
              <a:defRPr sz="1500"/>
            </a:lvl3pPr>
            <a:lvl4pPr lvl="3" algn="l" rtl="0">
              <a:spcBef>
                <a:spcPts val="0"/>
              </a:spcBef>
              <a:spcAft>
                <a:spcPts val="0"/>
              </a:spcAft>
              <a:buSzPts val="1500"/>
              <a:buNone/>
              <a:defRPr sz="1500"/>
            </a:lvl4pPr>
            <a:lvl5pPr lvl="4" algn="l" rtl="0">
              <a:spcBef>
                <a:spcPts val="0"/>
              </a:spcBef>
              <a:spcAft>
                <a:spcPts val="0"/>
              </a:spcAft>
              <a:buSzPts val="1500"/>
              <a:buNone/>
              <a:defRPr sz="1500"/>
            </a:lvl5pPr>
            <a:lvl6pPr lvl="5" algn="l" rtl="0">
              <a:spcBef>
                <a:spcPts val="0"/>
              </a:spcBef>
              <a:spcAft>
                <a:spcPts val="0"/>
              </a:spcAft>
              <a:buSzPts val="1500"/>
              <a:buNone/>
              <a:defRPr sz="1500"/>
            </a:lvl6pPr>
            <a:lvl7pPr lvl="6" algn="l" rtl="0">
              <a:spcBef>
                <a:spcPts val="0"/>
              </a:spcBef>
              <a:spcAft>
                <a:spcPts val="0"/>
              </a:spcAft>
              <a:buSzPts val="1500"/>
              <a:buNone/>
              <a:defRPr sz="1500"/>
            </a:lvl7pPr>
            <a:lvl8pPr lvl="7" algn="l" rtl="0">
              <a:spcBef>
                <a:spcPts val="0"/>
              </a:spcBef>
              <a:spcAft>
                <a:spcPts val="0"/>
              </a:spcAft>
              <a:buSzPts val="1500"/>
              <a:buNone/>
              <a:defRPr sz="1500"/>
            </a:lvl8pPr>
            <a:lvl9pPr lvl="8" algn="l" rtl="0">
              <a:spcBef>
                <a:spcPts val="0"/>
              </a:spcBef>
              <a:spcAft>
                <a:spcPts val="0"/>
              </a:spcAft>
              <a:buSzPts val="1500"/>
              <a:buNone/>
              <a:defRPr sz="1500"/>
            </a:lvl9pPr>
          </a:lstStyle>
          <a:p>
            <a:endParaRPr/>
          </a:p>
        </p:txBody>
      </p:sp>
      <p:sp>
        <p:nvSpPr>
          <p:cNvPr id="142" name="Google Shape;142;g2e63e5a2551_0_274"/>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500"/>
              <a:buNone/>
              <a:defRPr sz="1500"/>
            </a:lvl1pPr>
            <a:lvl2pPr lvl="1" algn="l" rtl="0">
              <a:spcBef>
                <a:spcPts val="0"/>
              </a:spcBef>
              <a:spcAft>
                <a:spcPts val="0"/>
              </a:spcAft>
              <a:buSzPts val="1500"/>
              <a:buNone/>
              <a:defRPr sz="1500"/>
            </a:lvl2pPr>
            <a:lvl3pPr lvl="2" algn="l" rtl="0">
              <a:spcBef>
                <a:spcPts val="0"/>
              </a:spcBef>
              <a:spcAft>
                <a:spcPts val="0"/>
              </a:spcAft>
              <a:buSzPts val="1500"/>
              <a:buNone/>
              <a:defRPr sz="1500"/>
            </a:lvl3pPr>
            <a:lvl4pPr lvl="3" algn="l" rtl="0">
              <a:spcBef>
                <a:spcPts val="0"/>
              </a:spcBef>
              <a:spcAft>
                <a:spcPts val="0"/>
              </a:spcAft>
              <a:buSzPts val="1500"/>
              <a:buNone/>
              <a:defRPr sz="1500"/>
            </a:lvl4pPr>
            <a:lvl5pPr lvl="4" algn="l" rtl="0">
              <a:spcBef>
                <a:spcPts val="0"/>
              </a:spcBef>
              <a:spcAft>
                <a:spcPts val="0"/>
              </a:spcAft>
              <a:buSzPts val="1500"/>
              <a:buNone/>
              <a:defRPr sz="1500"/>
            </a:lvl5pPr>
            <a:lvl6pPr lvl="5" algn="l" rtl="0">
              <a:spcBef>
                <a:spcPts val="0"/>
              </a:spcBef>
              <a:spcAft>
                <a:spcPts val="0"/>
              </a:spcAft>
              <a:buSzPts val="1500"/>
              <a:buNone/>
              <a:defRPr sz="1500"/>
            </a:lvl6pPr>
            <a:lvl7pPr lvl="6" algn="l" rtl="0">
              <a:spcBef>
                <a:spcPts val="0"/>
              </a:spcBef>
              <a:spcAft>
                <a:spcPts val="0"/>
              </a:spcAft>
              <a:buSzPts val="1500"/>
              <a:buNone/>
              <a:defRPr sz="1500"/>
            </a:lvl7pPr>
            <a:lvl8pPr lvl="7" algn="l" rtl="0">
              <a:spcBef>
                <a:spcPts val="0"/>
              </a:spcBef>
              <a:spcAft>
                <a:spcPts val="0"/>
              </a:spcAft>
              <a:buSzPts val="1500"/>
              <a:buNone/>
              <a:defRPr sz="1500"/>
            </a:lvl8pPr>
            <a:lvl9pPr lvl="8" algn="l" rtl="0">
              <a:spcBef>
                <a:spcPts val="0"/>
              </a:spcBef>
              <a:spcAft>
                <a:spcPts val="0"/>
              </a:spcAft>
              <a:buSzPts val="1500"/>
              <a:buNone/>
              <a:defRPr sz="1500"/>
            </a:lvl9pPr>
          </a:lstStyle>
          <a:p>
            <a:endParaRPr/>
          </a:p>
        </p:txBody>
      </p:sp>
      <p:sp>
        <p:nvSpPr>
          <p:cNvPr id="143" name="Google Shape;143;g2e63e5a2551_0_274"/>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rm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48"/>
        <p:cNvGrpSpPr/>
        <p:nvPr/>
      </p:nvGrpSpPr>
      <p:grpSpPr>
        <a:xfrm>
          <a:off x="0" y="0"/>
          <a:ext cx="0" cy="0"/>
          <a:chOff x="0" y="0"/>
          <a:chExt cx="0" cy="0"/>
        </a:xfrm>
      </p:grpSpPr>
      <p:sp>
        <p:nvSpPr>
          <p:cNvPr id="149" name="Google Shape;149;g2e63e5a2551_0_453"/>
          <p:cNvSpPr txBox="1">
            <a:spLocks noGrp="1"/>
          </p:cNvSpPr>
          <p:nvPr>
            <p:ph type="ctrTitle"/>
          </p:nvPr>
        </p:nvSpPr>
        <p:spPr>
          <a:xfrm>
            <a:off x="415611" y="992767"/>
            <a:ext cx="11360700" cy="2736900"/>
          </a:xfrm>
          <a:prstGeom prst="rect">
            <a:avLst/>
          </a:prstGeom>
          <a:noFill/>
          <a:ln>
            <a:noFill/>
          </a:ln>
        </p:spPr>
        <p:txBody>
          <a:bodyPr spcFirstLastPara="1" wrap="square" lIns="121900" tIns="121900" rIns="121900" bIns="121900" anchor="b" anchorCtr="0">
            <a:normAutofit/>
          </a:bodyPr>
          <a:lstStyle>
            <a:lvl1pPr lvl="0" algn="ctr" rtl="0">
              <a:lnSpc>
                <a:spcPct val="100000"/>
              </a:lnSpc>
              <a:spcBef>
                <a:spcPts val="0"/>
              </a:spcBef>
              <a:spcAft>
                <a:spcPts val="0"/>
              </a:spcAft>
              <a:buSzPts val="6900"/>
              <a:buNone/>
              <a:defRPr sz="6900"/>
            </a:lvl1pPr>
            <a:lvl2pPr lvl="1" algn="ctr" rtl="0">
              <a:lnSpc>
                <a:spcPct val="100000"/>
              </a:lnSpc>
              <a:spcBef>
                <a:spcPts val="0"/>
              </a:spcBef>
              <a:spcAft>
                <a:spcPts val="0"/>
              </a:spcAft>
              <a:buSzPts val="6900"/>
              <a:buNone/>
              <a:defRPr sz="6900"/>
            </a:lvl2pPr>
            <a:lvl3pPr lvl="2" algn="ctr" rtl="0">
              <a:lnSpc>
                <a:spcPct val="100000"/>
              </a:lnSpc>
              <a:spcBef>
                <a:spcPts val="0"/>
              </a:spcBef>
              <a:spcAft>
                <a:spcPts val="0"/>
              </a:spcAft>
              <a:buSzPts val="6900"/>
              <a:buNone/>
              <a:defRPr sz="6900"/>
            </a:lvl3pPr>
            <a:lvl4pPr lvl="3" algn="ctr" rtl="0">
              <a:lnSpc>
                <a:spcPct val="100000"/>
              </a:lnSpc>
              <a:spcBef>
                <a:spcPts val="0"/>
              </a:spcBef>
              <a:spcAft>
                <a:spcPts val="0"/>
              </a:spcAft>
              <a:buSzPts val="6900"/>
              <a:buNone/>
              <a:defRPr sz="6900"/>
            </a:lvl4pPr>
            <a:lvl5pPr lvl="4" algn="ctr" rtl="0">
              <a:lnSpc>
                <a:spcPct val="100000"/>
              </a:lnSpc>
              <a:spcBef>
                <a:spcPts val="0"/>
              </a:spcBef>
              <a:spcAft>
                <a:spcPts val="0"/>
              </a:spcAft>
              <a:buSzPts val="6900"/>
              <a:buNone/>
              <a:defRPr sz="6900"/>
            </a:lvl5pPr>
            <a:lvl6pPr lvl="5" algn="ctr" rtl="0">
              <a:lnSpc>
                <a:spcPct val="100000"/>
              </a:lnSpc>
              <a:spcBef>
                <a:spcPts val="0"/>
              </a:spcBef>
              <a:spcAft>
                <a:spcPts val="0"/>
              </a:spcAft>
              <a:buSzPts val="6900"/>
              <a:buNone/>
              <a:defRPr sz="6900"/>
            </a:lvl6pPr>
            <a:lvl7pPr lvl="6" algn="ctr" rtl="0">
              <a:lnSpc>
                <a:spcPct val="100000"/>
              </a:lnSpc>
              <a:spcBef>
                <a:spcPts val="0"/>
              </a:spcBef>
              <a:spcAft>
                <a:spcPts val="0"/>
              </a:spcAft>
              <a:buSzPts val="6900"/>
              <a:buNone/>
              <a:defRPr sz="6900"/>
            </a:lvl7pPr>
            <a:lvl8pPr lvl="7" algn="ctr" rtl="0">
              <a:lnSpc>
                <a:spcPct val="100000"/>
              </a:lnSpc>
              <a:spcBef>
                <a:spcPts val="0"/>
              </a:spcBef>
              <a:spcAft>
                <a:spcPts val="0"/>
              </a:spcAft>
              <a:buSzPts val="6900"/>
              <a:buNone/>
              <a:defRPr sz="6900"/>
            </a:lvl8pPr>
            <a:lvl9pPr lvl="8" algn="ctr" rtl="0">
              <a:lnSpc>
                <a:spcPct val="100000"/>
              </a:lnSpc>
              <a:spcBef>
                <a:spcPts val="0"/>
              </a:spcBef>
              <a:spcAft>
                <a:spcPts val="0"/>
              </a:spcAft>
              <a:buSzPts val="6900"/>
              <a:buNone/>
              <a:defRPr sz="6900"/>
            </a:lvl9pPr>
          </a:lstStyle>
          <a:p>
            <a:endParaRPr/>
          </a:p>
        </p:txBody>
      </p:sp>
      <p:sp>
        <p:nvSpPr>
          <p:cNvPr id="150" name="Google Shape;150;g2e63e5a2551_0_453"/>
          <p:cNvSpPr txBox="1">
            <a:spLocks noGrp="1"/>
          </p:cNvSpPr>
          <p:nvPr>
            <p:ph type="subTitle" idx="1"/>
          </p:nvPr>
        </p:nvSpPr>
        <p:spPr>
          <a:xfrm>
            <a:off x="415600" y="3778833"/>
            <a:ext cx="11360700" cy="1056900"/>
          </a:xfrm>
          <a:prstGeom prst="rect">
            <a:avLst/>
          </a:prstGeom>
          <a:noFill/>
          <a:ln>
            <a:noFill/>
          </a:ln>
        </p:spPr>
        <p:txBody>
          <a:bodyPr spcFirstLastPara="1" wrap="square" lIns="121900" tIns="121900" rIns="121900" bIns="121900" anchor="t" anchorCtr="0">
            <a:normAutofit/>
          </a:bodyPr>
          <a:lstStyle>
            <a:lvl1pPr lvl="0" algn="ctr" rtl="0">
              <a:lnSpc>
                <a:spcPct val="100000"/>
              </a:lnSpc>
              <a:spcBef>
                <a:spcPts val="0"/>
              </a:spcBef>
              <a:spcAft>
                <a:spcPts val="0"/>
              </a:spcAft>
              <a:buSzPts val="3700"/>
              <a:buNone/>
              <a:defRPr sz="3700"/>
            </a:lvl1pPr>
            <a:lvl2pPr lvl="1" algn="ctr" rtl="0">
              <a:lnSpc>
                <a:spcPct val="100000"/>
              </a:lnSpc>
              <a:spcBef>
                <a:spcPts val="0"/>
              </a:spcBef>
              <a:spcAft>
                <a:spcPts val="0"/>
              </a:spcAft>
              <a:buSzPts val="3700"/>
              <a:buNone/>
              <a:defRPr sz="3700"/>
            </a:lvl2pPr>
            <a:lvl3pPr lvl="2" algn="ctr" rtl="0">
              <a:lnSpc>
                <a:spcPct val="100000"/>
              </a:lnSpc>
              <a:spcBef>
                <a:spcPts val="0"/>
              </a:spcBef>
              <a:spcAft>
                <a:spcPts val="0"/>
              </a:spcAft>
              <a:buSzPts val="3700"/>
              <a:buNone/>
              <a:defRPr sz="3700"/>
            </a:lvl3pPr>
            <a:lvl4pPr lvl="3" algn="ctr" rtl="0">
              <a:lnSpc>
                <a:spcPct val="100000"/>
              </a:lnSpc>
              <a:spcBef>
                <a:spcPts val="0"/>
              </a:spcBef>
              <a:spcAft>
                <a:spcPts val="0"/>
              </a:spcAft>
              <a:buSzPts val="3700"/>
              <a:buNone/>
              <a:defRPr sz="3700"/>
            </a:lvl4pPr>
            <a:lvl5pPr lvl="4" algn="ctr" rtl="0">
              <a:lnSpc>
                <a:spcPct val="100000"/>
              </a:lnSpc>
              <a:spcBef>
                <a:spcPts val="0"/>
              </a:spcBef>
              <a:spcAft>
                <a:spcPts val="0"/>
              </a:spcAft>
              <a:buSzPts val="3700"/>
              <a:buNone/>
              <a:defRPr sz="3700"/>
            </a:lvl5pPr>
            <a:lvl6pPr lvl="5" algn="ctr" rtl="0">
              <a:lnSpc>
                <a:spcPct val="100000"/>
              </a:lnSpc>
              <a:spcBef>
                <a:spcPts val="0"/>
              </a:spcBef>
              <a:spcAft>
                <a:spcPts val="0"/>
              </a:spcAft>
              <a:buSzPts val="3700"/>
              <a:buNone/>
              <a:defRPr sz="3700"/>
            </a:lvl6pPr>
            <a:lvl7pPr lvl="6" algn="ctr" rtl="0">
              <a:lnSpc>
                <a:spcPct val="100000"/>
              </a:lnSpc>
              <a:spcBef>
                <a:spcPts val="0"/>
              </a:spcBef>
              <a:spcAft>
                <a:spcPts val="0"/>
              </a:spcAft>
              <a:buSzPts val="3700"/>
              <a:buNone/>
              <a:defRPr sz="3700"/>
            </a:lvl7pPr>
            <a:lvl8pPr lvl="7" algn="ctr" rtl="0">
              <a:lnSpc>
                <a:spcPct val="100000"/>
              </a:lnSpc>
              <a:spcBef>
                <a:spcPts val="0"/>
              </a:spcBef>
              <a:spcAft>
                <a:spcPts val="0"/>
              </a:spcAft>
              <a:buSzPts val="3700"/>
              <a:buNone/>
              <a:defRPr sz="3700"/>
            </a:lvl8pPr>
            <a:lvl9pPr lvl="8" algn="ctr" rtl="0">
              <a:lnSpc>
                <a:spcPct val="100000"/>
              </a:lnSpc>
              <a:spcBef>
                <a:spcPts val="0"/>
              </a:spcBef>
              <a:spcAft>
                <a:spcPts val="0"/>
              </a:spcAft>
              <a:buSzPts val="3700"/>
              <a:buNone/>
              <a:defRPr sz="3700"/>
            </a:lvl9pPr>
          </a:lstStyle>
          <a:p>
            <a:endParaRPr/>
          </a:p>
        </p:txBody>
      </p:sp>
      <p:sp>
        <p:nvSpPr>
          <p:cNvPr id="151" name="Google Shape;151;g2e63e5a2551_0_453"/>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rmAutofit/>
          </a:bodyPr>
          <a:lstStyle>
            <a:lvl1pPr marL="0" marR="0" lvl="0"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1_Title Only">
  <p:cSld name="1_Title Only">
    <p:spTree>
      <p:nvGrpSpPr>
        <p:cNvPr id="1" name="Shape 152"/>
        <p:cNvGrpSpPr/>
        <p:nvPr/>
      </p:nvGrpSpPr>
      <p:grpSpPr>
        <a:xfrm>
          <a:off x="0" y="0"/>
          <a:ext cx="0" cy="0"/>
          <a:chOff x="0" y="0"/>
          <a:chExt cx="0" cy="0"/>
        </a:xfrm>
      </p:grpSpPr>
      <p:sp>
        <p:nvSpPr>
          <p:cNvPr id="153" name="Google Shape;153;g2e63e5a2551_0_457"/>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154" name="Google Shape;154;g2e63e5a2551_0_457"/>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155" name="Google Shape;155;g2e63e5a2551_0_457"/>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
        <p:nvSpPr>
          <p:cNvPr id="156" name="Google Shape;156;g2e63e5a2551_0_457"/>
          <p:cNvSpPr txBox="1">
            <a:spLocks noGrp="1"/>
          </p:cNvSpPr>
          <p:nvPr>
            <p:ph type="title"/>
          </p:nvPr>
        </p:nvSpPr>
        <p:spPr>
          <a:xfrm>
            <a:off x="343337" y="310287"/>
            <a:ext cx="5238300" cy="8535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3600"/>
              <a:buFont typeface="Calibri"/>
              <a:buNone/>
              <a:defRPr sz="3600" b="1"/>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157" name="Google Shape;157;g2e63e5a2551_0_457"/>
          <p:cNvSpPr txBox="1">
            <a:spLocks noGrp="1"/>
          </p:cNvSpPr>
          <p:nvPr>
            <p:ph type="body" idx="1"/>
          </p:nvPr>
        </p:nvSpPr>
        <p:spPr>
          <a:xfrm>
            <a:off x="343337" y="981076"/>
            <a:ext cx="3581400" cy="365100"/>
          </a:xfrm>
          <a:prstGeom prst="rect">
            <a:avLst/>
          </a:prstGeom>
          <a:noFill/>
          <a:ln>
            <a:noFill/>
          </a:ln>
        </p:spPr>
        <p:txBody>
          <a:bodyPr spcFirstLastPara="1" wrap="square" lIns="91425" tIns="45700" rIns="91425" bIns="45700" anchor="t" anchorCtr="0">
            <a:normAutofit/>
          </a:bodyPr>
          <a:lstStyle>
            <a:lvl1pPr marL="457200" lvl="0" indent="-228600" algn="l" rtl="0">
              <a:lnSpc>
                <a:spcPct val="90000"/>
              </a:lnSpc>
              <a:spcBef>
                <a:spcPts val="900"/>
              </a:spcBef>
              <a:spcAft>
                <a:spcPts val="0"/>
              </a:spcAft>
              <a:buClr>
                <a:schemeClr val="dk1"/>
              </a:buClr>
              <a:buSzPts val="2000"/>
              <a:buNone/>
              <a:defRPr sz="2000" b="1">
                <a:latin typeface="Calibri"/>
                <a:ea typeface="Calibri"/>
                <a:cs typeface="Calibri"/>
                <a:sym typeface="Calibri"/>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Table of contents">
  <p:cSld name="Table of contents">
    <p:bg>
      <p:bgPr>
        <a:solidFill>
          <a:schemeClr val="dk2"/>
        </a:solidFill>
        <a:effectLst/>
      </p:bgPr>
    </p:bg>
    <p:spTree>
      <p:nvGrpSpPr>
        <p:cNvPr id="1" name="Shape 158"/>
        <p:cNvGrpSpPr/>
        <p:nvPr/>
      </p:nvGrpSpPr>
      <p:grpSpPr>
        <a:xfrm>
          <a:off x="0" y="0"/>
          <a:ext cx="0" cy="0"/>
          <a:chOff x="0" y="0"/>
          <a:chExt cx="0" cy="0"/>
        </a:xfrm>
      </p:grpSpPr>
      <p:sp>
        <p:nvSpPr>
          <p:cNvPr id="159" name="Google Shape;159;g2e63e5a2551_0_463"/>
          <p:cNvSpPr txBox="1">
            <a:spLocks noGrp="1"/>
          </p:cNvSpPr>
          <p:nvPr>
            <p:ph type="title"/>
          </p:nvPr>
        </p:nvSpPr>
        <p:spPr>
          <a:xfrm>
            <a:off x="965200" y="736601"/>
            <a:ext cx="10261500" cy="701100"/>
          </a:xfrm>
          <a:prstGeom prst="rect">
            <a:avLst/>
          </a:prstGeom>
          <a:noFill/>
          <a:ln>
            <a:noFill/>
          </a:ln>
        </p:spPr>
        <p:txBody>
          <a:bodyPr spcFirstLastPara="1" wrap="square" lIns="91425" tIns="45700" rIns="91425" bIns="45700" anchor="t" anchorCtr="0">
            <a:noAutofit/>
          </a:bodyPr>
          <a:lstStyle>
            <a:lvl1pPr lvl="0" algn="ctr" rtl="0">
              <a:lnSpc>
                <a:spcPct val="100000"/>
              </a:lnSpc>
              <a:spcBef>
                <a:spcPts val="0"/>
              </a:spcBef>
              <a:spcAft>
                <a:spcPts val="0"/>
              </a:spcAft>
              <a:buClr>
                <a:schemeClr val="dk1"/>
              </a:buClr>
              <a:buSzPts val="1800"/>
              <a:buNone/>
              <a:defRPr>
                <a:solidFill>
                  <a:schemeClr val="lt1"/>
                </a:solidFill>
                <a:latin typeface="Sora SemiBold"/>
                <a:ea typeface="Sora SemiBold"/>
                <a:cs typeface="Sora SemiBold"/>
                <a:sym typeface="Sora SemiBold"/>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160" name="Google Shape;160;g2e63e5a2551_0_463"/>
          <p:cNvSpPr txBox="1">
            <a:spLocks noGrp="1"/>
          </p:cNvSpPr>
          <p:nvPr>
            <p:ph type="body" idx="1"/>
          </p:nvPr>
        </p:nvSpPr>
        <p:spPr>
          <a:xfrm>
            <a:off x="2365037" y="3062070"/>
            <a:ext cx="3400200" cy="701100"/>
          </a:xfrm>
          <a:prstGeom prst="rect">
            <a:avLst/>
          </a:prstGeom>
          <a:noFill/>
          <a:ln>
            <a:noFill/>
          </a:ln>
        </p:spPr>
        <p:txBody>
          <a:bodyPr spcFirstLastPara="1" wrap="square" lIns="91425" tIns="45700" rIns="91425" bIns="45700" anchor="t" anchorCtr="0">
            <a:noAutofit/>
          </a:bodyPr>
          <a:lstStyle>
            <a:lvl1pPr marL="457200" lvl="0" indent="-228600" algn="l" rtl="0">
              <a:lnSpc>
                <a:spcPct val="100000"/>
              </a:lnSpc>
              <a:spcBef>
                <a:spcPts val="0"/>
              </a:spcBef>
              <a:spcAft>
                <a:spcPts val="0"/>
              </a:spcAft>
              <a:buClr>
                <a:schemeClr val="dk1"/>
              </a:buClr>
              <a:buSzPts val="1400"/>
              <a:buNone/>
              <a:defRPr sz="1867">
                <a:solidFill>
                  <a:schemeClr val="dk1"/>
                </a:solidFill>
                <a:latin typeface="Lato"/>
                <a:ea typeface="Lato"/>
                <a:cs typeface="Lato"/>
                <a:sym typeface="Lato"/>
              </a:defRPr>
            </a:lvl1pPr>
            <a:lvl2pPr marL="914400" lvl="1" indent="-228600" algn="l" rtl="0">
              <a:lnSpc>
                <a:spcPct val="90000"/>
              </a:lnSpc>
              <a:spcBef>
                <a:spcPts val="500"/>
              </a:spcBef>
              <a:spcAft>
                <a:spcPts val="0"/>
              </a:spcAft>
              <a:buClr>
                <a:srgbClr val="888888"/>
              </a:buClr>
              <a:buSzPts val="1500"/>
              <a:buNone/>
              <a:defRPr sz="2000">
                <a:solidFill>
                  <a:srgbClr val="888888"/>
                </a:solidFill>
              </a:defRPr>
            </a:lvl2pPr>
            <a:lvl3pPr marL="1371600" lvl="2" indent="-228600" algn="l" rtl="0">
              <a:lnSpc>
                <a:spcPct val="90000"/>
              </a:lnSpc>
              <a:spcBef>
                <a:spcPts val="500"/>
              </a:spcBef>
              <a:spcAft>
                <a:spcPts val="0"/>
              </a:spcAft>
              <a:buClr>
                <a:srgbClr val="888888"/>
              </a:buClr>
              <a:buSzPts val="1350"/>
              <a:buNone/>
              <a:defRPr sz="1800">
                <a:solidFill>
                  <a:srgbClr val="888888"/>
                </a:solidFill>
              </a:defRPr>
            </a:lvl3pPr>
            <a:lvl4pPr marL="1828800" lvl="3" indent="-228600" algn="l" rtl="0">
              <a:lnSpc>
                <a:spcPct val="90000"/>
              </a:lnSpc>
              <a:spcBef>
                <a:spcPts val="500"/>
              </a:spcBef>
              <a:spcAft>
                <a:spcPts val="0"/>
              </a:spcAft>
              <a:buClr>
                <a:srgbClr val="888888"/>
              </a:buClr>
              <a:buSzPts val="1200"/>
              <a:buNone/>
              <a:defRPr sz="1600">
                <a:solidFill>
                  <a:srgbClr val="888888"/>
                </a:solidFill>
              </a:defRPr>
            </a:lvl4pPr>
            <a:lvl5pPr marL="2286000" lvl="4" indent="-228600" algn="l" rtl="0">
              <a:lnSpc>
                <a:spcPct val="90000"/>
              </a:lnSpc>
              <a:spcBef>
                <a:spcPts val="500"/>
              </a:spcBef>
              <a:spcAft>
                <a:spcPts val="0"/>
              </a:spcAft>
              <a:buClr>
                <a:srgbClr val="888888"/>
              </a:buClr>
              <a:buSzPts val="1200"/>
              <a:buNone/>
              <a:defRPr sz="1600">
                <a:solidFill>
                  <a:srgbClr val="888888"/>
                </a:solidFill>
              </a:defRPr>
            </a:lvl5pPr>
            <a:lvl6pPr marL="2743200" lvl="5" indent="-228600" algn="l" rtl="0">
              <a:lnSpc>
                <a:spcPct val="90000"/>
              </a:lnSpc>
              <a:spcBef>
                <a:spcPts val="500"/>
              </a:spcBef>
              <a:spcAft>
                <a:spcPts val="0"/>
              </a:spcAft>
              <a:buClr>
                <a:srgbClr val="888888"/>
              </a:buClr>
              <a:buSzPts val="1200"/>
              <a:buNone/>
              <a:defRPr sz="1600">
                <a:solidFill>
                  <a:srgbClr val="888888"/>
                </a:solidFill>
              </a:defRPr>
            </a:lvl6pPr>
            <a:lvl7pPr marL="3200400" lvl="6" indent="-228600" algn="l" rtl="0">
              <a:lnSpc>
                <a:spcPct val="90000"/>
              </a:lnSpc>
              <a:spcBef>
                <a:spcPts val="500"/>
              </a:spcBef>
              <a:spcAft>
                <a:spcPts val="0"/>
              </a:spcAft>
              <a:buClr>
                <a:srgbClr val="888888"/>
              </a:buClr>
              <a:buSzPts val="1200"/>
              <a:buNone/>
              <a:defRPr sz="1600">
                <a:solidFill>
                  <a:srgbClr val="888888"/>
                </a:solidFill>
              </a:defRPr>
            </a:lvl7pPr>
            <a:lvl8pPr marL="3657600" lvl="7" indent="-228600" algn="l" rtl="0">
              <a:lnSpc>
                <a:spcPct val="90000"/>
              </a:lnSpc>
              <a:spcBef>
                <a:spcPts val="500"/>
              </a:spcBef>
              <a:spcAft>
                <a:spcPts val="0"/>
              </a:spcAft>
              <a:buClr>
                <a:srgbClr val="888888"/>
              </a:buClr>
              <a:buSzPts val="1200"/>
              <a:buNone/>
              <a:defRPr sz="1600">
                <a:solidFill>
                  <a:srgbClr val="888888"/>
                </a:solidFill>
              </a:defRPr>
            </a:lvl8pPr>
            <a:lvl9pPr marL="4114800" lvl="8" indent="-228600" algn="l" rtl="0">
              <a:lnSpc>
                <a:spcPct val="90000"/>
              </a:lnSpc>
              <a:spcBef>
                <a:spcPts val="500"/>
              </a:spcBef>
              <a:spcAft>
                <a:spcPts val="0"/>
              </a:spcAft>
              <a:buClr>
                <a:srgbClr val="888888"/>
              </a:buClr>
              <a:buSzPts val="1200"/>
              <a:buNone/>
              <a:defRPr sz="1600">
                <a:solidFill>
                  <a:srgbClr val="888888"/>
                </a:solidFill>
              </a:defRPr>
            </a:lvl9pPr>
          </a:lstStyle>
          <a:p>
            <a:endParaRPr/>
          </a:p>
        </p:txBody>
      </p:sp>
      <p:sp>
        <p:nvSpPr>
          <p:cNvPr id="161" name="Google Shape;161;g2e63e5a2551_0_463"/>
          <p:cNvSpPr txBox="1">
            <a:spLocks noGrp="1"/>
          </p:cNvSpPr>
          <p:nvPr>
            <p:ph type="body" idx="2"/>
          </p:nvPr>
        </p:nvSpPr>
        <p:spPr>
          <a:xfrm>
            <a:off x="2365037" y="2036525"/>
            <a:ext cx="3400200" cy="1046700"/>
          </a:xfrm>
          <a:prstGeom prst="rect">
            <a:avLst/>
          </a:prstGeom>
          <a:noFill/>
          <a:ln>
            <a:noFill/>
          </a:ln>
        </p:spPr>
        <p:txBody>
          <a:bodyPr spcFirstLastPara="1" wrap="square" lIns="91425" tIns="45700" rIns="91425" bIns="45700" anchor="b" anchorCtr="0">
            <a:noAutofit/>
          </a:bodyPr>
          <a:lstStyle>
            <a:lvl1pPr marL="457200" lvl="0" indent="-228600" algn="l" rtl="0">
              <a:lnSpc>
                <a:spcPct val="100000"/>
              </a:lnSpc>
              <a:spcBef>
                <a:spcPts val="0"/>
              </a:spcBef>
              <a:spcAft>
                <a:spcPts val="0"/>
              </a:spcAft>
              <a:buClr>
                <a:schemeClr val="dk1"/>
              </a:buClr>
              <a:buSzPts val="2500"/>
              <a:buNone/>
              <a:defRPr sz="2667" b="1">
                <a:solidFill>
                  <a:schemeClr val="lt1"/>
                </a:solidFill>
                <a:latin typeface="Sora SemiBold"/>
                <a:ea typeface="Sora SemiBold"/>
                <a:cs typeface="Sora SemiBold"/>
                <a:sym typeface="Sora SemiBold"/>
              </a:defRPr>
            </a:lvl1pPr>
            <a:lvl2pPr marL="914400" lvl="1" indent="-228600" algn="l" rtl="0">
              <a:lnSpc>
                <a:spcPct val="90000"/>
              </a:lnSpc>
              <a:spcBef>
                <a:spcPts val="500"/>
              </a:spcBef>
              <a:spcAft>
                <a:spcPts val="0"/>
              </a:spcAft>
              <a:buClr>
                <a:srgbClr val="888888"/>
              </a:buClr>
              <a:buSzPts val="1500"/>
              <a:buNone/>
              <a:defRPr sz="2000">
                <a:solidFill>
                  <a:srgbClr val="888888"/>
                </a:solidFill>
              </a:defRPr>
            </a:lvl2pPr>
            <a:lvl3pPr marL="1371600" lvl="2" indent="-228600" algn="l" rtl="0">
              <a:lnSpc>
                <a:spcPct val="90000"/>
              </a:lnSpc>
              <a:spcBef>
                <a:spcPts val="500"/>
              </a:spcBef>
              <a:spcAft>
                <a:spcPts val="0"/>
              </a:spcAft>
              <a:buClr>
                <a:srgbClr val="888888"/>
              </a:buClr>
              <a:buSzPts val="1350"/>
              <a:buNone/>
              <a:defRPr sz="1800">
                <a:solidFill>
                  <a:srgbClr val="888888"/>
                </a:solidFill>
              </a:defRPr>
            </a:lvl3pPr>
            <a:lvl4pPr marL="1828800" lvl="3" indent="-228600" algn="l" rtl="0">
              <a:lnSpc>
                <a:spcPct val="90000"/>
              </a:lnSpc>
              <a:spcBef>
                <a:spcPts val="500"/>
              </a:spcBef>
              <a:spcAft>
                <a:spcPts val="0"/>
              </a:spcAft>
              <a:buClr>
                <a:srgbClr val="888888"/>
              </a:buClr>
              <a:buSzPts val="1200"/>
              <a:buNone/>
              <a:defRPr sz="1600">
                <a:solidFill>
                  <a:srgbClr val="888888"/>
                </a:solidFill>
              </a:defRPr>
            </a:lvl4pPr>
            <a:lvl5pPr marL="2286000" lvl="4" indent="-228600" algn="l" rtl="0">
              <a:lnSpc>
                <a:spcPct val="90000"/>
              </a:lnSpc>
              <a:spcBef>
                <a:spcPts val="500"/>
              </a:spcBef>
              <a:spcAft>
                <a:spcPts val="0"/>
              </a:spcAft>
              <a:buClr>
                <a:srgbClr val="888888"/>
              </a:buClr>
              <a:buSzPts val="1200"/>
              <a:buNone/>
              <a:defRPr sz="1600">
                <a:solidFill>
                  <a:srgbClr val="888888"/>
                </a:solidFill>
              </a:defRPr>
            </a:lvl5pPr>
            <a:lvl6pPr marL="2743200" lvl="5" indent="-228600" algn="l" rtl="0">
              <a:lnSpc>
                <a:spcPct val="90000"/>
              </a:lnSpc>
              <a:spcBef>
                <a:spcPts val="500"/>
              </a:spcBef>
              <a:spcAft>
                <a:spcPts val="0"/>
              </a:spcAft>
              <a:buClr>
                <a:srgbClr val="888888"/>
              </a:buClr>
              <a:buSzPts val="1200"/>
              <a:buNone/>
              <a:defRPr sz="1600">
                <a:solidFill>
                  <a:srgbClr val="888888"/>
                </a:solidFill>
              </a:defRPr>
            </a:lvl6pPr>
            <a:lvl7pPr marL="3200400" lvl="6" indent="-228600" algn="l" rtl="0">
              <a:lnSpc>
                <a:spcPct val="90000"/>
              </a:lnSpc>
              <a:spcBef>
                <a:spcPts val="500"/>
              </a:spcBef>
              <a:spcAft>
                <a:spcPts val="0"/>
              </a:spcAft>
              <a:buClr>
                <a:srgbClr val="888888"/>
              </a:buClr>
              <a:buSzPts val="1200"/>
              <a:buNone/>
              <a:defRPr sz="1600">
                <a:solidFill>
                  <a:srgbClr val="888888"/>
                </a:solidFill>
              </a:defRPr>
            </a:lvl7pPr>
            <a:lvl8pPr marL="3657600" lvl="7" indent="-228600" algn="l" rtl="0">
              <a:lnSpc>
                <a:spcPct val="90000"/>
              </a:lnSpc>
              <a:spcBef>
                <a:spcPts val="500"/>
              </a:spcBef>
              <a:spcAft>
                <a:spcPts val="0"/>
              </a:spcAft>
              <a:buClr>
                <a:srgbClr val="888888"/>
              </a:buClr>
              <a:buSzPts val="1200"/>
              <a:buNone/>
              <a:defRPr sz="1600">
                <a:solidFill>
                  <a:srgbClr val="888888"/>
                </a:solidFill>
              </a:defRPr>
            </a:lvl8pPr>
            <a:lvl9pPr marL="4114800" lvl="8" indent="-228600" algn="l" rtl="0">
              <a:lnSpc>
                <a:spcPct val="90000"/>
              </a:lnSpc>
              <a:spcBef>
                <a:spcPts val="500"/>
              </a:spcBef>
              <a:spcAft>
                <a:spcPts val="0"/>
              </a:spcAft>
              <a:buClr>
                <a:srgbClr val="888888"/>
              </a:buClr>
              <a:buSzPts val="1200"/>
              <a:buNone/>
              <a:defRPr sz="1600">
                <a:solidFill>
                  <a:srgbClr val="888888"/>
                </a:solidFill>
              </a:defRPr>
            </a:lvl9pPr>
          </a:lstStyle>
          <a:p>
            <a:endParaRPr/>
          </a:p>
        </p:txBody>
      </p:sp>
      <p:sp>
        <p:nvSpPr>
          <p:cNvPr id="162" name="Google Shape;162;g2e63e5a2551_0_463"/>
          <p:cNvSpPr txBox="1">
            <a:spLocks noGrp="1"/>
          </p:cNvSpPr>
          <p:nvPr>
            <p:ph type="body" idx="3"/>
          </p:nvPr>
        </p:nvSpPr>
        <p:spPr>
          <a:xfrm>
            <a:off x="1138512" y="2282251"/>
            <a:ext cx="1047300" cy="706500"/>
          </a:xfrm>
          <a:prstGeom prst="rect">
            <a:avLst/>
          </a:prstGeom>
          <a:solidFill>
            <a:schemeClr val="lt1"/>
          </a:solidFill>
          <a:ln>
            <a:noFill/>
          </a:ln>
        </p:spPr>
        <p:txBody>
          <a:bodyPr spcFirstLastPara="1" wrap="square" lIns="91425" tIns="45700" rIns="91425" bIns="45700" anchor="b" anchorCtr="0">
            <a:noAutofit/>
          </a:bodyPr>
          <a:lstStyle>
            <a:lvl1pPr marL="457200" lvl="0" indent="-228600" algn="ctr" rtl="0">
              <a:lnSpc>
                <a:spcPct val="100000"/>
              </a:lnSpc>
              <a:spcBef>
                <a:spcPts val="0"/>
              </a:spcBef>
              <a:spcAft>
                <a:spcPts val="0"/>
              </a:spcAft>
              <a:buClr>
                <a:schemeClr val="dk1"/>
              </a:buClr>
              <a:buSzPts val="2500"/>
              <a:buNone/>
              <a:defRPr sz="3200" b="1">
                <a:solidFill>
                  <a:schemeClr val="dk2"/>
                </a:solidFill>
                <a:latin typeface="Sora SemiBold"/>
                <a:ea typeface="Sora SemiBold"/>
                <a:cs typeface="Sora SemiBold"/>
                <a:sym typeface="Sora SemiBold"/>
              </a:defRPr>
            </a:lvl1pPr>
            <a:lvl2pPr marL="914400" lvl="1" indent="-228600" algn="l" rtl="0">
              <a:lnSpc>
                <a:spcPct val="90000"/>
              </a:lnSpc>
              <a:spcBef>
                <a:spcPts val="500"/>
              </a:spcBef>
              <a:spcAft>
                <a:spcPts val="0"/>
              </a:spcAft>
              <a:buClr>
                <a:srgbClr val="888888"/>
              </a:buClr>
              <a:buSzPts val="1500"/>
              <a:buNone/>
              <a:defRPr sz="2000">
                <a:solidFill>
                  <a:srgbClr val="888888"/>
                </a:solidFill>
              </a:defRPr>
            </a:lvl2pPr>
            <a:lvl3pPr marL="1371600" lvl="2" indent="-228600" algn="l" rtl="0">
              <a:lnSpc>
                <a:spcPct val="90000"/>
              </a:lnSpc>
              <a:spcBef>
                <a:spcPts val="500"/>
              </a:spcBef>
              <a:spcAft>
                <a:spcPts val="0"/>
              </a:spcAft>
              <a:buClr>
                <a:srgbClr val="888888"/>
              </a:buClr>
              <a:buSzPts val="1350"/>
              <a:buNone/>
              <a:defRPr sz="1800">
                <a:solidFill>
                  <a:srgbClr val="888888"/>
                </a:solidFill>
              </a:defRPr>
            </a:lvl3pPr>
            <a:lvl4pPr marL="1828800" lvl="3" indent="-228600" algn="l" rtl="0">
              <a:lnSpc>
                <a:spcPct val="90000"/>
              </a:lnSpc>
              <a:spcBef>
                <a:spcPts val="500"/>
              </a:spcBef>
              <a:spcAft>
                <a:spcPts val="0"/>
              </a:spcAft>
              <a:buClr>
                <a:srgbClr val="888888"/>
              </a:buClr>
              <a:buSzPts val="1200"/>
              <a:buNone/>
              <a:defRPr sz="1600">
                <a:solidFill>
                  <a:srgbClr val="888888"/>
                </a:solidFill>
              </a:defRPr>
            </a:lvl4pPr>
            <a:lvl5pPr marL="2286000" lvl="4" indent="-228600" algn="l" rtl="0">
              <a:lnSpc>
                <a:spcPct val="90000"/>
              </a:lnSpc>
              <a:spcBef>
                <a:spcPts val="500"/>
              </a:spcBef>
              <a:spcAft>
                <a:spcPts val="0"/>
              </a:spcAft>
              <a:buClr>
                <a:srgbClr val="888888"/>
              </a:buClr>
              <a:buSzPts val="1200"/>
              <a:buNone/>
              <a:defRPr sz="1600">
                <a:solidFill>
                  <a:srgbClr val="888888"/>
                </a:solidFill>
              </a:defRPr>
            </a:lvl5pPr>
            <a:lvl6pPr marL="2743200" lvl="5" indent="-228600" algn="l" rtl="0">
              <a:lnSpc>
                <a:spcPct val="90000"/>
              </a:lnSpc>
              <a:spcBef>
                <a:spcPts val="500"/>
              </a:spcBef>
              <a:spcAft>
                <a:spcPts val="0"/>
              </a:spcAft>
              <a:buClr>
                <a:srgbClr val="888888"/>
              </a:buClr>
              <a:buSzPts val="1200"/>
              <a:buNone/>
              <a:defRPr sz="1600">
                <a:solidFill>
                  <a:srgbClr val="888888"/>
                </a:solidFill>
              </a:defRPr>
            </a:lvl6pPr>
            <a:lvl7pPr marL="3200400" lvl="6" indent="-228600" algn="l" rtl="0">
              <a:lnSpc>
                <a:spcPct val="90000"/>
              </a:lnSpc>
              <a:spcBef>
                <a:spcPts val="500"/>
              </a:spcBef>
              <a:spcAft>
                <a:spcPts val="0"/>
              </a:spcAft>
              <a:buClr>
                <a:srgbClr val="888888"/>
              </a:buClr>
              <a:buSzPts val="1200"/>
              <a:buNone/>
              <a:defRPr sz="1600">
                <a:solidFill>
                  <a:srgbClr val="888888"/>
                </a:solidFill>
              </a:defRPr>
            </a:lvl7pPr>
            <a:lvl8pPr marL="3657600" lvl="7" indent="-228600" algn="l" rtl="0">
              <a:lnSpc>
                <a:spcPct val="90000"/>
              </a:lnSpc>
              <a:spcBef>
                <a:spcPts val="500"/>
              </a:spcBef>
              <a:spcAft>
                <a:spcPts val="0"/>
              </a:spcAft>
              <a:buClr>
                <a:srgbClr val="888888"/>
              </a:buClr>
              <a:buSzPts val="1200"/>
              <a:buNone/>
              <a:defRPr sz="1600">
                <a:solidFill>
                  <a:srgbClr val="888888"/>
                </a:solidFill>
              </a:defRPr>
            </a:lvl8pPr>
            <a:lvl9pPr marL="4114800" lvl="8" indent="-228600" algn="l" rtl="0">
              <a:lnSpc>
                <a:spcPct val="90000"/>
              </a:lnSpc>
              <a:spcBef>
                <a:spcPts val="500"/>
              </a:spcBef>
              <a:spcAft>
                <a:spcPts val="0"/>
              </a:spcAft>
              <a:buClr>
                <a:srgbClr val="888888"/>
              </a:buClr>
              <a:buSzPts val="1200"/>
              <a:buNone/>
              <a:defRPr sz="1600">
                <a:solidFill>
                  <a:srgbClr val="888888"/>
                </a:solidFill>
              </a:defRPr>
            </a:lvl9pPr>
          </a:lstStyle>
          <a:p>
            <a:endParaRPr/>
          </a:p>
        </p:txBody>
      </p:sp>
      <p:sp>
        <p:nvSpPr>
          <p:cNvPr id="163" name="Google Shape;163;g2e63e5a2551_0_463"/>
          <p:cNvSpPr txBox="1">
            <a:spLocks noGrp="1"/>
          </p:cNvSpPr>
          <p:nvPr>
            <p:ph type="body" idx="4"/>
          </p:nvPr>
        </p:nvSpPr>
        <p:spPr>
          <a:xfrm>
            <a:off x="7645535" y="3062070"/>
            <a:ext cx="3400200" cy="701100"/>
          </a:xfrm>
          <a:prstGeom prst="rect">
            <a:avLst/>
          </a:prstGeom>
          <a:noFill/>
          <a:ln>
            <a:noFill/>
          </a:ln>
        </p:spPr>
        <p:txBody>
          <a:bodyPr spcFirstLastPara="1" wrap="square" lIns="91425" tIns="45700" rIns="91425" bIns="45700" anchor="t" anchorCtr="0">
            <a:noAutofit/>
          </a:bodyPr>
          <a:lstStyle>
            <a:lvl1pPr marL="457200" lvl="0" indent="-228600" algn="l" rtl="0">
              <a:lnSpc>
                <a:spcPct val="100000"/>
              </a:lnSpc>
              <a:spcBef>
                <a:spcPts val="0"/>
              </a:spcBef>
              <a:spcAft>
                <a:spcPts val="0"/>
              </a:spcAft>
              <a:buClr>
                <a:schemeClr val="dk1"/>
              </a:buClr>
              <a:buSzPts val="1400"/>
              <a:buNone/>
              <a:defRPr sz="1867">
                <a:solidFill>
                  <a:schemeClr val="dk1"/>
                </a:solidFill>
                <a:latin typeface="Lato"/>
                <a:ea typeface="Lato"/>
                <a:cs typeface="Lato"/>
                <a:sym typeface="Lato"/>
              </a:defRPr>
            </a:lvl1pPr>
            <a:lvl2pPr marL="914400" lvl="1" indent="-228600" algn="l" rtl="0">
              <a:lnSpc>
                <a:spcPct val="90000"/>
              </a:lnSpc>
              <a:spcBef>
                <a:spcPts val="500"/>
              </a:spcBef>
              <a:spcAft>
                <a:spcPts val="0"/>
              </a:spcAft>
              <a:buClr>
                <a:srgbClr val="888888"/>
              </a:buClr>
              <a:buSzPts val="1500"/>
              <a:buNone/>
              <a:defRPr sz="2000">
                <a:solidFill>
                  <a:srgbClr val="888888"/>
                </a:solidFill>
              </a:defRPr>
            </a:lvl2pPr>
            <a:lvl3pPr marL="1371600" lvl="2" indent="-228600" algn="l" rtl="0">
              <a:lnSpc>
                <a:spcPct val="90000"/>
              </a:lnSpc>
              <a:spcBef>
                <a:spcPts val="500"/>
              </a:spcBef>
              <a:spcAft>
                <a:spcPts val="0"/>
              </a:spcAft>
              <a:buClr>
                <a:srgbClr val="888888"/>
              </a:buClr>
              <a:buSzPts val="1350"/>
              <a:buNone/>
              <a:defRPr sz="1800">
                <a:solidFill>
                  <a:srgbClr val="888888"/>
                </a:solidFill>
              </a:defRPr>
            </a:lvl3pPr>
            <a:lvl4pPr marL="1828800" lvl="3" indent="-228600" algn="l" rtl="0">
              <a:lnSpc>
                <a:spcPct val="90000"/>
              </a:lnSpc>
              <a:spcBef>
                <a:spcPts val="500"/>
              </a:spcBef>
              <a:spcAft>
                <a:spcPts val="0"/>
              </a:spcAft>
              <a:buClr>
                <a:srgbClr val="888888"/>
              </a:buClr>
              <a:buSzPts val="1200"/>
              <a:buNone/>
              <a:defRPr sz="1600">
                <a:solidFill>
                  <a:srgbClr val="888888"/>
                </a:solidFill>
              </a:defRPr>
            </a:lvl4pPr>
            <a:lvl5pPr marL="2286000" lvl="4" indent="-228600" algn="l" rtl="0">
              <a:lnSpc>
                <a:spcPct val="90000"/>
              </a:lnSpc>
              <a:spcBef>
                <a:spcPts val="500"/>
              </a:spcBef>
              <a:spcAft>
                <a:spcPts val="0"/>
              </a:spcAft>
              <a:buClr>
                <a:srgbClr val="888888"/>
              </a:buClr>
              <a:buSzPts val="1200"/>
              <a:buNone/>
              <a:defRPr sz="1600">
                <a:solidFill>
                  <a:srgbClr val="888888"/>
                </a:solidFill>
              </a:defRPr>
            </a:lvl5pPr>
            <a:lvl6pPr marL="2743200" lvl="5" indent="-228600" algn="l" rtl="0">
              <a:lnSpc>
                <a:spcPct val="90000"/>
              </a:lnSpc>
              <a:spcBef>
                <a:spcPts val="500"/>
              </a:spcBef>
              <a:spcAft>
                <a:spcPts val="0"/>
              </a:spcAft>
              <a:buClr>
                <a:srgbClr val="888888"/>
              </a:buClr>
              <a:buSzPts val="1200"/>
              <a:buNone/>
              <a:defRPr sz="1600">
                <a:solidFill>
                  <a:srgbClr val="888888"/>
                </a:solidFill>
              </a:defRPr>
            </a:lvl6pPr>
            <a:lvl7pPr marL="3200400" lvl="6" indent="-228600" algn="l" rtl="0">
              <a:lnSpc>
                <a:spcPct val="90000"/>
              </a:lnSpc>
              <a:spcBef>
                <a:spcPts val="500"/>
              </a:spcBef>
              <a:spcAft>
                <a:spcPts val="0"/>
              </a:spcAft>
              <a:buClr>
                <a:srgbClr val="888888"/>
              </a:buClr>
              <a:buSzPts val="1200"/>
              <a:buNone/>
              <a:defRPr sz="1600">
                <a:solidFill>
                  <a:srgbClr val="888888"/>
                </a:solidFill>
              </a:defRPr>
            </a:lvl7pPr>
            <a:lvl8pPr marL="3657600" lvl="7" indent="-228600" algn="l" rtl="0">
              <a:lnSpc>
                <a:spcPct val="90000"/>
              </a:lnSpc>
              <a:spcBef>
                <a:spcPts val="500"/>
              </a:spcBef>
              <a:spcAft>
                <a:spcPts val="0"/>
              </a:spcAft>
              <a:buClr>
                <a:srgbClr val="888888"/>
              </a:buClr>
              <a:buSzPts val="1200"/>
              <a:buNone/>
              <a:defRPr sz="1600">
                <a:solidFill>
                  <a:srgbClr val="888888"/>
                </a:solidFill>
              </a:defRPr>
            </a:lvl8pPr>
            <a:lvl9pPr marL="4114800" lvl="8" indent="-228600" algn="l" rtl="0">
              <a:lnSpc>
                <a:spcPct val="90000"/>
              </a:lnSpc>
              <a:spcBef>
                <a:spcPts val="500"/>
              </a:spcBef>
              <a:spcAft>
                <a:spcPts val="0"/>
              </a:spcAft>
              <a:buClr>
                <a:srgbClr val="888888"/>
              </a:buClr>
              <a:buSzPts val="1200"/>
              <a:buNone/>
              <a:defRPr sz="1600">
                <a:solidFill>
                  <a:srgbClr val="888888"/>
                </a:solidFill>
              </a:defRPr>
            </a:lvl9pPr>
          </a:lstStyle>
          <a:p>
            <a:endParaRPr/>
          </a:p>
        </p:txBody>
      </p:sp>
      <p:sp>
        <p:nvSpPr>
          <p:cNvPr id="164" name="Google Shape;164;g2e63e5a2551_0_463"/>
          <p:cNvSpPr txBox="1">
            <a:spLocks noGrp="1"/>
          </p:cNvSpPr>
          <p:nvPr>
            <p:ph type="body" idx="5"/>
          </p:nvPr>
        </p:nvSpPr>
        <p:spPr>
          <a:xfrm>
            <a:off x="7645537" y="2036526"/>
            <a:ext cx="3400200" cy="1046700"/>
          </a:xfrm>
          <a:prstGeom prst="rect">
            <a:avLst/>
          </a:prstGeom>
          <a:noFill/>
          <a:ln>
            <a:noFill/>
          </a:ln>
        </p:spPr>
        <p:txBody>
          <a:bodyPr spcFirstLastPara="1" wrap="square" lIns="91425" tIns="45700" rIns="91425" bIns="45700" anchor="b" anchorCtr="0">
            <a:noAutofit/>
          </a:bodyPr>
          <a:lstStyle>
            <a:lvl1pPr marL="457200" lvl="0" indent="-228600" algn="l" rtl="0">
              <a:lnSpc>
                <a:spcPct val="100000"/>
              </a:lnSpc>
              <a:spcBef>
                <a:spcPts val="0"/>
              </a:spcBef>
              <a:spcAft>
                <a:spcPts val="0"/>
              </a:spcAft>
              <a:buClr>
                <a:schemeClr val="dk1"/>
              </a:buClr>
              <a:buSzPts val="2500"/>
              <a:buNone/>
              <a:defRPr sz="2667" b="1">
                <a:solidFill>
                  <a:schemeClr val="lt1"/>
                </a:solidFill>
                <a:latin typeface="Sora SemiBold"/>
                <a:ea typeface="Sora SemiBold"/>
                <a:cs typeface="Sora SemiBold"/>
                <a:sym typeface="Sora SemiBold"/>
              </a:defRPr>
            </a:lvl1pPr>
            <a:lvl2pPr marL="914400" lvl="1" indent="-228600" algn="l" rtl="0">
              <a:lnSpc>
                <a:spcPct val="90000"/>
              </a:lnSpc>
              <a:spcBef>
                <a:spcPts val="500"/>
              </a:spcBef>
              <a:spcAft>
                <a:spcPts val="0"/>
              </a:spcAft>
              <a:buClr>
                <a:srgbClr val="888888"/>
              </a:buClr>
              <a:buSzPts val="1500"/>
              <a:buNone/>
              <a:defRPr sz="2000">
                <a:solidFill>
                  <a:srgbClr val="888888"/>
                </a:solidFill>
              </a:defRPr>
            </a:lvl2pPr>
            <a:lvl3pPr marL="1371600" lvl="2" indent="-228600" algn="l" rtl="0">
              <a:lnSpc>
                <a:spcPct val="90000"/>
              </a:lnSpc>
              <a:spcBef>
                <a:spcPts val="500"/>
              </a:spcBef>
              <a:spcAft>
                <a:spcPts val="0"/>
              </a:spcAft>
              <a:buClr>
                <a:srgbClr val="888888"/>
              </a:buClr>
              <a:buSzPts val="1350"/>
              <a:buNone/>
              <a:defRPr sz="1800">
                <a:solidFill>
                  <a:srgbClr val="888888"/>
                </a:solidFill>
              </a:defRPr>
            </a:lvl3pPr>
            <a:lvl4pPr marL="1828800" lvl="3" indent="-228600" algn="l" rtl="0">
              <a:lnSpc>
                <a:spcPct val="90000"/>
              </a:lnSpc>
              <a:spcBef>
                <a:spcPts val="500"/>
              </a:spcBef>
              <a:spcAft>
                <a:spcPts val="0"/>
              </a:spcAft>
              <a:buClr>
                <a:srgbClr val="888888"/>
              </a:buClr>
              <a:buSzPts val="1200"/>
              <a:buNone/>
              <a:defRPr sz="1600">
                <a:solidFill>
                  <a:srgbClr val="888888"/>
                </a:solidFill>
              </a:defRPr>
            </a:lvl4pPr>
            <a:lvl5pPr marL="2286000" lvl="4" indent="-228600" algn="l" rtl="0">
              <a:lnSpc>
                <a:spcPct val="90000"/>
              </a:lnSpc>
              <a:spcBef>
                <a:spcPts val="500"/>
              </a:spcBef>
              <a:spcAft>
                <a:spcPts val="0"/>
              </a:spcAft>
              <a:buClr>
                <a:srgbClr val="888888"/>
              </a:buClr>
              <a:buSzPts val="1200"/>
              <a:buNone/>
              <a:defRPr sz="1600">
                <a:solidFill>
                  <a:srgbClr val="888888"/>
                </a:solidFill>
              </a:defRPr>
            </a:lvl5pPr>
            <a:lvl6pPr marL="2743200" lvl="5" indent="-228600" algn="l" rtl="0">
              <a:lnSpc>
                <a:spcPct val="90000"/>
              </a:lnSpc>
              <a:spcBef>
                <a:spcPts val="500"/>
              </a:spcBef>
              <a:spcAft>
                <a:spcPts val="0"/>
              </a:spcAft>
              <a:buClr>
                <a:srgbClr val="888888"/>
              </a:buClr>
              <a:buSzPts val="1200"/>
              <a:buNone/>
              <a:defRPr sz="1600">
                <a:solidFill>
                  <a:srgbClr val="888888"/>
                </a:solidFill>
              </a:defRPr>
            </a:lvl6pPr>
            <a:lvl7pPr marL="3200400" lvl="6" indent="-228600" algn="l" rtl="0">
              <a:lnSpc>
                <a:spcPct val="90000"/>
              </a:lnSpc>
              <a:spcBef>
                <a:spcPts val="500"/>
              </a:spcBef>
              <a:spcAft>
                <a:spcPts val="0"/>
              </a:spcAft>
              <a:buClr>
                <a:srgbClr val="888888"/>
              </a:buClr>
              <a:buSzPts val="1200"/>
              <a:buNone/>
              <a:defRPr sz="1600">
                <a:solidFill>
                  <a:srgbClr val="888888"/>
                </a:solidFill>
              </a:defRPr>
            </a:lvl7pPr>
            <a:lvl8pPr marL="3657600" lvl="7" indent="-228600" algn="l" rtl="0">
              <a:lnSpc>
                <a:spcPct val="90000"/>
              </a:lnSpc>
              <a:spcBef>
                <a:spcPts val="500"/>
              </a:spcBef>
              <a:spcAft>
                <a:spcPts val="0"/>
              </a:spcAft>
              <a:buClr>
                <a:srgbClr val="888888"/>
              </a:buClr>
              <a:buSzPts val="1200"/>
              <a:buNone/>
              <a:defRPr sz="1600">
                <a:solidFill>
                  <a:srgbClr val="888888"/>
                </a:solidFill>
              </a:defRPr>
            </a:lvl8pPr>
            <a:lvl9pPr marL="4114800" lvl="8" indent="-228600" algn="l" rtl="0">
              <a:lnSpc>
                <a:spcPct val="90000"/>
              </a:lnSpc>
              <a:spcBef>
                <a:spcPts val="500"/>
              </a:spcBef>
              <a:spcAft>
                <a:spcPts val="0"/>
              </a:spcAft>
              <a:buClr>
                <a:srgbClr val="888888"/>
              </a:buClr>
              <a:buSzPts val="1200"/>
              <a:buNone/>
              <a:defRPr sz="1600">
                <a:solidFill>
                  <a:srgbClr val="888888"/>
                </a:solidFill>
              </a:defRPr>
            </a:lvl9pPr>
          </a:lstStyle>
          <a:p>
            <a:endParaRPr/>
          </a:p>
        </p:txBody>
      </p:sp>
      <p:sp>
        <p:nvSpPr>
          <p:cNvPr id="165" name="Google Shape;165;g2e63e5a2551_0_463"/>
          <p:cNvSpPr txBox="1">
            <a:spLocks noGrp="1"/>
          </p:cNvSpPr>
          <p:nvPr>
            <p:ph type="body" idx="6"/>
          </p:nvPr>
        </p:nvSpPr>
        <p:spPr>
          <a:xfrm>
            <a:off x="6445617" y="2283601"/>
            <a:ext cx="1020600" cy="701100"/>
          </a:xfrm>
          <a:prstGeom prst="rect">
            <a:avLst/>
          </a:prstGeom>
          <a:solidFill>
            <a:schemeClr val="lt1"/>
          </a:solidFill>
          <a:ln>
            <a:noFill/>
          </a:ln>
        </p:spPr>
        <p:txBody>
          <a:bodyPr spcFirstLastPara="1" wrap="square" lIns="91425" tIns="45700" rIns="91425" bIns="45700" anchor="b" anchorCtr="0">
            <a:noAutofit/>
          </a:bodyPr>
          <a:lstStyle>
            <a:lvl1pPr marL="457200" lvl="0" indent="-228600" algn="ctr" rtl="0">
              <a:lnSpc>
                <a:spcPct val="100000"/>
              </a:lnSpc>
              <a:spcBef>
                <a:spcPts val="0"/>
              </a:spcBef>
              <a:spcAft>
                <a:spcPts val="0"/>
              </a:spcAft>
              <a:buClr>
                <a:schemeClr val="dk1"/>
              </a:buClr>
              <a:buSzPts val="2500"/>
              <a:buNone/>
              <a:defRPr sz="3200" b="1">
                <a:solidFill>
                  <a:schemeClr val="dk2"/>
                </a:solidFill>
                <a:latin typeface="Sora SemiBold"/>
                <a:ea typeface="Sora SemiBold"/>
                <a:cs typeface="Sora SemiBold"/>
                <a:sym typeface="Sora SemiBold"/>
              </a:defRPr>
            </a:lvl1pPr>
            <a:lvl2pPr marL="914400" lvl="1" indent="-228600" algn="l" rtl="0">
              <a:lnSpc>
                <a:spcPct val="90000"/>
              </a:lnSpc>
              <a:spcBef>
                <a:spcPts val="500"/>
              </a:spcBef>
              <a:spcAft>
                <a:spcPts val="0"/>
              </a:spcAft>
              <a:buClr>
                <a:srgbClr val="888888"/>
              </a:buClr>
              <a:buSzPts val="1500"/>
              <a:buNone/>
              <a:defRPr sz="2000">
                <a:solidFill>
                  <a:srgbClr val="888888"/>
                </a:solidFill>
              </a:defRPr>
            </a:lvl2pPr>
            <a:lvl3pPr marL="1371600" lvl="2" indent="-228600" algn="l" rtl="0">
              <a:lnSpc>
                <a:spcPct val="90000"/>
              </a:lnSpc>
              <a:spcBef>
                <a:spcPts val="500"/>
              </a:spcBef>
              <a:spcAft>
                <a:spcPts val="0"/>
              </a:spcAft>
              <a:buClr>
                <a:srgbClr val="888888"/>
              </a:buClr>
              <a:buSzPts val="1350"/>
              <a:buNone/>
              <a:defRPr sz="1800">
                <a:solidFill>
                  <a:srgbClr val="888888"/>
                </a:solidFill>
              </a:defRPr>
            </a:lvl3pPr>
            <a:lvl4pPr marL="1828800" lvl="3" indent="-228600" algn="l" rtl="0">
              <a:lnSpc>
                <a:spcPct val="90000"/>
              </a:lnSpc>
              <a:spcBef>
                <a:spcPts val="500"/>
              </a:spcBef>
              <a:spcAft>
                <a:spcPts val="0"/>
              </a:spcAft>
              <a:buClr>
                <a:srgbClr val="888888"/>
              </a:buClr>
              <a:buSzPts val="1200"/>
              <a:buNone/>
              <a:defRPr sz="1600">
                <a:solidFill>
                  <a:srgbClr val="888888"/>
                </a:solidFill>
              </a:defRPr>
            </a:lvl4pPr>
            <a:lvl5pPr marL="2286000" lvl="4" indent="-228600" algn="l" rtl="0">
              <a:lnSpc>
                <a:spcPct val="90000"/>
              </a:lnSpc>
              <a:spcBef>
                <a:spcPts val="500"/>
              </a:spcBef>
              <a:spcAft>
                <a:spcPts val="0"/>
              </a:spcAft>
              <a:buClr>
                <a:srgbClr val="888888"/>
              </a:buClr>
              <a:buSzPts val="1200"/>
              <a:buNone/>
              <a:defRPr sz="1600">
                <a:solidFill>
                  <a:srgbClr val="888888"/>
                </a:solidFill>
              </a:defRPr>
            </a:lvl5pPr>
            <a:lvl6pPr marL="2743200" lvl="5" indent="-228600" algn="l" rtl="0">
              <a:lnSpc>
                <a:spcPct val="90000"/>
              </a:lnSpc>
              <a:spcBef>
                <a:spcPts val="500"/>
              </a:spcBef>
              <a:spcAft>
                <a:spcPts val="0"/>
              </a:spcAft>
              <a:buClr>
                <a:srgbClr val="888888"/>
              </a:buClr>
              <a:buSzPts val="1200"/>
              <a:buNone/>
              <a:defRPr sz="1600">
                <a:solidFill>
                  <a:srgbClr val="888888"/>
                </a:solidFill>
              </a:defRPr>
            </a:lvl6pPr>
            <a:lvl7pPr marL="3200400" lvl="6" indent="-228600" algn="l" rtl="0">
              <a:lnSpc>
                <a:spcPct val="90000"/>
              </a:lnSpc>
              <a:spcBef>
                <a:spcPts val="500"/>
              </a:spcBef>
              <a:spcAft>
                <a:spcPts val="0"/>
              </a:spcAft>
              <a:buClr>
                <a:srgbClr val="888888"/>
              </a:buClr>
              <a:buSzPts val="1200"/>
              <a:buNone/>
              <a:defRPr sz="1600">
                <a:solidFill>
                  <a:srgbClr val="888888"/>
                </a:solidFill>
              </a:defRPr>
            </a:lvl7pPr>
            <a:lvl8pPr marL="3657600" lvl="7" indent="-228600" algn="l" rtl="0">
              <a:lnSpc>
                <a:spcPct val="90000"/>
              </a:lnSpc>
              <a:spcBef>
                <a:spcPts val="500"/>
              </a:spcBef>
              <a:spcAft>
                <a:spcPts val="0"/>
              </a:spcAft>
              <a:buClr>
                <a:srgbClr val="888888"/>
              </a:buClr>
              <a:buSzPts val="1200"/>
              <a:buNone/>
              <a:defRPr sz="1600">
                <a:solidFill>
                  <a:srgbClr val="888888"/>
                </a:solidFill>
              </a:defRPr>
            </a:lvl8pPr>
            <a:lvl9pPr marL="4114800" lvl="8" indent="-228600" algn="l" rtl="0">
              <a:lnSpc>
                <a:spcPct val="90000"/>
              </a:lnSpc>
              <a:spcBef>
                <a:spcPts val="500"/>
              </a:spcBef>
              <a:spcAft>
                <a:spcPts val="0"/>
              </a:spcAft>
              <a:buClr>
                <a:srgbClr val="888888"/>
              </a:buClr>
              <a:buSzPts val="1200"/>
              <a:buNone/>
              <a:defRPr sz="1600">
                <a:solidFill>
                  <a:srgbClr val="888888"/>
                </a:solidFill>
              </a:defRPr>
            </a:lvl9pPr>
          </a:lstStyle>
          <a:p>
            <a:endParaRPr/>
          </a:p>
        </p:txBody>
      </p:sp>
      <p:sp>
        <p:nvSpPr>
          <p:cNvPr id="166" name="Google Shape;166;g2e63e5a2551_0_463"/>
          <p:cNvSpPr txBox="1">
            <a:spLocks noGrp="1"/>
          </p:cNvSpPr>
          <p:nvPr>
            <p:ph type="body" idx="7"/>
          </p:nvPr>
        </p:nvSpPr>
        <p:spPr>
          <a:xfrm>
            <a:off x="7645535" y="5191623"/>
            <a:ext cx="3400200" cy="731100"/>
          </a:xfrm>
          <a:prstGeom prst="rect">
            <a:avLst/>
          </a:prstGeom>
          <a:noFill/>
          <a:ln>
            <a:noFill/>
          </a:ln>
        </p:spPr>
        <p:txBody>
          <a:bodyPr spcFirstLastPara="1" wrap="square" lIns="91425" tIns="45700" rIns="91425" bIns="45700" anchor="t" anchorCtr="0">
            <a:noAutofit/>
          </a:bodyPr>
          <a:lstStyle>
            <a:lvl1pPr marL="457200" lvl="0" indent="-228600" algn="l" rtl="0">
              <a:lnSpc>
                <a:spcPct val="100000"/>
              </a:lnSpc>
              <a:spcBef>
                <a:spcPts val="0"/>
              </a:spcBef>
              <a:spcAft>
                <a:spcPts val="0"/>
              </a:spcAft>
              <a:buClr>
                <a:schemeClr val="dk1"/>
              </a:buClr>
              <a:buSzPts val="1400"/>
              <a:buNone/>
              <a:defRPr sz="1867">
                <a:solidFill>
                  <a:schemeClr val="dk1"/>
                </a:solidFill>
                <a:latin typeface="Lato"/>
                <a:ea typeface="Lato"/>
                <a:cs typeface="Lato"/>
                <a:sym typeface="Lato"/>
              </a:defRPr>
            </a:lvl1pPr>
            <a:lvl2pPr marL="914400" lvl="1" indent="-228600" algn="l" rtl="0">
              <a:lnSpc>
                <a:spcPct val="90000"/>
              </a:lnSpc>
              <a:spcBef>
                <a:spcPts val="500"/>
              </a:spcBef>
              <a:spcAft>
                <a:spcPts val="0"/>
              </a:spcAft>
              <a:buClr>
                <a:srgbClr val="888888"/>
              </a:buClr>
              <a:buSzPts val="1500"/>
              <a:buNone/>
              <a:defRPr sz="2000">
                <a:solidFill>
                  <a:srgbClr val="888888"/>
                </a:solidFill>
              </a:defRPr>
            </a:lvl2pPr>
            <a:lvl3pPr marL="1371600" lvl="2" indent="-228600" algn="l" rtl="0">
              <a:lnSpc>
                <a:spcPct val="90000"/>
              </a:lnSpc>
              <a:spcBef>
                <a:spcPts val="500"/>
              </a:spcBef>
              <a:spcAft>
                <a:spcPts val="0"/>
              </a:spcAft>
              <a:buClr>
                <a:srgbClr val="888888"/>
              </a:buClr>
              <a:buSzPts val="1350"/>
              <a:buNone/>
              <a:defRPr sz="1800">
                <a:solidFill>
                  <a:srgbClr val="888888"/>
                </a:solidFill>
              </a:defRPr>
            </a:lvl3pPr>
            <a:lvl4pPr marL="1828800" lvl="3" indent="-228600" algn="l" rtl="0">
              <a:lnSpc>
                <a:spcPct val="90000"/>
              </a:lnSpc>
              <a:spcBef>
                <a:spcPts val="500"/>
              </a:spcBef>
              <a:spcAft>
                <a:spcPts val="0"/>
              </a:spcAft>
              <a:buClr>
                <a:srgbClr val="888888"/>
              </a:buClr>
              <a:buSzPts val="1200"/>
              <a:buNone/>
              <a:defRPr sz="1600">
                <a:solidFill>
                  <a:srgbClr val="888888"/>
                </a:solidFill>
              </a:defRPr>
            </a:lvl4pPr>
            <a:lvl5pPr marL="2286000" lvl="4" indent="-228600" algn="l" rtl="0">
              <a:lnSpc>
                <a:spcPct val="90000"/>
              </a:lnSpc>
              <a:spcBef>
                <a:spcPts val="500"/>
              </a:spcBef>
              <a:spcAft>
                <a:spcPts val="0"/>
              </a:spcAft>
              <a:buClr>
                <a:srgbClr val="888888"/>
              </a:buClr>
              <a:buSzPts val="1200"/>
              <a:buNone/>
              <a:defRPr sz="1600">
                <a:solidFill>
                  <a:srgbClr val="888888"/>
                </a:solidFill>
              </a:defRPr>
            </a:lvl5pPr>
            <a:lvl6pPr marL="2743200" lvl="5" indent="-228600" algn="l" rtl="0">
              <a:lnSpc>
                <a:spcPct val="90000"/>
              </a:lnSpc>
              <a:spcBef>
                <a:spcPts val="500"/>
              </a:spcBef>
              <a:spcAft>
                <a:spcPts val="0"/>
              </a:spcAft>
              <a:buClr>
                <a:srgbClr val="888888"/>
              </a:buClr>
              <a:buSzPts val="1200"/>
              <a:buNone/>
              <a:defRPr sz="1600">
                <a:solidFill>
                  <a:srgbClr val="888888"/>
                </a:solidFill>
              </a:defRPr>
            </a:lvl6pPr>
            <a:lvl7pPr marL="3200400" lvl="6" indent="-228600" algn="l" rtl="0">
              <a:lnSpc>
                <a:spcPct val="90000"/>
              </a:lnSpc>
              <a:spcBef>
                <a:spcPts val="500"/>
              </a:spcBef>
              <a:spcAft>
                <a:spcPts val="0"/>
              </a:spcAft>
              <a:buClr>
                <a:srgbClr val="888888"/>
              </a:buClr>
              <a:buSzPts val="1200"/>
              <a:buNone/>
              <a:defRPr sz="1600">
                <a:solidFill>
                  <a:srgbClr val="888888"/>
                </a:solidFill>
              </a:defRPr>
            </a:lvl7pPr>
            <a:lvl8pPr marL="3657600" lvl="7" indent="-228600" algn="l" rtl="0">
              <a:lnSpc>
                <a:spcPct val="90000"/>
              </a:lnSpc>
              <a:spcBef>
                <a:spcPts val="500"/>
              </a:spcBef>
              <a:spcAft>
                <a:spcPts val="0"/>
              </a:spcAft>
              <a:buClr>
                <a:srgbClr val="888888"/>
              </a:buClr>
              <a:buSzPts val="1200"/>
              <a:buNone/>
              <a:defRPr sz="1600">
                <a:solidFill>
                  <a:srgbClr val="888888"/>
                </a:solidFill>
              </a:defRPr>
            </a:lvl8pPr>
            <a:lvl9pPr marL="4114800" lvl="8" indent="-228600" algn="l" rtl="0">
              <a:lnSpc>
                <a:spcPct val="90000"/>
              </a:lnSpc>
              <a:spcBef>
                <a:spcPts val="500"/>
              </a:spcBef>
              <a:spcAft>
                <a:spcPts val="0"/>
              </a:spcAft>
              <a:buClr>
                <a:srgbClr val="888888"/>
              </a:buClr>
              <a:buSzPts val="1200"/>
              <a:buNone/>
              <a:defRPr sz="1600">
                <a:solidFill>
                  <a:srgbClr val="888888"/>
                </a:solidFill>
              </a:defRPr>
            </a:lvl9pPr>
          </a:lstStyle>
          <a:p>
            <a:endParaRPr/>
          </a:p>
        </p:txBody>
      </p:sp>
      <p:sp>
        <p:nvSpPr>
          <p:cNvPr id="167" name="Google Shape;167;g2e63e5a2551_0_463"/>
          <p:cNvSpPr txBox="1">
            <a:spLocks noGrp="1"/>
          </p:cNvSpPr>
          <p:nvPr>
            <p:ph type="body" idx="8"/>
          </p:nvPr>
        </p:nvSpPr>
        <p:spPr>
          <a:xfrm>
            <a:off x="7645535" y="4219413"/>
            <a:ext cx="3400200" cy="1042800"/>
          </a:xfrm>
          <a:prstGeom prst="rect">
            <a:avLst/>
          </a:prstGeom>
          <a:noFill/>
          <a:ln>
            <a:noFill/>
          </a:ln>
        </p:spPr>
        <p:txBody>
          <a:bodyPr spcFirstLastPara="1" wrap="square" lIns="91425" tIns="45700" rIns="91425" bIns="45700" anchor="b" anchorCtr="0">
            <a:noAutofit/>
          </a:bodyPr>
          <a:lstStyle>
            <a:lvl1pPr marL="457200" lvl="0" indent="-228600" algn="l" rtl="0">
              <a:lnSpc>
                <a:spcPct val="100000"/>
              </a:lnSpc>
              <a:spcBef>
                <a:spcPts val="0"/>
              </a:spcBef>
              <a:spcAft>
                <a:spcPts val="0"/>
              </a:spcAft>
              <a:buClr>
                <a:schemeClr val="dk1"/>
              </a:buClr>
              <a:buSzPts val="2500"/>
              <a:buNone/>
              <a:defRPr sz="2667" b="1">
                <a:solidFill>
                  <a:schemeClr val="lt1"/>
                </a:solidFill>
                <a:latin typeface="Sora SemiBold"/>
                <a:ea typeface="Sora SemiBold"/>
                <a:cs typeface="Sora SemiBold"/>
                <a:sym typeface="Sora SemiBold"/>
              </a:defRPr>
            </a:lvl1pPr>
            <a:lvl2pPr marL="914400" lvl="1" indent="-228600" algn="l" rtl="0">
              <a:lnSpc>
                <a:spcPct val="90000"/>
              </a:lnSpc>
              <a:spcBef>
                <a:spcPts val="500"/>
              </a:spcBef>
              <a:spcAft>
                <a:spcPts val="0"/>
              </a:spcAft>
              <a:buClr>
                <a:srgbClr val="888888"/>
              </a:buClr>
              <a:buSzPts val="1500"/>
              <a:buNone/>
              <a:defRPr sz="2000">
                <a:solidFill>
                  <a:srgbClr val="888888"/>
                </a:solidFill>
              </a:defRPr>
            </a:lvl2pPr>
            <a:lvl3pPr marL="1371600" lvl="2" indent="-228600" algn="l" rtl="0">
              <a:lnSpc>
                <a:spcPct val="90000"/>
              </a:lnSpc>
              <a:spcBef>
                <a:spcPts val="500"/>
              </a:spcBef>
              <a:spcAft>
                <a:spcPts val="0"/>
              </a:spcAft>
              <a:buClr>
                <a:srgbClr val="888888"/>
              </a:buClr>
              <a:buSzPts val="1350"/>
              <a:buNone/>
              <a:defRPr sz="1800">
                <a:solidFill>
                  <a:srgbClr val="888888"/>
                </a:solidFill>
              </a:defRPr>
            </a:lvl3pPr>
            <a:lvl4pPr marL="1828800" lvl="3" indent="-228600" algn="l" rtl="0">
              <a:lnSpc>
                <a:spcPct val="90000"/>
              </a:lnSpc>
              <a:spcBef>
                <a:spcPts val="500"/>
              </a:spcBef>
              <a:spcAft>
                <a:spcPts val="0"/>
              </a:spcAft>
              <a:buClr>
                <a:srgbClr val="888888"/>
              </a:buClr>
              <a:buSzPts val="1200"/>
              <a:buNone/>
              <a:defRPr sz="1600">
                <a:solidFill>
                  <a:srgbClr val="888888"/>
                </a:solidFill>
              </a:defRPr>
            </a:lvl4pPr>
            <a:lvl5pPr marL="2286000" lvl="4" indent="-228600" algn="l" rtl="0">
              <a:lnSpc>
                <a:spcPct val="90000"/>
              </a:lnSpc>
              <a:spcBef>
                <a:spcPts val="500"/>
              </a:spcBef>
              <a:spcAft>
                <a:spcPts val="0"/>
              </a:spcAft>
              <a:buClr>
                <a:srgbClr val="888888"/>
              </a:buClr>
              <a:buSzPts val="1200"/>
              <a:buNone/>
              <a:defRPr sz="1600">
                <a:solidFill>
                  <a:srgbClr val="888888"/>
                </a:solidFill>
              </a:defRPr>
            </a:lvl5pPr>
            <a:lvl6pPr marL="2743200" lvl="5" indent="-228600" algn="l" rtl="0">
              <a:lnSpc>
                <a:spcPct val="90000"/>
              </a:lnSpc>
              <a:spcBef>
                <a:spcPts val="500"/>
              </a:spcBef>
              <a:spcAft>
                <a:spcPts val="0"/>
              </a:spcAft>
              <a:buClr>
                <a:srgbClr val="888888"/>
              </a:buClr>
              <a:buSzPts val="1200"/>
              <a:buNone/>
              <a:defRPr sz="1600">
                <a:solidFill>
                  <a:srgbClr val="888888"/>
                </a:solidFill>
              </a:defRPr>
            </a:lvl6pPr>
            <a:lvl7pPr marL="3200400" lvl="6" indent="-228600" algn="l" rtl="0">
              <a:lnSpc>
                <a:spcPct val="90000"/>
              </a:lnSpc>
              <a:spcBef>
                <a:spcPts val="500"/>
              </a:spcBef>
              <a:spcAft>
                <a:spcPts val="0"/>
              </a:spcAft>
              <a:buClr>
                <a:srgbClr val="888888"/>
              </a:buClr>
              <a:buSzPts val="1200"/>
              <a:buNone/>
              <a:defRPr sz="1600">
                <a:solidFill>
                  <a:srgbClr val="888888"/>
                </a:solidFill>
              </a:defRPr>
            </a:lvl7pPr>
            <a:lvl8pPr marL="3657600" lvl="7" indent="-228600" algn="l" rtl="0">
              <a:lnSpc>
                <a:spcPct val="90000"/>
              </a:lnSpc>
              <a:spcBef>
                <a:spcPts val="500"/>
              </a:spcBef>
              <a:spcAft>
                <a:spcPts val="0"/>
              </a:spcAft>
              <a:buClr>
                <a:srgbClr val="888888"/>
              </a:buClr>
              <a:buSzPts val="1200"/>
              <a:buNone/>
              <a:defRPr sz="1600">
                <a:solidFill>
                  <a:srgbClr val="888888"/>
                </a:solidFill>
              </a:defRPr>
            </a:lvl8pPr>
            <a:lvl9pPr marL="4114800" lvl="8" indent="-228600" algn="l" rtl="0">
              <a:lnSpc>
                <a:spcPct val="90000"/>
              </a:lnSpc>
              <a:spcBef>
                <a:spcPts val="500"/>
              </a:spcBef>
              <a:spcAft>
                <a:spcPts val="0"/>
              </a:spcAft>
              <a:buClr>
                <a:srgbClr val="888888"/>
              </a:buClr>
              <a:buSzPts val="1200"/>
              <a:buNone/>
              <a:defRPr sz="1600">
                <a:solidFill>
                  <a:srgbClr val="888888"/>
                </a:solidFill>
              </a:defRPr>
            </a:lvl9pPr>
          </a:lstStyle>
          <a:p>
            <a:endParaRPr/>
          </a:p>
        </p:txBody>
      </p:sp>
      <p:sp>
        <p:nvSpPr>
          <p:cNvPr id="168" name="Google Shape;168;g2e63e5a2551_0_463"/>
          <p:cNvSpPr txBox="1">
            <a:spLocks noGrp="1"/>
          </p:cNvSpPr>
          <p:nvPr>
            <p:ph type="body" idx="9"/>
          </p:nvPr>
        </p:nvSpPr>
        <p:spPr>
          <a:xfrm>
            <a:off x="6445614" y="4462521"/>
            <a:ext cx="1020600" cy="701100"/>
          </a:xfrm>
          <a:prstGeom prst="rect">
            <a:avLst/>
          </a:prstGeom>
          <a:solidFill>
            <a:schemeClr val="lt1"/>
          </a:solidFill>
          <a:ln>
            <a:noFill/>
          </a:ln>
        </p:spPr>
        <p:txBody>
          <a:bodyPr spcFirstLastPara="1" wrap="square" lIns="91425" tIns="45700" rIns="91425" bIns="45700" anchor="b" anchorCtr="0">
            <a:noAutofit/>
          </a:bodyPr>
          <a:lstStyle>
            <a:lvl1pPr marL="457200" lvl="0" indent="-228600" algn="ctr" rtl="0">
              <a:lnSpc>
                <a:spcPct val="100000"/>
              </a:lnSpc>
              <a:spcBef>
                <a:spcPts val="0"/>
              </a:spcBef>
              <a:spcAft>
                <a:spcPts val="0"/>
              </a:spcAft>
              <a:buClr>
                <a:schemeClr val="dk1"/>
              </a:buClr>
              <a:buSzPts val="2500"/>
              <a:buNone/>
              <a:defRPr sz="3200" b="1">
                <a:solidFill>
                  <a:schemeClr val="dk2"/>
                </a:solidFill>
                <a:latin typeface="Sora SemiBold"/>
                <a:ea typeface="Sora SemiBold"/>
                <a:cs typeface="Sora SemiBold"/>
                <a:sym typeface="Sora SemiBold"/>
              </a:defRPr>
            </a:lvl1pPr>
            <a:lvl2pPr marL="914400" lvl="1" indent="-228600" algn="l" rtl="0">
              <a:lnSpc>
                <a:spcPct val="90000"/>
              </a:lnSpc>
              <a:spcBef>
                <a:spcPts val="500"/>
              </a:spcBef>
              <a:spcAft>
                <a:spcPts val="0"/>
              </a:spcAft>
              <a:buClr>
                <a:srgbClr val="888888"/>
              </a:buClr>
              <a:buSzPts val="1500"/>
              <a:buNone/>
              <a:defRPr sz="2000">
                <a:solidFill>
                  <a:srgbClr val="888888"/>
                </a:solidFill>
              </a:defRPr>
            </a:lvl2pPr>
            <a:lvl3pPr marL="1371600" lvl="2" indent="-228600" algn="l" rtl="0">
              <a:lnSpc>
                <a:spcPct val="90000"/>
              </a:lnSpc>
              <a:spcBef>
                <a:spcPts val="500"/>
              </a:spcBef>
              <a:spcAft>
                <a:spcPts val="0"/>
              </a:spcAft>
              <a:buClr>
                <a:srgbClr val="888888"/>
              </a:buClr>
              <a:buSzPts val="1350"/>
              <a:buNone/>
              <a:defRPr sz="1800">
                <a:solidFill>
                  <a:srgbClr val="888888"/>
                </a:solidFill>
              </a:defRPr>
            </a:lvl3pPr>
            <a:lvl4pPr marL="1828800" lvl="3" indent="-228600" algn="l" rtl="0">
              <a:lnSpc>
                <a:spcPct val="90000"/>
              </a:lnSpc>
              <a:spcBef>
                <a:spcPts val="500"/>
              </a:spcBef>
              <a:spcAft>
                <a:spcPts val="0"/>
              </a:spcAft>
              <a:buClr>
                <a:srgbClr val="888888"/>
              </a:buClr>
              <a:buSzPts val="1200"/>
              <a:buNone/>
              <a:defRPr sz="1600">
                <a:solidFill>
                  <a:srgbClr val="888888"/>
                </a:solidFill>
              </a:defRPr>
            </a:lvl4pPr>
            <a:lvl5pPr marL="2286000" lvl="4" indent="-228600" algn="l" rtl="0">
              <a:lnSpc>
                <a:spcPct val="90000"/>
              </a:lnSpc>
              <a:spcBef>
                <a:spcPts val="500"/>
              </a:spcBef>
              <a:spcAft>
                <a:spcPts val="0"/>
              </a:spcAft>
              <a:buClr>
                <a:srgbClr val="888888"/>
              </a:buClr>
              <a:buSzPts val="1200"/>
              <a:buNone/>
              <a:defRPr sz="1600">
                <a:solidFill>
                  <a:srgbClr val="888888"/>
                </a:solidFill>
              </a:defRPr>
            </a:lvl5pPr>
            <a:lvl6pPr marL="2743200" lvl="5" indent="-228600" algn="l" rtl="0">
              <a:lnSpc>
                <a:spcPct val="90000"/>
              </a:lnSpc>
              <a:spcBef>
                <a:spcPts val="500"/>
              </a:spcBef>
              <a:spcAft>
                <a:spcPts val="0"/>
              </a:spcAft>
              <a:buClr>
                <a:srgbClr val="888888"/>
              </a:buClr>
              <a:buSzPts val="1200"/>
              <a:buNone/>
              <a:defRPr sz="1600">
                <a:solidFill>
                  <a:srgbClr val="888888"/>
                </a:solidFill>
              </a:defRPr>
            </a:lvl6pPr>
            <a:lvl7pPr marL="3200400" lvl="6" indent="-228600" algn="l" rtl="0">
              <a:lnSpc>
                <a:spcPct val="90000"/>
              </a:lnSpc>
              <a:spcBef>
                <a:spcPts val="500"/>
              </a:spcBef>
              <a:spcAft>
                <a:spcPts val="0"/>
              </a:spcAft>
              <a:buClr>
                <a:srgbClr val="888888"/>
              </a:buClr>
              <a:buSzPts val="1200"/>
              <a:buNone/>
              <a:defRPr sz="1600">
                <a:solidFill>
                  <a:srgbClr val="888888"/>
                </a:solidFill>
              </a:defRPr>
            </a:lvl7pPr>
            <a:lvl8pPr marL="3657600" lvl="7" indent="-228600" algn="l" rtl="0">
              <a:lnSpc>
                <a:spcPct val="90000"/>
              </a:lnSpc>
              <a:spcBef>
                <a:spcPts val="500"/>
              </a:spcBef>
              <a:spcAft>
                <a:spcPts val="0"/>
              </a:spcAft>
              <a:buClr>
                <a:srgbClr val="888888"/>
              </a:buClr>
              <a:buSzPts val="1200"/>
              <a:buNone/>
              <a:defRPr sz="1600">
                <a:solidFill>
                  <a:srgbClr val="888888"/>
                </a:solidFill>
              </a:defRPr>
            </a:lvl8pPr>
            <a:lvl9pPr marL="4114800" lvl="8" indent="-228600" algn="l" rtl="0">
              <a:lnSpc>
                <a:spcPct val="90000"/>
              </a:lnSpc>
              <a:spcBef>
                <a:spcPts val="500"/>
              </a:spcBef>
              <a:spcAft>
                <a:spcPts val="0"/>
              </a:spcAft>
              <a:buClr>
                <a:srgbClr val="888888"/>
              </a:buClr>
              <a:buSzPts val="1200"/>
              <a:buNone/>
              <a:defRPr sz="1600">
                <a:solidFill>
                  <a:srgbClr val="888888"/>
                </a:solidFill>
              </a:defRPr>
            </a:lvl9pPr>
          </a:lstStyle>
          <a:p>
            <a:endParaRPr/>
          </a:p>
        </p:txBody>
      </p:sp>
      <p:sp>
        <p:nvSpPr>
          <p:cNvPr id="169" name="Google Shape;169;g2e63e5a2551_0_463"/>
          <p:cNvSpPr txBox="1">
            <a:spLocks noGrp="1"/>
          </p:cNvSpPr>
          <p:nvPr>
            <p:ph type="body" idx="13"/>
          </p:nvPr>
        </p:nvSpPr>
        <p:spPr>
          <a:xfrm>
            <a:off x="2365037" y="5191622"/>
            <a:ext cx="3400200" cy="731100"/>
          </a:xfrm>
          <a:prstGeom prst="rect">
            <a:avLst/>
          </a:prstGeom>
          <a:noFill/>
          <a:ln>
            <a:noFill/>
          </a:ln>
        </p:spPr>
        <p:txBody>
          <a:bodyPr spcFirstLastPara="1" wrap="square" lIns="91425" tIns="45700" rIns="91425" bIns="45700" anchor="t" anchorCtr="0">
            <a:noAutofit/>
          </a:bodyPr>
          <a:lstStyle>
            <a:lvl1pPr marL="457200" lvl="0" indent="-228600" algn="l" rtl="0">
              <a:lnSpc>
                <a:spcPct val="100000"/>
              </a:lnSpc>
              <a:spcBef>
                <a:spcPts val="0"/>
              </a:spcBef>
              <a:spcAft>
                <a:spcPts val="0"/>
              </a:spcAft>
              <a:buClr>
                <a:schemeClr val="dk1"/>
              </a:buClr>
              <a:buSzPts val="1400"/>
              <a:buNone/>
              <a:defRPr sz="1867">
                <a:solidFill>
                  <a:schemeClr val="dk1"/>
                </a:solidFill>
                <a:latin typeface="Lato"/>
                <a:ea typeface="Lato"/>
                <a:cs typeface="Lato"/>
                <a:sym typeface="Lato"/>
              </a:defRPr>
            </a:lvl1pPr>
            <a:lvl2pPr marL="914400" lvl="1" indent="-228600" algn="l" rtl="0">
              <a:lnSpc>
                <a:spcPct val="90000"/>
              </a:lnSpc>
              <a:spcBef>
                <a:spcPts val="500"/>
              </a:spcBef>
              <a:spcAft>
                <a:spcPts val="0"/>
              </a:spcAft>
              <a:buClr>
                <a:srgbClr val="888888"/>
              </a:buClr>
              <a:buSzPts val="1500"/>
              <a:buNone/>
              <a:defRPr sz="2000">
                <a:solidFill>
                  <a:srgbClr val="888888"/>
                </a:solidFill>
              </a:defRPr>
            </a:lvl2pPr>
            <a:lvl3pPr marL="1371600" lvl="2" indent="-228600" algn="l" rtl="0">
              <a:lnSpc>
                <a:spcPct val="90000"/>
              </a:lnSpc>
              <a:spcBef>
                <a:spcPts val="500"/>
              </a:spcBef>
              <a:spcAft>
                <a:spcPts val="0"/>
              </a:spcAft>
              <a:buClr>
                <a:srgbClr val="888888"/>
              </a:buClr>
              <a:buSzPts val="1350"/>
              <a:buNone/>
              <a:defRPr sz="1800">
                <a:solidFill>
                  <a:srgbClr val="888888"/>
                </a:solidFill>
              </a:defRPr>
            </a:lvl3pPr>
            <a:lvl4pPr marL="1828800" lvl="3" indent="-228600" algn="l" rtl="0">
              <a:lnSpc>
                <a:spcPct val="90000"/>
              </a:lnSpc>
              <a:spcBef>
                <a:spcPts val="500"/>
              </a:spcBef>
              <a:spcAft>
                <a:spcPts val="0"/>
              </a:spcAft>
              <a:buClr>
                <a:srgbClr val="888888"/>
              </a:buClr>
              <a:buSzPts val="1200"/>
              <a:buNone/>
              <a:defRPr sz="1600">
                <a:solidFill>
                  <a:srgbClr val="888888"/>
                </a:solidFill>
              </a:defRPr>
            </a:lvl4pPr>
            <a:lvl5pPr marL="2286000" lvl="4" indent="-228600" algn="l" rtl="0">
              <a:lnSpc>
                <a:spcPct val="90000"/>
              </a:lnSpc>
              <a:spcBef>
                <a:spcPts val="500"/>
              </a:spcBef>
              <a:spcAft>
                <a:spcPts val="0"/>
              </a:spcAft>
              <a:buClr>
                <a:srgbClr val="888888"/>
              </a:buClr>
              <a:buSzPts val="1200"/>
              <a:buNone/>
              <a:defRPr sz="1600">
                <a:solidFill>
                  <a:srgbClr val="888888"/>
                </a:solidFill>
              </a:defRPr>
            </a:lvl5pPr>
            <a:lvl6pPr marL="2743200" lvl="5" indent="-228600" algn="l" rtl="0">
              <a:lnSpc>
                <a:spcPct val="90000"/>
              </a:lnSpc>
              <a:spcBef>
                <a:spcPts val="500"/>
              </a:spcBef>
              <a:spcAft>
                <a:spcPts val="0"/>
              </a:spcAft>
              <a:buClr>
                <a:srgbClr val="888888"/>
              </a:buClr>
              <a:buSzPts val="1200"/>
              <a:buNone/>
              <a:defRPr sz="1600">
                <a:solidFill>
                  <a:srgbClr val="888888"/>
                </a:solidFill>
              </a:defRPr>
            </a:lvl6pPr>
            <a:lvl7pPr marL="3200400" lvl="6" indent="-228600" algn="l" rtl="0">
              <a:lnSpc>
                <a:spcPct val="90000"/>
              </a:lnSpc>
              <a:spcBef>
                <a:spcPts val="500"/>
              </a:spcBef>
              <a:spcAft>
                <a:spcPts val="0"/>
              </a:spcAft>
              <a:buClr>
                <a:srgbClr val="888888"/>
              </a:buClr>
              <a:buSzPts val="1200"/>
              <a:buNone/>
              <a:defRPr sz="1600">
                <a:solidFill>
                  <a:srgbClr val="888888"/>
                </a:solidFill>
              </a:defRPr>
            </a:lvl7pPr>
            <a:lvl8pPr marL="3657600" lvl="7" indent="-228600" algn="l" rtl="0">
              <a:lnSpc>
                <a:spcPct val="90000"/>
              </a:lnSpc>
              <a:spcBef>
                <a:spcPts val="500"/>
              </a:spcBef>
              <a:spcAft>
                <a:spcPts val="0"/>
              </a:spcAft>
              <a:buClr>
                <a:srgbClr val="888888"/>
              </a:buClr>
              <a:buSzPts val="1200"/>
              <a:buNone/>
              <a:defRPr sz="1600">
                <a:solidFill>
                  <a:srgbClr val="888888"/>
                </a:solidFill>
              </a:defRPr>
            </a:lvl8pPr>
            <a:lvl9pPr marL="4114800" lvl="8" indent="-228600" algn="l" rtl="0">
              <a:lnSpc>
                <a:spcPct val="90000"/>
              </a:lnSpc>
              <a:spcBef>
                <a:spcPts val="500"/>
              </a:spcBef>
              <a:spcAft>
                <a:spcPts val="0"/>
              </a:spcAft>
              <a:buClr>
                <a:srgbClr val="888888"/>
              </a:buClr>
              <a:buSzPts val="1200"/>
              <a:buNone/>
              <a:defRPr sz="1600">
                <a:solidFill>
                  <a:srgbClr val="888888"/>
                </a:solidFill>
              </a:defRPr>
            </a:lvl9pPr>
          </a:lstStyle>
          <a:p>
            <a:endParaRPr/>
          </a:p>
        </p:txBody>
      </p:sp>
      <p:sp>
        <p:nvSpPr>
          <p:cNvPr id="170" name="Google Shape;170;g2e63e5a2551_0_463"/>
          <p:cNvSpPr txBox="1">
            <a:spLocks noGrp="1"/>
          </p:cNvSpPr>
          <p:nvPr>
            <p:ph type="body" idx="14"/>
          </p:nvPr>
        </p:nvSpPr>
        <p:spPr>
          <a:xfrm>
            <a:off x="2365037" y="4219412"/>
            <a:ext cx="3400200" cy="1042800"/>
          </a:xfrm>
          <a:prstGeom prst="rect">
            <a:avLst/>
          </a:prstGeom>
          <a:noFill/>
          <a:ln>
            <a:noFill/>
          </a:ln>
        </p:spPr>
        <p:txBody>
          <a:bodyPr spcFirstLastPara="1" wrap="square" lIns="91425" tIns="45700" rIns="91425" bIns="45700" anchor="b" anchorCtr="0">
            <a:noAutofit/>
          </a:bodyPr>
          <a:lstStyle>
            <a:lvl1pPr marL="457200" lvl="0" indent="-228600" algn="l" rtl="0">
              <a:lnSpc>
                <a:spcPct val="100000"/>
              </a:lnSpc>
              <a:spcBef>
                <a:spcPts val="0"/>
              </a:spcBef>
              <a:spcAft>
                <a:spcPts val="0"/>
              </a:spcAft>
              <a:buClr>
                <a:schemeClr val="dk1"/>
              </a:buClr>
              <a:buSzPts val="2500"/>
              <a:buNone/>
              <a:defRPr sz="2667" b="1">
                <a:solidFill>
                  <a:schemeClr val="lt1"/>
                </a:solidFill>
                <a:latin typeface="Sora SemiBold"/>
                <a:ea typeface="Sora SemiBold"/>
                <a:cs typeface="Sora SemiBold"/>
                <a:sym typeface="Sora SemiBold"/>
              </a:defRPr>
            </a:lvl1pPr>
            <a:lvl2pPr marL="914400" lvl="1" indent="-228600" algn="l" rtl="0">
              <a:lnSpc>
                <a:spcPct val="90000"/>
              </a:lnSpc>
              <a:spcBef>
                <a:spcPts val="500"/>
              </a:spcBef>
              <a:spcAft>
                <a:spcPts val="0"/>
              </a:spcAft>
              <a:buClr>
                <a:srgbClr val="888888"/>
              </a:buClr>
              <a:buSzPts val="1500"/>
              <a:buNone/>
              <a:defRPr sz="2000">
                <a:solidFill>
                  <a:srgbClr val="888888"/>
                </a:solidFill>
              </a:defRPr>
            </a:lvl2pPr>
            <a:lvl3pPr marL="1371600" lvl="2" indent="-228600" algn="l" rtl="0">
              <a:lnSpc>
                <a:spcPct val="90000"/>
              </a:lnSpc>
              <a:spcBef>
                <a:spcPts val="500"/>
              </a:spcBef>
              <a:spcAft>
                <a:spcPts val="0"/>
              </a:spcAft>
              <a:buClr>
                <a:srgbClr val="888888"/>
              </a:buClr>
              <a:buSzPts val="1350"/>
              <a:buNone/>
              <a:defRPr sz="1800">
                <a:solidFill>
                  <a:srgbClr val="888888"/>
                </a:solidFill>
              </a:defRPr>
            </a:lvl3pPr>
            <a:lvl4pPr marL="1828800" lvl="3" indent="-228600" algn="l" rtl="0">
              <a:lnSpc>
                <a:spcPct val="90000"/>
              </a:lnSpc>
              <a:spcBef>
                <a:spcPts val="500"/>
              </a:spcBef>
              <a:spcAft>
                <a:spcPts val="0"/>
              </a:spcAft>
              <a:buClr>
                <a:srgbClr val="888888"/>
              </a:buClr>
              <a:buSzPts val="1200"/>
              <a:buNone/>
              <a:defRPr sz="1600">
                <a:solidFill>
                  <a:srgbClr val="888888"/>
                </a:solidFill>
              </a:defRPr>
            </a:lvl4pPr>
            <a:lvl5pPr marL="2286000" lvl="4" indent="-228600" algn="l" rtl="0">
              <a:lnSpc>
                <a:spcPct val="90000"/>
              </a:lnSpc>
              <a:spcBef>
                <a:spcPts val="500"/>
              </a:spcBef>
              <a:spcAft>
                <a:spcPts val="0"/>
              </a:spcAft>
              <a:buClr>
                <a:srgbClr val="888888"/>
              </a:buClr>
              <a:buSzPts val="1200"/>
              <a:buNone/>
              <a:defRPr sz="1600">
                <a:solidFill>
                  <a:srgbClr val="888888"/>
                </a:solidFill>
              </a:defRPr>
            </a:lvl5pPr>
            <a:lvl6pPr marL="2743200" lvl="5" indent="-228600" algn="l" rtl="0">
              <a:lnSpc>
                <a:spcPct val="90000"/>
              </a:lnSpc>
              <a:spcBef>
                <a:spcPts val="500"/>
              </a:spcBef>
              <a:spcAft>
                <a:spcPts val="0"/>
              </a:spcAft>
              <a:buClr>
                <a:srgbClr val="888888"/>
              </a:buClr>
              <a:buSzPts val="1200"/>
              <a:buNone/>
              <a:defRPr sz="1600">
                <a:solidFill>
                  <a:srgbClr val="888888"/>
                </a:solidFill>
              </a:defRPr>
            </a:lvl6pPr>
            <a:lvl7pPr marL="3200400" lvl="6" indent="-228600" algn="l" rtl="0">
              <a:lnSpc>
                <a:spcPct val="90000"/>
              </a:lnSpc>
              <a:spcBef>
                <a:spcPts val="500"/>
              </a:spcBef>
              <a:spcAft>
                <a:spcPts val="0"/>
              </a:spcAft>
              <a:buClr>
                <a:srgbClr val="888888"/>
              </a:buClr>
              <a:buSzPts val="1200"/>
              <a:buNone/>
              <a:defRPr sz="1600">
                <a:solidFill>
                  <a:srgbClr val="888888"/>
                </a:solidFill>
              </a:defRPr>
            </a:lvl7pPr>
            <a:lvl8pPr marL="3657600" lvl="7" indent="-228600" algn="l" rtl="0">
              <a:lnSpc>
                <a:spcPct val="90000"/>
              </a:lnSpc>
              <a:spcBef>
                <a:spcPts val="500"/>
              </a:spcBef>
              <a:spcAft>
                <a:spcPts val="0"/>
              </a:spcAft>
              <a:buClr>
                <a:srgbClr val="888888"/>
              </a:buClr>
              <a:buSzPts val="1200"/>
              <a:buNone/>
              <a:defRPr sz="1600">
                <a:solidFill>
                  <a:srgbClr val="888888"/>
                </a:solidFill>
              </a:defRPr>
            </a:lvl8pPr>
            <a:lvl9pPr marL="4114800" lvl="8" indent="-228600" algn="l" rtl="0">
              <a:lnSpc>
                <a:spcPct val="90000"/>
              </a:lnSpc>
              <a:spcBef>
                <a:spcPts val="500"/>
              </a:spcBef>
              <a:spcAft>
                <a:spcPts val="0"/>
              </a:spcAft>
              <a:buClr>
                <a:srgbClr val="888888"/>
              </a:buClr>
              <a:buSzPts val="1200"/>
              <a:buNone/>
              <a:defRPr sz="1600">
                <a:solidFill>
                  <a:srgbClr val="888888"/>
                </a:solidFill>
              </a:defRPr>
            </a:lvl9pPr>
          </a:lstStyle>
          <a:p>
            <a:endParaRPr/>
          </a:p>
        </p:txBody>
      </p:sp>
      <p:sp>
        <p:nvSpPr>
          <p:cNvPr id="171" name="Google Shape;171;g2e63e5a2551_0_463"/>
          <p:cNvSpPr txBox="1">
            <a:spLocks noGrp="1"/>
          </p:cNvSpPr>
          <p:nvPr>
            <p:ph type="body" idx="15"/>
          </p:nvPr>
        </p:nvSpPr>
        <p:spPr>
          <a:xfrm>
            <a:off x="1138512" y="4466488"/>
            <a:ext cx="1047300" cy="701100"/>
          </a:xfrm>
          <a:prstGeom prst="rect">
            <a:avLst/>
          </a:prstGeom>
          <a:solidFill>
            <a:schemeClr val="lt1"/>
          </a:solidFill>
          <a:ln>
            <a:noFill/>
          </a:ln>
        </p:spPr>
        <p:txBody>
          <a:bodyPr spcFirstLastPara="1" wrap="square" lIns="91425" tIns="45700" rIns="91425" bIns="45700" anchor="b" anchorCtr="0">
            <a:noAutofit/>
          </a:bodyPr>
          <a:lstStyle>
            <a:lvl1pPr marL="457200" lvl="0" indent="-228600" algn="ctr" rtl="0">
              <a:lnSpc>
                <a:spcPct val="90000"/>
              </a:lnSpc>
              <a:spcBef>
                <a:spcPts val="0"/>
              </a:spcBef>
              <a:spcAft>
                <a:spcPts val="0"/>
              </a:spcAft>
              <a:buClr>
                <a:schemeClr val="dk1"/>
              </a:buClr>
              <a:buSzPts val="2500"/>
              <a:buNone/>
              <a:defRPr sz="3200" b="1">
                <a:solidFill>
                  <a:schemeClr val="dk2"/>
                </a:solidFill>
                <a:latin typeface="Sora SemiBold"/>
                <a:ea typeface="Sora SemiBold"/>
                <a:cs typeface="Sora SemiBold"/>
                <a:sym typeface="Sora SemiBold"/>
              </a:defRPr>
            </a:lvl1pPr>
            <a:lvl2pPr marL="914400" lvl="1" indent="-228600" algn="l" rtl="0">
              <a:lnSpc>
                <a:spcPct val="90000"/>
              </a:lnSpc>
              <a:spcBef>
                <a:spcPts val="500"/>
              </a:spcBef>
              <a:spcAft>
                <a:spcPts val="0"/>
              </a:spcAft>
              <a:buClr>
                <a:srgbClr val="888888"/>
              </a:buClr>
              <a:buSzPts val="1500"/>
              <a:buNone/>
              <a:defRPr sz="2000">
                <a:solidFill>
                  <a:srgbClr val="888888"/>
                </a:solidFill>
              </a:defRPr>
            </a:lvl2pPr>
            <a:lvl3pPr marL="1371600" lvl="2" indent="-228600" algn="l" rtl="0">
              <a:lnSpc>
                <a:spcPct val="90000"/>
              </a:lnSpc>
              <a:spcBef>
                <a:spcPts val="500"/>
              </a:spcBef>
              <a:spcAft>
                <a:spcPts val="0"/>
              </a:spcAft>
              <a:buClr>
                <a:srgbClr val="888888"/>
              </a:buClr>
              <a:buSzPts val="1350"/>
              <a:buNone/>
              <a:defRPr sz="1800">
                <a:solidFill>
                  <a:srgbClr val="888888"/>
                </a:solidFill>
              </a:defRPr>
            </a:lvl3pPr>
            <a:lvl4pPr marL="1828800" lvl="3" indent="-228600" algn="l" rtl="0">
              <a:lnSpc>
                <a:spcPct val="90000"/>
              </a:lnSpc>
              <a:spcBef>
                <a:spcPts val="500"/>
              </a:spcBef>
              <a:spcAft>
                <a:spcPts val="0"/>
              </a:spcAft>
              <a:buClr>
                <a:srgbClr val="888888"/>
              </a:buClr>
              <a:buSzPts val="1200"/>
              <a:buNone/>
              <a:defRPr sz="1600">
                <a:solidFill>
                  <a:srgbClr val="888888"/>
                </a:solidFill>
              </a:defRPr>
            </a:lvl4pPr>
            <a:lvl5pPr marL="2286000" lvl="4" indent="-228600" algn="l" rtl="0">
              <a:lnSpc>
                <a:spcPct val="90000"/>
              </a:lnSpc>
              <a:spcBef>
                <a:spcPts val="500"/>
              </a:spcBef>
              <a:spcAft>
                <a:spcPts val="0"/>
              </a:spcAft>
              <a:buClr>
                <a:srgbClr val="888888"/>
              </a:buClr>
              <a:buSzPts val="1200"/>
              <a:buNone/>
              <a:defRPr sz="1600">
                <a:solidFill>
                  <a:srgbClr val="888888"/>
                </a:solidFill>
              </a:defRPr>
            </a:lvl5pPr>
            <a:lvl6pPr marL="2743200" lvl="5" indent="-228600" algn="l" rtl="0">
              <a:lnSpc>
                <a:spcPct val="90000"/>
              </a:lnSpc>
              <a:spcBef>
                <a:spcPts val="500"/>
              </a:spcBef>
              <a:spcAft>
                <a:spcPts val="0"/>
              </a:spcAft>
              <a:buClr>
                <a:srgbClr val="888888"/>
              </a:buClr>
              <a:buSzPts val="1200"/>
              <a:buNone/>
              <a:defRPr sz="1600">
                <a:solidFill>
                  <a:srgbClr val="888888"/>
                </a:solidFill>
              </a:defRPr>
            </a:lvl6pPr>
            <a:lvl7pPr marL="3200400" lvl="6" indent="-228600" algn="l" rtl="0">
              <a:lnSpc>
                <a:spcPct val="90000"/>
              </a:lnSpc>
              <a:spcBef>
                <a:spcPts val="500"/>
              </a:spcBef>
              <a:spcAft>
                <a:spcPts val="0"/>
              </a:spcAft>
              <a:buClr>
                <a:srgbClr val="888888"/>
              </a:buClr>
              <a:buSzPts val="1200"/>
              <a:buNone/>
              <a:defRPr sz="1600">
                <a:solidFill>
                  <a:srgbClr val="888888"/>
                </a:solidFill>
              </a:defRPr>
            </a:lvl7pPr>
            <a:lvl8pPr marL="3657600" lvl="7" indent="-228600" algn="l" rtl="0">
              <a:lnSpc>
                <a:spcPct val="90000"/>
              </a:lnSpc>
              <a:spcBef>
                <a:spcPts val="500"/>
              </a:spcBef>
              <a:spcAft>
                <a:spcPts val="0"/>
              </a:spcAft>
              <a:buClr>
                <a:srgbClr val="888888"/>
              </a:buClr>
              <a:buSzPts val="1200"/>
              <a:buNone/>
              <a:defRPr sz="1600">
                <a:solidFill>
                  <a:srgbClr val="888888"/>
                </a:solidFill>
              </a:defRPr>
            </a:lvl8pPr>
            <a:lvl9pPr marL="4114800" lvl="8" indent="-228600" algn="l" rtl="0">
              <a:lnSpc>
                <a:spcPct val="90000"/>
              </a:lnSpc>
              <a:spcBef>
                <a:spcPts val="500"/>
              </a:spcBef>
              <a:spcAft>
                <a:spcPts val="0"/>
              </a:spcAft>
              <a:buClr>
                <a:srgbClr val="888888"/>
              </a:buClr>
              <a:buSzPts val="1200"/>
              <a:buNone/>
              <a:defRPr sz="1600">
                <a:solidFill>
                  <a:srgbClr val="888888"/>
                </a:solidFill>
              </a:defRPr>
            </a:lvl9pPr>
          </a:lstStyle>
          <a:p>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Section header">
  <p:cSld name="1_Section header">
    <p:spTree>
      <p:nvGrpSpPr>
        <p:cNvPr id="1" name="Shape 172"/>
        <p:cNvGrpSpPr/>
        <p:nvPr/>
      </p:nvGrpSpPr>
      <p:grpSpPr>
        <a:xfrm>
          <a:off x="0" y="0"/>
          <a:ext cx="0" cy="0"/>
          <a:chOff x="0" y="0"/>
          <a:chExt cx="0" cy="0"/>
        </a:xfrm>
      </p:grpSpPr>
      <p:sp>
        <p:nvSpPr>
          <p:cNvPr id="173" name="Google Shape;173;g2e63e5a2551_0_477"/>
          <p:cNvSpPr txBox="1">
            <a:spLocks noGrp="1"/>
          </p:cNvSpPr>
          <p:nvPr>
            <p:ph type="title"/>
          </p:nvPr>
        </p:nvSpPr>
        <p:spPr>
          <a:xfrm>
            <a:off x="5029200" y="2705187"/>
            <a:ext cx="6197700" cy="2704500"/>
          </a:xfrm>
          <a:prstGeom prst="rect">
            <a:avLst/>
          </a:prstGeom>
          <a:noFill/>
          <a:ln>
            <a:noFill/>
          </a:ln>
        </p:spPr>
        <p:txBody>
          <a:bodyPr spcFirstLastPara="1" wrap="square" lIns="91425" tIns="45700" rIns="91425" bIns="45700" anchor="b" anchorCtr="0">
            <a:noAutofit/>
          </a:bodyPr>
          <a:lstStyle>
            <a:lvl1pPr lvl="0" algn="l" rtl="0">
              <a:lnSpc>
                <a:spcPct val="100000"/>
              </a:lnSpc>
              <a:spcBef>
                <a:spcPts val="0"/>
              </a:spcBef>
              <a:spcAft>
                <a:spcPts val="0"/>
              </a:spcAft>
              <a:buClr>
                <a:schemeClr val="dk1"/>
              </a:buClr>
              <a:buSzPts val="5000"/>
              <a:buFont typeface="Bebas Neue"/>
              <a:buNone/>
              <a:defRPr sz="6667">
                <a:solidFill>
                  <a:schemeClr val="dk2"/>
                </a:solidFill>
                <a:latin typeface="Sora SemiBold"/>
                <a:ea typeface="Sora SemiBold"/>
                <a:cs typeface="Sora SemiBold"/>
                <a:sym typeface="Sora SemiBold"/>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174" name="Google Shape;174;g2e63e5a2551_0_477"/>
          <p:cNvSpPr txBox="1">
            <a:spLocks noGrp="1"/>
          </p:cNvSpPr>
          <p:nvPr>
            <p:ph type="body" idx="1"/>
          </p:nvPr>
        </p:nvSpPr>
        <p:spPr>
          <a:xfrm>
            <a:off x="5029200" y="5409539"/>
            <a:ext cx="6197700" cy="711900"/>
          </a:xfrm>
          <a:prstGeom prst="rect">
            <a:avLst/>
          </a:prstGeom>
          <a:noFill/>
          <a:ln>
            <a:noFill/>
          </a:ln>
        </p:spPr>
        <p:txBody>
          <a:bodyPr spcFirstLastPara="1" wrap="square" lIns="91425" tIns="45700" rIns="91425" bIns="45700" anchor="t" anchorCtr="0">
            <a:noAutofit/>
          </a:bodyPr>
          <a:lstStyle>
            <a:lvl1pPr marL="457200" lvl="0" indent="-228600" algn="l" rtl="0">
              <a:lnSpc>
                <a:spcPct val="100000"/>
              </a:lnSpc>
              <a:spcBef>
                <a:spcPts val="0"/>
              </a:spcBef>
              <a:spcAft>
                <a:spcPts val="0"/>
              </a:spcAft>
              <a:buClr>
                <a:schemeClr val="dk1"/>
              </a:buClr>
              <a:buSzPts val="1600"/>
              <a:buNone/>
              <a:defRPr sz="2133">
                <a:solidFill>
                  <a:schemeClr val="dk2"/>
                </a:solidFill>
                <a:latin typeface="Lato"/>
                <a:ea typeface="Lato"/>
                <a:cs typeface="Lato"/>
                <a:sym typeface="Lato"/>
              </a:defRPr>
            </a:lvl1pPr>
            <a:lvl2pPr marL="914400" lvl="1" indent="-228600" algn="l" rtl="0">
              <a:lnSpc>
                <a:spcPct val="90000"/>
              </a:lnSpc>
              <a:spcBef>
                <a:spcPts val="500"/>
              </a:spcBef>
              <a:spcAft>
                <a:spcPts val="0"/>
              </a:spcAft>
              <a:buClr>
                <a:srgbClr val="888888"/>
              </a:buClr>
              <a:buSzPts val="1500"/>
              <a:buNone/>
              <a:defRPr sz="2000">
                <a:solidFill>
                  <a:srgbClr val="888888"/>
                </a:solidFill>
              </a:defRPr>
            </a:lvl2pPr>
            <a:lvl3pPr marL="1371600" lvl="2" indent="-228600" algn="l" rtl="0">
              <a:lnSpc>
                <a:spcPct val="90000"/>
              </a:lnSpc>
              <a:spcBef>
                <a:spcPts val="500"/>
              </a:spcBef>
              <a:spcAft>
                <a:spcPts val="0"/>
              </a:spcAft>
              <a:buClr>
                <a:srgbClr val="888888"/>
              </a:buClr>
              <a:buSzPts val="1350"/>
              <a:buNone/>
              <a:defRPr sz="1800">
                <a:solidFill>
                  <a:srgbClr val="888888"/>
                </a:solidFill>
              </a:defRPr>
            </a:lvl3pPr>
            <a:lvl4pPr marL="1828800" lvl="3" indent="-228600" algn="l" rtl="0">
              <a:lnSpc>
                <a:spcPct val="90000"/>
              </a:lnSpc>
              <a:spcBef>
                <a:spcPts val="500"/>
              </a:spcBef>
              <a:spcAft>
                <a:spcPts val="0"/>
              </a:spcAft>
              <a:buClr>
                <a:srgbClr val="888888"/>
              </a:buClr>
              <a:buSzPts val="1200"/>
              <a:buNone/>
              <a:defRPr sz="1600">
                <a:solidFill>
                  <a:srgbClr val="888888"/>
                </a:solidFill>
              </a:defRPr>
            </a:lvl4pPr>
            <a:lvl5pPr marL="2286000" lvl="4" indent="-228600" algn="l" rtl="0">
              <a:lnSpc>
                <a:spcPct val="90000"/>
              </a:lnSpc>
              <a:spcBef>
                <a:spcPts val="500"/>
              </a:spcBef>
              <a:spcAft>
                <a:spcPts val="0"/>
              </a:spcAft>
              <a:buClr>
                <a:srgbClr val="888888"/>
              </a:buClr>
              <a:buSzPts val="1200"/>
              <a:buNone/>
              <a:defRPr sz="1600">
                <a:solidFill>
                  <a:srgbClr val="888888"/>
                </a:solidFill>
              </a:defRPr>
            </a:lvl5pPr>
            <a:lvl6pPr marL="2743200" lvl="5" indent="-228600" algn="l" rtl="0">
              <a:lnSpc>
                <a:spcPct val="90000"/>
              </a:lnSpc>
              <a:spcBef>
                <a:spcPts val="500"/>
              </a:spcBef>
              <a:spcAft>
                <a:spcPts val="0"/>
              </a:spcAft>
              <a:buClr>
                <a:srgbClr val="888888"/>
              </a:buClr>
              <a:buSzPts val="1200"/>
              <a:buNone/>
              <a:defRPr sz="1600">
                <a:solidFill>
                  <a:srgbClr val="888888"/>
                </a:solidFill>
              </a:defRPr>
            </a:lvl6pPr>
            <a:lvl7pPr marL="3200400" lvl="6" indent="-228600" algn="l" rtl="0">
              <a:lnSpc>
                <a:spcPct val="90000"/>
              </a:lnSpc>
              <a:spcBef>
                <a:spcPts val="500"/>
              </a:spcBef>
              <a:spcAft>
                <a:spcPts val="0"/>
              </a:spcAft>
              <a:buClr>
                <a:srgbClr val="888888"/>
              </a:buClr>
              <a:buSzPts val="1200"/>
              <a:buNone/>
              <a:defRPr sz="1600">
                <a:solidFill>
                  <a:srgbClr val="888888"/>
                </a:solidFill>
              </a:defRPr>
            </a:lvl7pPr>
            <a:lvl8pPr marL="3657600" lvl="7" indent="-228600" algn="l" rtl="0">
              <a:lnSpc>
                <a:spcPct val="90000"/>
              </a:lnSpc>
              <a:spcBef>
                <a:spcPts val="500"/>
              </a:spcBef>
              <a:spcAft>
                <a:spcPts val="0"/>
              </a:spcAft>
              <a:buClr>
                <a:srgbClr val="888888"/>
              </a:buClr>
              <a:buSzPts val="1200"/>
              <a:buNone/>
              <a:defRPr sz="1600">
                <a:solidFill>
                  <a:srgbClr val="888888"/>
                </a:solidFill>
              </a:defRPr>
            </a:lvl8pPr>
            <a:lvl9pPr marL="4114800" lvl="8" indent="-228600" algn="l" rtl="0">
              <a:lnSpc>
                <a:spcPct val="90000"/>
              </a:lnSpc>
              <a:spcBef>
                <a:spcPts val="500"/>
              </a:spcBef>
              <a:spcAft>
                <a:spcPts val="0"/>
              </a:spcAft>
              <a:buClr>
                <a:srgbClr val="888888"/>
              </a:buClr>
              <a:buSzPts val="1200"/>
              <a:buNone/>
              <a:defRPr sz="1600">
                <a:solidFill>
                  <a:srgbClr val="888888"/>
                </a:solidFill>
              </a:defRPr>
            </a:lvl9pPr>
          </a:lstStyle>
          <a:p>
            <a:endParaRPr/>
          </a:p>
        </p:txBody>
      </p:sp>
      <p:sp>
        <p:nvSpPr>
          <p:cNvPr id="175" name="Google Shape;175;g2e63e5a2551_0_477"/>
          <p:cNvSpPr txBox="1">
            <a:spLocks noGrp="1"/>
          </p:cNvSpPr>
          <p:nvPr>
            <p:ph type="body" idx="2"/>
          </p:nvPr>
        </p:nvSpPr>
        <p:spPr>
          <a:xfrm>
            <a:off x="965200" y="762825"/>
            <a:ext cx="2774700" cy="2187000"/>
          </a:xfrm>
          <a:prstGeom prst="rect">
            <a:avLst/>
          </a:prstGeom>
          <a:noFill/>
          <a:ln>
            <a:noFill/>
          </a:ln>
        </p:spPr>
        <p:txBody>
          <a:bodyPr spcFirstLastPara="1" wrap="square" lIns="91425" tIns="45700" rIns="91425" bIns="45700" anchor="b" anchorCtr="0">
            <a:noAutofit/>
          </a:bodyPr>
          <a:lstStyle>
            <a:lvl1pPr marL="457200" lvl="0" indent="-228600" algn="l" rtl="0">
              <a:lnSpc>
                <a:spcPct val="100000"/>
              </a:lnSpc>
              <a:spcBef>
                <a:spcPts val="0"/>
              </a:spcBef>
              <a:spcAft>
                <a:spcPts val="0"/>
              </a:spcAft>
              <a:buClr>
                <a:schemeClr val="dk1"/>
              </a:buClr>
              <a:buSzPts val="5000"/>
              <a:buNone/>
              <a:defRPr sz="11733">
                <a:solidFill>
                  <a:schemeClr val="lt2"/>
                </a:solidFill>
                <a:latin typeface="Sora SemiBold"/>
                <a:ea typeface="Sora SemiBold"/>
                <a:cs typeface="Sora SemiBold"/>
                <a:sym typeface="Sora SemiBold"/>
              </a:defRPr>
            </a:lvl1pPr>
            <a:lvl2pPr marL="914400" lvl="1" indent="-228600" algn="l" rtl="0">
              <a:lnSpc>
                <a:spcPct val="90000"/>
              </a:lnSpc>
              <a:spcBef>
                <a:spcPts val="500"/>
              </a:spcBef>
              <a:spcAft>
                <a:spcPts val="0"/>
              </a:spcAft>
              <a:buClr>
                <a:srgbClr val="888888"/>
              </a:buClr>
              <a:buSzPts val="1500"/>
              <a:buNone/>
              <a:defRPr sz="2000">
                <a:solidFill>
                  <a:srgbClr val="888888"/>
                </a:solidFill>
              </a:defRPr>
            </a:lvl2pPr>
            <a:lvl3pPr marL="1371600" lvl="2" indent="-228600" algn="l" rtl="0">
              <a:lnSpc>
                <a:spcPct val="90000"/>
              </a:lnSpc>
              <a:spcBef>
                <a:spcPts val="500"/>
              </a:spcBef>
              <a:spcAft>
                <a:spcPts val="0"/>
              </a:spcAft>
              <a:buClr>
                <a:srgbClr val="888888"/>
              </a:buClr>
              <a:buSzPts val="1350"/>
              <a:buNone/>
              <a:defRPr sz="1800">
                <a:solidFill>
                  <a:srgbClr val="888888"/>
                </a:solidFill>
              </a:defRPr>
            </a:lvl3pPr>
            <a:lvl4pPr marL="1828800" lvl="3" indent="-228600" algn="l" rtl="0">
              <a:lnSpc>
                <a:spcPct val="90000"/>
              </a:lnSpc>
              <a:spcBef>
                <a:spcPts val="500"/>
              </a:spcBef>
              <a:spcAft>
                <a:spcPts val="0"/>
              </a:spcAft>
              <a:buClr>
                <a:srgbClr val="888888"/>
              </a:buClr>
              <a:buSzPts val="1200"/>
              <a:buNone/>
              <a:defRPr sz="1600">
                <a:solidFill>
                  <a:srgbClr val="888888"/>
                </a:solidFill>
              </a:defRPr>
            </a:lvl4pPr>
            <a:lvl5pPr marL="2286000" lvl="4" indent="-228600" algn="l" rtl="0">
              <a:lnSpc>
                <a:spcPct val="90000"/>
              </a:lnSpc>
              <a:spcBef>
                <a:spcPts val="500"/>
              </a:spcBef>
              <a:spcAft>
                <a:spcPts val="0"/>
              </a:spcAft>
              <a:buClr>
                <a:srgbClr val="888888"/>
              </a:buClr>
              <a:buSzPts val="1200"/>
              <a:buNone/>
              <a:defRPr sz="1600">
                <a:solidFill>
                  <a:srgbClr val="888888"/>
                </a:solidFill>
              </a:defRPr>
            </a:lvl5pPr>
            <a:lvl6pPr marL="2743200" lvl="5" indent="-228600" algn="l" rtl="0">
              <a:lnSpc>
                <a:spcPct val="90000"/>
              </a:lnSpc>
              <a:spcBef>
                <a:spcPts val="500"/>
              </a:spcBef>
              <a:spcAft>
                <a:spcPts val="0"/>
              </a:spcAft>
              <a:buClr>
                <a:srgbClr val="888888"/>
              </a:buClr>
              <a:buSzPts val="1200"/>
              <a:buNone/>
              <a:defRPr sz="1600">
                <a:solidFill>
                  <a:srgbClr val="888888"/>
                </a:solidFill>
              </a:defRPr>
            </a:lvl6pPr>
            <a:lvl7pPr marL="3200400" lvl="6" indent="-228600" algn="l" rtl="0">
              <a:lnSpc>
                <a:spcPct val="90000"/>
              </a:lnSpc>
              <a:spcBef>
                <a:spcPts val="500"/>
              </a:spcBef>
              <a:spcAft>
                <a:spcPts val="0"/>
              </a:spcAft>
              <a:buClr>
                <a:srgbClr val="888888"/>
              </a:buClr>
              <a:buSzPts val="1200"/>
              <a:buNone/>
              <a:defRPr sz="1600">
                <a:solidFill>
                  <a:srgbClr val="888888"/>
                </a:solidFill>
              </a:defRPr>
            </a:lvl7pPr>
            <a:lvl8pPr marL="3657600" lvl="7" indent="-228600" algn="l" rtl="0">
              <a:lnSpc>
                <a:spcPct val="90000"/>
              </a:lnSpc>
              <a:spcBef>
                <a:spcPts val="500"/>
              </a:spcBef>
              <a:spcAft>
                <a:spcPts val="0"/>
              </a:spcAft>
              <a:buClr>
                <a:srgbClr val="888888"/>
              </a:buClr>
              <a:buSzPts val="1200"/>
              <a:buNone/>
              <a:defRPr sz="1600">
                <a:solidFill>
                  <a:srgbClr val="888888"/>
                </a:solidFill>
              </a:defRPr>
            </a:lvl8pPr>
            <a:lvl9pPr marL="4114800" lvl="8" indent="-228600" algn="l" rtl="0">
              <a:lnSpc>
                <a:spcPct val="90000"/>
              </a:lnSpc>
              <a:spcBef>
                <a:spcPts val="500"/>
              </a:spcBef>
              <a:spcAft>
                <a:spcPts val="0"/>
              </a:spcAft>
              <a:buClr>
                <a:srgbClr val="888888"/>
              </a:buClr>
              <a:buSzPts val="1200"/>
              <a:buNone/>
              <a:defRPr sz="1600">
                <a:solidFill>
                  <a:srgbClr val="888888"/>
                </a:solidFill>
              </a:defRPr>
            </a:lvl9pPr>
          </a:lstStyle>
          <a:p>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76"/>
        <p:cNvGrpSpPr/>
        <p:nvPr/>
      </p:nvGrpSpPr>
      <p:grpSpPr>
        <a:xfrm>
          <a:off x="0" y="0"/>
          <a:ext cx="0" cy="0"/>
          <a:chOff x="0" y="0"/>
          <a:chExt cx="0" cy="0"/>
        </a:xfrm>
      </p:grpSpPr>
      <p:sp>
        <p:nvSpPr>
          <p:cNvPr id="177" name="Google Shape;177;g2e63e5a2551_0_481"/>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algn="l" rtl="0">
              <a:lnSpc>
                <a:spcPct val="100000"/>
              </a:lnSpc>
              <a:spcBef>
                <a:spcPts val="0"/>
              </a:spcBef>
              <a:spcAft>
                <a:spcPts val="0"/>
              </a:spcAft>
              <a:buSzPts val="3700"/>
              <a:buNone/>
              <a:defRPr/>
            </a:lvl2pPr>
            <a:lvl3pPr lvl="2" algn="l" rtl="0">
              <a:lnSpc>
                <a:spcPct val="100000"/>
              </a:lnSpc>
              <a:spcBef>
                <a:spcPts val="0"/>
              </a:spcBef>
              <a:spcAft>
                <a:spcPts val="0"/>
              </a:spcAft>
              <a:buSzPts val="3700"/>
              <a:buNone/>
              <a:defRPr/>
            </a:lvl3pPr>
            <a:lvl4pPr lvl="3" algn="l" rtl="0">
              <a:lnSpc>
                <a:spcPct val="100000"/>
              </a:lnSpc>
              <a:spcBef>
                <a:spcPts val="0"/>
              </a:spcBef>
              <a:spcAft>
                <a:spcPts val="0"/>
              </a:spcAft>
              <a:buSzPts val="3700"/>
              <a:buNone/>
              <a:defRPr/>
            </a:lvl4pPr>
            <a:lvl5pPr lvl="4" algn="l" rtl="0">
              <a:lnSpc>
                <a:spcPct val="100000"/>
              </a:lnSpc>
              <a:spcBef>
                <a:spcPts val="0"/>
              </a:spcBef>
              <a:spcAft>
                <a:spcPts val="0"/>
              </a:spcAft>
              <a:buSzPts val="3700"/>
              <a:buNone/>
              <a:defRPr/>
            </a:lvl5pPr>
            <a:lvl6pPr lvl="5" algn="l" rtl="0">
              <a:lnSpc>
                <a:spcPct val="100000"/>
              </a:lnSpc>
              <a:spcBef>
                <a:spcPts val="0"/>
              </a:spcBef>
              <a:spcAft>
                <a:spcPts val="0"/>
              </a:spcAft>
              <a:buSzPts val="3700"/>
              <a:buNone/>
              <a:defRPr/>
            </a:lvl6pPr>
            <a:lvl7pPr lvl="6" algn="l" rtl="0">
              <a:lnSpc>
                <a:spcPct val="100000"/>
              </a:lnSpc>
              <a:spcBef>
                <a:spcPts val="0"/>
              </a:spcBef>
              <a:spcAft>
                <a:spcPts val="0"/>
              </a:spcAft>
              <a:buSzPts val="3700"/>
              <a:buNone/>
              <a:defRPr/>
            </a:lvl7pPr>
            <a:lvl8pPr lvl="7" algn="l" rtl="0">
              <a:lnSpc>
                <a:spcPct val="100000"/>
              </a:lnSpc>
              <a:spcBef>
                <a:spcPts val="0"/>
              </a:spcBef>
              <a:spcAft>
                <a:spcPts val="0"/>
              </a:spcAft>
              <a:buSzPts val="3700"/>
              <a:buNone/>
              <a:defRPr/>
            </a:lvl8pPr>
            <a:lvl9pPr lvl="8" algn="l" rtl="0">
              <a:lnSpc>
                <a:spcPct val="100000"/>
              </a:lnSpc>
              <a:spcBef>
                <a:spcPts val="0"/>
              </a:spcBef>
              <a:spcAft>
                <a:spcPts val="0"/>
              </a:spcAft>
              <a:buSzPts val="3700"/>
              <a:buNone/>
              <a:defRPr/>
            </a:lvl9pPr>
          </a:lstStyle>
          <a:p>
            <a:endParaRPr/>
          </a:p>
        </p:txBody>
      </p:sp>
      <p:sp>
        <p:nvSpPr>
          <p:cNvPr id="178" name="Google Shape;178;g2e63e5a2551_0_481"/>
          <p:cNvSpPr txBox="1">
            <a:spLocks noGrp="1"/>
          </p:cNvSpPr>
          <p:nvPr>
            <p:ph type="body" idx="1"/>
          </p:nvPr>
        </p:nvSpPr>
        <p:spPr>
          <a:xfrm>
            <a:off x="838200" y="1825625"/>
            <a:ext cx="10515600" cy="43512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1600"/>
              </a:spcBef>
              <a:spcAft>
                <a:spcPts val="0"/>
              </a:spcAft>
              <a:buClr>
                <a:schemeClr val="dk1"/>
              </a:buClr>
              <a:buSzPts val="1800"/>
              <a:buChar char="○"/>
              <a:defRPr/>
            </a:lvl2pPr>
            <a:lvl3pPr marL="1371600" lvl="2" indent="-342900" algn="l" rtl="0">
              <a:lnSpc>
                <a:spcPct val="90000"/>
              </a:lnSpc>
              <a:spcBef>
                <a:spcPts val="1600"/>
              </a:spcBef>
              <a:spcAft>
                <a:spcPts val="0"/>
              </a:spcAft>
              <a:buClr>
                <a:schemeClr val="dk1"/>
              </a:buClr>
              <a:buSzPts val="1800"/>
              <a:buChar char="■"/>
              <a:defRPr/>
            </a:lvl3pPr>
            <a:lvl4pPr marL="1828800" lvl="3" indent="-342900" algn="l" rtl="0">
              <a:lnSpc>
                <a:spcPct val="90000"/>
              </a:lnSpc>
              <a:spcBef>
                <a:spcPts val="1600"/>
              </a:spcBef>
              <a:spcAft>
                <a:spcPts val="0"/>
              </a:spcAft>
              <a:buClr>
                <a:schemeClr val="dk1"/>
              </a:buClr>
              <a:buSzPts val="1800"/>
              <a:buChar char="●"/>
              <a:defRPr/>
            </a:lvl4pPr>
            <a:lvl5pPr marL="2286000" lvl="4" indent="-342900" algn="l" rtl="0">
              <a:lnSpc>
                <a:spcPct val="90000"/>
              </a:lnSpc>
              <a:spcBef>
                <a:spcPts val="1600"/>
              </a:spcBef>
              <a:spcAft>
                <a:spcPts val="0"/>
              </a:spcAft>
              <a:buClr>
                <a:schemeClr val="dk1"/>
              </a:buClr>
              <a:buSzPts val="1800"/>
              <a:buChar char="○"/>
              <a:defRPr/>
            </a:lvl5pPr>
            <a:lvl6pPr marL="2743200" lvl="5" indent="-342900" algn="l" rtl="0">
              <a:lnSpc>
                <a:spcPct val="90000"/>
              </a:lnSpc>
              <a:spcBef>
                <a:spcPts val="1600"/>
              </a:spcBef>
              <a:spcAft>
                <a:spcPts val="0"/>
              </a:spcAft>
              <a:buClr>
                <a:schemeClr val="dk1"/>
              </a:buClr>
              <a:buSzPts val="1800"/>
              <a:buChar char="■"/>
              <a:defRPr/>
            </a:lvl6pPr>
            <a:lvl7pPr marL="3200400" lvl="6" indent="-342900" algn="l" rtl="0">
              <a:lnSpc>
                <a:spcPct val="90000"/>
              </a:lnSpc>
              <a:spcBef>
                <a:spcPts val="1600"/>
              </a:spcBef>
              <a:spcAft>
                <a:spcPts val="0"/>
              </a:spcAft>
              <a:buClr>
                <a:schemeClr val="dk1"/>
              </a:buClr>
              <a:buSzPts val="1800"/>
              <a:buChar char="●"/>
              <a:defRPr/>
            </a:lvl7pPr>
            <a:lvl8pPr marL="3657600" lvl="7" indent="-342900" algn="l" rtl="0">
              <a:lnSpc>
                <a:spcPct val="90000"/>
              </a:lnSpc>
              <a:spcBef>
                <a:spcPts val="1600"/>
              </a:spcBef>
              <a:spcAft>
                <a:spcPts val="0"/>
              </a:spcAft>
              <a:buClr>
                <a:schemeClr val="dk1"/>
              </a:buClr>
              <a:buSzPts val="1800"/>
              <a:buChar char="○"/>
              <a:defRPr/>
            </a:lvl8pPr>
            <a:lvl9pPr marL="4114800" lvl="8" indent="-342900" algn="l" rtl="0">
              <a:lnSpc>
                <a:spcPct val="90000"/>
              </a:lnSpc>
              <a:spcBef>
                <a:spcPts val="1600"/>
              </a:spcBef>
              <a:spcAft>
                <a:spcPts val="1600"/>
              </a:spcAft>
              <a:buClr>
                <a:schemeClr val="dk1"/>
              </a:buClr>
              <a:buSzPts val="1800"/>
              <a:buChar char="■"/>
              <a:defRPr/>
            </a:lvl9pPr>
          </a:lstStyle>
          <a:p>
            <a:endParaRPr/>
          </a:p>
        </p:txBody>
      </p:sp>
      <p:sp>
        <p:nvSpPr>
          <p:cNvPr id="179" name="Google Shape;179;g2e63e5a2551_0_481"/>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180" name="Google Shape;180;g2e63e5a2551_0_481"/>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181" name="Google Shape;181;g2e63e5a2551_0_481"/>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rmAutofit/>
          </a:bodyPr>
          <a:lstStyle>
            <a:lvl1pPr marL="0" marR="0" lvl="0"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182"/>
        <p:cNvGrpSpPr/>
        <p:nvPr/>
      </p:nvGrpSpPr>
      <p:grpSpPr>
        <a:xfrm>
          <a:off x="0" y="0"/>
          <a:ext cx="0" cy="0"/>
          <a:chOff x="0" y="0"/>
          <a:chExt cx="0" cy="0"/>
        </a:xfrm>
      </p:grpSpPr>
      <p:sp>
        <p:nvSpPr>
          <p:cNvPr id="183" name="Google Shape;183;g2e63e5a2551_0_487"/>
          <p:cNvSpPr txBox="1">
            <a:spLocks noGrp="1"/>
          </p:cNvSpPr>
          <p:nvPr>
            <p:ph type="title"/>
          </p:nvPr>
        </p:nvSpPr>
        <p:spPr>
          <a:xfrm>
            <a:off x="2592924" y="624110"/>
            <a:ext cx="8911800" cy="1281000"/>
          </a:xfrm>
          <a:prstGeom prst="rect">
            <a:avLst/>
          </a:prstGeom>
          <a:noFill/>
          <a:ln>
            <a:noFill/>
          </a:ln>
        </p:spPr>
        <p:txBody>
          <a:bodyPr spcFirstLastPara="1" wrap="square" lIns="91425" tIns="45700" rIns="91425" bIns="45700" anchor="t" anchorCtr="0">
            <a:normAutofit/>
          </a:bodyPr>
          <a:lstStyle>
            <a:lvl1pPr lvl="0" algn="l" rtl="0">
              <a:lnSpc>
                <a:spcPct val="100000"/>
              </a:lnSpc>
              <a:spcBef>
                <a:spcPts val="0"/>
              </a:spcBef>
              <a:spcAft>
                <a:spcPts val="0"/>
              </a:spcAft>
              <a:buClr>
                <a:srgbClr val="262626"/>
              </a:buClr>
              <a:buSzPts val="1800"/>
              <a:buNone/>
              <a:defRPr/>
            </a:lvl1pPr>
            <a:lvl2pPr lvl="1" algn="l" rtl="0">
              <a:lnSpc>
                <a:spcPct val="100000"/>
              </a:lnSpc>
              <a:spcBef>
                <a:spcPts val="0"/>
              </a:spcBef>
              <a:spcAft>
                <a:spcPts val="0"/>
              </a:spcAft>
              <a:buSzPts val="3700"/>
              <a:buNone/>
              <a:defRPr/>
            </a:lvl2pPr>
            <a:lvl3pPr lvl="2" algn="l" rtl="0">
              <a:lnSpc>
                <a:spcPct val="100000"/>
              </a:lnSpc>
              <a:spcBef>
                <a:spcPts val="0"/>
              </a:spcBef>
              <a:spcAft>
                <a:spcPts val="0"/>
              </a:spcAft>
              <a:buSzPts val="3700"/>
              <a:buNone/>
              <a:defRPr/>
            </a:lvl3pPr>
            <a:lvl4pPr lvl="3" algn="l" rtl="0">
              <a:lnSpc>
                <a:spcPct val="100000"/>
              </a:lnSpc>
              <a:spcBef>
                <a:spcPts val="0"/>
              </a:spcBef>
              <a:spcAft>
                <a:spcPts val="0"/>
              </a:spcAft>
              <a:buSzPts val="3700"/>
              <a:buNone/>
              <a:defRPr/>
            </a:lvl4pPr>
            <a:lvl5pPr lvl="4" algn="l" rtl="0">
              <a:lnSpc>
                <a:spcPct val="100000"/>
              </a:lnSpc>
              <a:spcBef>
                <a:spcPts val="0"/>
              </a:spcBef>
              <a:spcAft>
                <a:spcPts val="0"/>
              </a:spcAft>
              <a:buSzPts val="3700"/>
              <a:buNone/>
              <a:defRPr/>
            </a:lvl5pPr>
            <a:lvl6pPr lvl="5" algn="l" rtl="0">
              <a:lnSpc>
                <a:spcPct val="100000"/>
              </a:lnSpc>
              <a:spcBef>
                <a:spcPts val="0"/>
              </a:spcBef>
              <a:spcAft>
                <a:spcPts val="0"/>
              </a:spcAft>
              <a:buSzPts val="3700"/>
              <a:buNone/>
              <a:defRPr/>
            </a:lvl6pPr>
            <a:lvl7pPr lvl="6" algn="l" rtl="0">
              <a:lnSpc>
                <a:spcPct val="100000"/>
              </a:lnSpc>
              <a:spcBef>
                <a:spcPts val="0"/>
              </a:spcBef>
              <a:spcAft>
                <a:spcPts val="0"/>
              </a:spcAft>
              <a:buSzPts val="3700"/>
              <a:buNone/>
              <a:defRPr/>
            </a:lvl7pPr>
            <a:lvl8pPr lvl="7" algn="l" rtl="0">
              <a:lnSpc>
                <a:spcPct val="100000"/>
              </a:lnSpc>
              <a:spcBef>
                <a:spcPts val="0"/>
              </a:spcBef>
              <a:spcAft>
                <a:spcPts val="0"/>
              </a:spcAft>
              <a:buSzPts val="3700"/>
              <a:buNone/>
              <a:defRPr/>
            </a:lvl8pPr>
            <a:lvl9pPr lvl="8" algn="l" rtl="0">
              <a:lnSpc>
                <a:spcPct val="100000"/>
              </a:lnSpc>
              <a:spcBef>
                <a:spcPts val="0"/>
              </a:spcBef>
              <a:spcAft>
                <a:spcPts val="0"/>
              </a:spcAft>
              <a:buSzPts val="3700"/>
              <a:buNone/>
              <a:defRPr/>
            </a:lvl9pPr>
          </a:lstStyle>
          <a:p>
            <a:endParaRPr/>
          </a:p>
        </p:txBody>
      </p:sp>
      <p:sp>
        <p:nvSpPr>
          <p:cNvPr id="184" name="Google Shape;184;g2e63e5a2551_0_487"/>
          <p:cNvSpPr txBox="1">
            <a:spLocks noGrp="1"/>
          </p:cNvSpPr>
          <p:nvPr>
            <p:ph type="body" idx="1"/>
          </p:nvPr>
        </p:nvSpPr>
        <p:spPr>
          <a:xfrm>
            <a:off x="2589212" y="2133600"/>
            <a:ext cx="4314000" cy="3777600"/>
          </a:xfrm>
          <a:prstGeom prst="rect">
            <a:avLst/>
          </a:prstGeom>
          <a:noFill/>
          <a:ln>
            <a:noFill/>
          </a:ln>
        </p:spPr>
        <p:txBody>
          <a:bodyPr spcFirstLastPara="1" wrap="square" lIns="91425" tIns="45700" rIns="91425" bIns="45700" anchor="t" anchorCtr="0">
            <a:normAutofit/>
          </a:bodyPr>
          <a:lstStyle>
            <a:lvl1pPr marL="457200" lvl="0" indent="-342900" algn="l" rtl="0">
              <a:lnSpc>
                <a:spcPct val="115000"/>
              </a:lnSpc>
              <a:spcBef>
                <a:spcPts val="1000"/>
              </a:spcBef>
              <a:spcAft>
                <a:spcPts val="0"/>
              </a:spcAft>
              <a:buSzPts val="1800"/>
              <a:buChar char="●"/>
              <a:defRPr/>
            </a:lvl1pPr>
            <a:lvl2pPr marL="914400" lvl="1" indent="-342900" algn="l" rtl="0">
              <a:lnSpc>
                <a:spcPct val="115000"/>
              </a:lnSpc>
              <a:spcBef>
                <a:spcPts val="1000"/>
              </a:spcBef>
              <a:spcAft>
                <a:spcPts val="0"/>
              </a:spcAft>
              <a:buSzPts val="1800"/>
              <a:buChar char="○"/>
              <a:defRPr/>
            </a:lvl2pPr>
            <a:lvl3pPr marL="1371600" lvl="2" indent="-342900" algn="l" rtl="0">
              <a:lnSpc>
                <a:spcPct val="115000"/>
              </a:lnSpc>
              <a:spcBef>
                <a:spcPts val="1000"/>
              </a:spcBef>
              <a:spcAft>
                <a:spcPts val="0"/>
              </a:spcAft>
              <a:buSzPts val="1800"/>
              <a:buChar char="■"/>
              <a:defRPr/>
            </a:lvl3pPr>
            <a:lvl4pPr marL="1828800" lvl="3" indent="-342900" algn="l" rtl="0">
              <a:lnSpc>
                <a:spcPct val="115000"/>
              </a:lnSpc>
              <a:spcBef>
                <a:spcPts val="1000"/>
              </a:spcBef>
              <a:spcAft>
                <a:spcPts val="0"/>
              </a:spcAft>
              <a:buSzPts val="1800"/>
              <a:buChar char="●"/>
              <a:defRPr/>
            </a:lvl4pPr>
            <a:lvl5pPr marL="2286000" lvl="4" indent="-342900" algn="l" rtl="0">
              <a:lnSpc>
                <a:spcPct val="115000"/>
              </a:lnSpc>
              <a:spcBef>
                <a:spcPts val="1000"/>
              </a:spcBef>
              <a:spcAft>
                <a:spcPts val="0"/>
              </a:spcAft>
              <a:buSzPts val="1800"/>
              <a:buChar char="○"/>
              <a:defRPr/>
            </a:lvl5pPr>
            <a:lvl6pPr marL="2743200" lvl="5" indent="-342900" algn="l" rtl="0">
              <a:lnSpc>
                <a:spcPct val="115000"/>
              </a:lnSpc>
              <a:spcBef>
                <a:spcPts val="1000"/>
              </a:spcBef>
              <a:spcAft>
                <a:spcPts val="0"/>
              </a:spcAft>
              <a:buSzPts val="1800"/>
              <a:buChar char="■"/>
              <a:defRPr/>
            </a:lvl6pPr>
            <a:lvl7pPr marL="3200400" lvl="6" indent="-342900" algn="l" rtl="0">
              <a:lnSpc>
                <a:spcPct val="115000"/>
              </a:lnSpc>
              <a:spcBef>
                <a:spcPts val="1000"/>
              </a:spcBef>
              <a:spcAft>
                <a:spcPts val="0"/>
              </a:spcAft>
              <a:buSzPts val="1800"/>
              <a:buChar char="●"/>
              <a:defRPr/>
            </a:lvl7pPr>
            <a:lvl8pPr marL="3657600" lvl="7" indent="-342900" algn="l" rtl="0">
              <a:lnSpc>
                <a:spcPct val="115000"/>
              </a:lnSpc>
              <a:spcBef>
                <a:spcPts val="1000"/>
              </a:spcBef>
              <a:spcAft>
                <a:spcPts val="0"/>
              </a:spcAft>
              <a:buSzPts val="1800"/>
              <a:buChar char="○"/>
              <a:defRPr/>
            </a:lvl8pPr>
            <a:lvl9pPr marL="4114800" lvl="8" indent="-342900" algn="l" rtl="0">
              <a:lnSpc>
                <a:spcPct val="115000"/>
              </a:lnSpc>
              <a:spcBef>
                <a:spcPts val="1000"/>
              </a:spcBef>
              <a:spcAft>
                <a:spcPts val="0"/>
              </a:spcAft>
              <a:buSzPts val="1800"/>
              <a:buChar char="■"/>
              <a:defRPr/>
            </a:lvl9pPr>
          </a:lstStyle>
          <a:p>
            <a:endParaRPr/>
          </a:p>
        </p:txBody>
      </p:sp>
      <p:sp>
        <p:nvSpPr>
          <p:cNvPr id="185" name="Google Shape;185;g2e63e5a2551_0_487"/>
          <p:cNvSpPr txBox="1">
            <a:spLocks noGrp="1"/>
          </p:cNvSpPr>
          <p:nvPr>
            <p:ph type="body" idx="2"/>
          </p:nvPr>
        </p:nvSpPr>
        <p:spPr>
          <a:xfrm>
            <a:off x="7190747" y="2126222"/>
            <a:ext cx="4314000" cy="3777600"/>
          </a:xfrm>
          <a:prstGeom prst="rect">
            <a:avLst/>
          </a:prstGeom>
          <a:noFill/>
          <a:ln>
            <a:noFill/>
          </a:ln>
        </p:spPr>
        <p:txBody>
          <a:bodyPr spcFirstLastPara="1" wrap="square" lIns="91425" tIns="45700" rIns="91425" bIns="45700" anchor="t" anchorCtr="0">
            <a:normAutofit/>
          </a:bodyPr>
          <a:lstStyle>
            <a:lvl1pPr marL="457200" lvl="0" indent="-342900" algn="l" rtl="0">
              <a:lnSpc>
                <a:spcPct val="115000"/>
              </a:lnSpc>
              <a:spcBef>
                <a:spcPts val="1000"/>
              </a:spcBef>
              <a:spcAft>
                <a:spcPts val="0"/>
              </a:spcAft>
              <a:buSzPts val="1800"/>
              <a:buChar char="●"/>
              <a:defRPr/>
            </a:lvl1pPr>
            <a:lvl2pPr marL="914400" lvl="1" indent="-342900" algn="l" rtl="0">
              <a:lnSpc>
                <a:spcPct val="115000"/>
              </a:lnSpc>
              <a:spcBef>
                <a:spcPts val="1000"/>
              </a:spcBef>
              <a:spcAft>
                <a:spcPts val="0"/>
              </a:spcAft>
              <a:buSzPts val="1800"/>
              <a:buChar char="○"/>
              <a:defRPr/>
            </a:lvl2pPr>
            <a:lvl3pPr marL="1371600" lvl="2" indent="-342900" algn="l" rtl="0">
              <a:lnSpc>
                <a:spcPct val="115000"/>
              </a:lnSpc>
              <a:spcBef>
                <a:spcPts val="1000"/>
              </a:spcBef>
              <a:spcAft>
                <a:spcPts val="0"/>
              </a:spcAft>
              <a:buSzPts val="1800"/>
              <a:buChar char="■"/>
              <a:defRPr/>
            </a:lvl3pPr>
            <a:lvl4pPr marL="1828800" lvl="3" indent="-342900" algn="l" rtl="0">
              <a:lnSpc>
                <a:spcPct val="115000"/>
              </a:lnSpc>
              <a:spcBef>
                <a:spcPts val="1000"/>
              </a:spcBef>
              <a:spcAft>
                <a:spcPts val="0"/>
              </a:spcAft>
              <a:buSzPts val="1800"/>
              <a:buChar char="●"/>
              <a:defRPr/>
            </a:lvl4pPr>
            <a:lvl5pPr marL="2286000" lvl="4" indent="-342900" algn="l" rtl="0">
              <a:lnSpc>
                <a:spcPct val="115000"/>
              </a:lnSpc>
              <a:spcBef>
                <a:spcPts val="1000"/>
              </a:spcBef>
              <a:spcAft>
                <a:spcPts val="0"/>
              </a:spcAft>
              <a:buSzPts val="1800"/>
              <a:buChar char="○"/>
              <a:defRPr/>
            </a:lvl5pPr>
            <a:lvl6pPr marL="2743200" lvl="5" indent="-342900" algn="l" rtl="0">
              <a:lnSpc>
                <a:spcPct val="115000"/>
              </a:lnSpc>
              <a:spcBef>
                <a:spcPts val="1000"/>
              </a:spcBef>
              <a:spcAft>
                <a:spcPts val="0"/>
              </a:spcAft>
              <a:buSzPts val="1800"/>
              <a:buChar char="■"/>
              <a:defRPr/>
            </a:lvl6pPr>
            <a:lvl7pPr marL="3200400" lvl="6" indent="-342900" algn="l" rtl="0">
              <a:lnSpc>
                <a:spcPct val="115000"/>
              </a:lnSpc>
              <a:spcBef>
                <a:spcPts val="1000"/>
              </a:spcBef>
              <a:spcAft>
                <a:spcPts val="0"/>
              </a:spcAft>
              <a:buSzPts val="1800"/>
              <a:buChar char="●"/>
              <a:defRPr/>
            </a:lvl7pPr>
            <a:lvl8pPr marL="3657600" lvl="7" indent="-342900" algn="l" rtl="0">
              <a:lnSpc>
                <a:spcPct val="115000"/>
              </a:lnSpc>
              <a:spcBef>
                <a:spcPts val="1000"/>
              </a:spcBef>
              <a:spcAft>
                <a:spcPts val="0"/>
              </a:spcAft>
              <a:buSzPts val="1800"/>
              <a:buChar char="○"/>
              <a:defRPr/>
            </a:lvl8pPr>
            <a:lvl9pPr marL="4114800" lvl="8" indent="-342900" algn="l" rtl="0">
              <a:lnSpc>
                <a:spcPct val="115000"/>
              </a:lnSpc>
              <a:spcBef>
                <a:spcPts val="1000"/>
              </a:spcBef>
              <a:spcAft>
                <a:spcPts val="0"/>
              </a:spcAft>
              <a:buSzPts val="1800"/>
              <a:buChar char="■"/>
              <a:defRPr/>
            </a:lvl9pPr>
          </a:lstStyle>
          <a:p>
            <a:endParaRPr/>
          </a:p>
        </p:txBody>
      </p:sp>
      <p:sp>
        <p:nvSpPr>
          <p:cNvPr id="186" name="Google Shape;186;g2e63e5a2551_0_487"/>
          <p:cNvSpPr txBox="1">
            <a:spLocks noGrp="1"/>
          </p:cNvSpPr>
          <p:nvPr>
            <p:ph type="dt" idx="10"/>
          </p:nvPr>
        </p:nvSpPr>
        <p:spPr>
          <a:xfrm>
            <a:off x="10361612" y="6130437"/>
            <a:ext cx="1146300" cy="370500"/>
          </a:xfrm>
          <a:prstGeom prst="rect">
            <a:avLst/>
          </a:prstGeom>
          <a:noFill/>
          <a:ln>
            <a:noFill/>
          </a:ln>
        </p:spPr>
        <p:txBody>
          <a:bodyPr spcFirstLastPara="1" wrap="square" lIns="91425" tIns="45700" rIns="91425" bIns="45700" anchor="ctr" anchorCtr="0">
            <a:noAutofit/>
          </a:bodyPr>
          <a:lstStyle>
            <a:lvl1pPr marR="0" lvl="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187" name="Google Shape;187;g2e63e5a2551_0_487"/>
          <p:cNvSpPr txBox="1">
            <a:spLocks noGrp="1"/>
          </p:cNvSpPr>
          <p:nvPr>
            <p:ph type="ftr" idx="11"/>
          </p:nvPr>
        </p:nvSpPr>
        <p:spPr>
          <a:xfrm>
            <a:off x="2589212" y="6135808"/>
            <a:ext cx="7620000" cy="3651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188" name="Google Shape;188;g2e63e5a2551_0_487"/>
          <p:cNvSpPr/>
          <p:nvPr/>
        </p:nvSpPr>
        <p:spPr>
          <a:xfrm rot="10800000" flipH="1">
            <a:off x="-4189" y="714372"/>
            <a:ext cx="1588529" cy="507300"/>
          </a:xfrm>
          <a:custGeom>
            <a:avLst/>
            <a:gdLst/>
            <a:ahLst/>
            <a:cxnLst/>
            <a:rect l="l" t="t" r="r" b="b"/>
            <a:pathLst>
              <a:path w="9248" h="10000" extrusionOk="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89" name="Google Shape;189;g2e63e5a2551_0_487"/>
          <p:cNvSpPr txBox="1">
            <a:spLocks noGrp="1"/>
          </p:cNvSpPr>
          <p:nvPr>
            <p:ph type="sldNum" idx="12"/>
          </p:nvPr>
        </p:nvSpPr>
        <p:spPr>
          <a:xfrm>
            <a:off x="531812" y="787782"/>
            <a:ext cx="779700" cy="365100"/>
          </a:xfrm>
          <a:prstGeom prst="rect">
            <a:avLst/>
          </a:prstGeom>
          <a:noFill/>
          <a:ln>
            <a:noFill/>
          </a:ln>
        </p:spPr>
        <p:txBody>
          <a:bodyPr spcFirstLastPara="1" wrap="square" lIns="91425" tIns="45700" rIns="91425" bIns="45700" anchor="ctr" anchorCtr="0">
            <a:normAutofit/>
          </a:bodyPr>
          <a:lstStyle>
            <a:lvl1pPr marL="0" marR="0" lvl="0"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Section title and description">
  <p:cSld name="1_Section title and description">
    <p:spTree>
      <p:nvGrpSpPr>
        <p:cNvPr id="1" name="Shape 190"/>
        <p:cNvGrpSpPr/>
        <p:nvPr/>
      </p:nvGrpSpPr>
      <p:grpSpPr>
        <a:xfrm>
          <a:off x="0" y="0"/>
          <a:ext cx="0" cy="0"/>
          <a:chOff x="0" y="0"/>
          <a:chExt cx="0" cy="0"/>
        </a:xfrm>
      </p:grpSpPr>
      <p:sp>
        <p:nvSpPr>
          <p:cNvPr id="191" name="Google Shape;191;g2e63e5a2551_0_495"/>
          <p:cNvSpPr txBox="1">
            <a:spLocks noGrp="1"/>
          </p:cNvSpPr>
          <p:nvPr>
            <p:ph type="title"/>
          </p:nvPr>
        </p:nvSpPr>
        <p:spPr>
          <a:xfrm>
            <a:off x="965201" y="1729501"/>
            <a:ext cx="4542900" cy="2628600"/>
          </a:xfrm>
          <a:prstGeom prst="rect">
            <a:avLst/>
          </a:prstGeom>
          <a:noFill/>
          <a:ln>
            <a:noFill/>
          </a:ln>
        </p:spPr>
        <p:txBody>
          <a:bodyPr spcFirstLastPara="1" wrap="square" lIns="91425" tIns="45700" rIns="91425" bIns="45700" anchor="b" anchorCtr="0">
            <a:noAutofit/>
          </a:bodyPr>
          <a:lstStyle>
            <a:lvl1pPr lvl="0" algn="l" rtl="0">
              <a:lnSpc>
                <a:spcPct val="100000"/>
              </a:lnSpc>
              <a:spcBef>
                <a:spcPts val="0"/>
              </a:spcBef>
              <a:spcAft>
                <a:spcPts val="0"/>
              </a:spcAft>
              <a:buClr>
                <a:schemeClr val="dk1"/>
              </a:buClr>
              <a:buSzPts val="3500"/>
              <a:buFont typeface="Bebas Neue"/>
              <a:buNone/>
              <a:defRPr sz="4667">
                <a:solidFill>
                  <a:schemeClr val="dk2"/>
                </a:solidFill>
                <a:latin typeface="Sora SemiBold"/>
                <a:ea typeface="Sora SemiBold"/>
                <a:cs typeface="Sora SemiBold"/>
                <a:sym typeface="Sora SemiBold"/>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192" name="Google Shape;192;g2e63e5a2551_0_495"/>
          <p:cNvSpPr>
            <a:spLocks noGrp="1"/>
          </p:cNvSpPr>
          <p:nvPr>
            <p:ph type="pic" idx="2"/>
          </p:nvPr>
        </p:nvSpPr>
        <p:spPr>
          <a:xfrm>
            <a:off x="6096000" y="992188"/>
            <a:ext cx="5130900" cy="4873500"/>
          </a:xfrm>
          <a:prstGeom prst="rect">
            <a:avLst/>
          </a:prstGeom>
          <a:noFill/>
          <a:ln>
            <a:noFill/>
          </a:ln>
        </p:spPr>
      </p:sp>
      <p:sp>
        <p:nvSpPr>
          <p:cNvPr id="193" name="Google Shape;193;g2e63e5a2551_0_495"/>
          <p:cNvSpPr txBox="1">
            <a:spLocks noGrp="1"/>
          </p:cNvSpPr>
          <p:nvPr>
            <p:ph type="body" idx="1"/>
          </p:nvPr>
        </p:nvSpPr>
        <p:spPr>
          <a:xfrm>
            <a:off x="965201" y="4370689"/>
            <a:ext cx="4542900" cy="1495200"/>
          </a:xfrm>
          <a:prstGeom prst="rect">
            <a:avLst/>
          </a:prstGeom>
          <a:noFill/>
          <a:ln>
            <a:noFill/>
          </a:ln>
        </p:spPr>
        <p:txBody>
          <a:bodyPr spcFirstLastPara="1" wrap="square" lIns="91425" tIns="45700" rIns="91425" bIns="45700" anchor="t" anchorCtr="0">
            <a:noAutofit/>
          </a:bodyPr>
          <a:lstStyle>
            <a:lvl1pPr marL="457200" lvl="0" indent="-228600" algn="l" rtl="0">
              <a:lnSpc>
                <a:spcPct val="100000"/>
              </a:lnSpc>
              <a:spcBef>
                <a:spcPts val="0"/>
              </a:spcBef>
              <a:spcAft>
                <a:spcPts val="0"/>
              </a:spcAft>
              <a:buClr>
                <a:schemeClr val="dk1"/>
              </a:buClr>
              <a:buSzPts val="1600"/>
              <a:buNone/>
              <a:defRPr sz="2133">
                <a:solidFill>
                  <a:schemeClr val="dk2"/>
                </a:solidFill>
                <a:latin typeface="Lato"/>
                <a:ea typeface="Lato"/>
                <a:cs typeface="Lato"/>
                <a:sym typeface="Lato"/>
              </a:defRPr>
            </a:lvl1pPr>
            <a:lvl2pPr marL="914400" lvl="1" indent="-228600" algn="l" rtl="0">
              <a:lnSpc>
                <a:spcPct val="90000"/>
              </a:lnSpc>
              <a:spcBef>
                <a:spcPts val="500"/>
              </a:spcBef>
              <a:spcAft>
                <a:spcPts val="0"/>
              </a:spcAft>
              <a:buClr>
                <a:schemeClr val="dk1"/>
              </a:buClr>
              <a:buSzPts val="1050"/>
              <a:buNone/>
              <a:defRPr sz="1400"/>
            </a:lvl2pPr>
            <a:lvl3pPr marL="1371600" lvl="2" indent="-228600" algn="l" rtl="0">
              <a:lnSpc>
                <a:spcPct val="90000"/>
              </a:lnSpc>
              <a:spcBef>
                <a:spcPts val="500"/>
              </a:spcBef>
              <a:spcAft>
                <a:spcPts val="0"/>
              </a:spcAft>
              <a:buClr>
                <a:schemeClr val="dk1"/>
              </a:buClr>
              <a:buSzPts val="900"/>
              <a:buNone/>
              <a:defRPr sz="1200"/>
            </a:lvl3pPr>
            <a:lvl4pPr marL="1828800" lvl="3" indent="-228600" algn="l" rtl="0">
              <a:lnSpc>
                <a:spcPct val="90000"/>
              </a:lnSpc>
              <a:spcBef>
                <a:spcPts val="500"/>
              </a:spcBef>
              <a:spcAft>
                <a:spcPts val="0"/>
              </a:spcAft>
              <a:buClr>
                <a:schemeClr val="dk1"/>
              </a:buClr>
              <a:buSzPts val="750"/>
              <a:buNone/>
              <a:defRPr sz="1000"/>
            </a:lvl4pPr>
            <a:lvl5pPr marL="2286000" lvl="4" indent="-228600" algn="l" rtl="0">
              <a:lnSpc>
                <a:spcPct val="90000"/>
              </a:lnSpc>
              <a:spcBef>
                <a:spcPts val="500"/>
              </a:spcBef>
              <a:spcAft>
                <a:spcPts val="0"/>
              </a:spcAft>
              <a:buClr>
                <a:schemeClr val="dk1"/>
              </a:buClr>
              <a:buSzPts val="750"/>
              <a:buNone/>
              <a:defRPr sz="1000"/>
            </a:lvl5pPr>
            <a:lvl6pPr marL="2743200" lvl="5" indent="-228600" algn="l" rtl="0">
              <a:lnSpc>
                <a:spcPct val="90000"/>
              </a:lnSpc>
              <a:spcBef>
                <a:spcPts val="500"/>
              </a:spcBef>
              <a:spcAft>
                <a:spcPts val="0"/>
              </a:spcAft>
              <a:buClr>
                <a:schemeClr val="dk1"/>
              </a:buClr>
              <a:buSzPts val="750"/>
              <a:buNone/>
              <a:defRPr sz="1000"/>
            </a:lvl6pPr>
            <a:lvl7pPr marL="3200400" lvl="6" indent="-228600" algn="l" rtl="0">
              <a:lnSpc>
                <a:spcPct val="90000"/>
              </a:lnSpc>
              <a:spcBef>
                <a:spcPts val="500"/>
              </a:spcBef>
              <a:spcAft>
                <a:spcPts val="0"/>
              </a:spcAft>
              <a:buClr>
                <a:schemeClr val="dk1"/>
              </a:buClr>
              <a:buSzPts val="750"/>
              <a:buNone/>
              <a:defRPr sz="1000"/>
            </a:lvl7pPr>
            <a:lvl8pPr marL="3657600" lvl="7" indent="-228600" algn="l" rtl="0">
              <a:lnSpc>
                <a:spcPct val="90000"/>
              </a:lnSpc>
              <a:spcBef>
                <a:spcPts val="500"/>
              </a:spcBef>
              <a:spcAft>
                <a:spcPts val="0"/>
              </a:spcAft>
              <a:buClr>
                <a:schemeClr val="dk1"/>
              </a:buClr>
              <a:buSzPts val="750"/>
              <a:buNone/>
              <a:defRPr sz="1000"/>
            </a:lvl8pPr>
            <a:lvl9pPr marL="4114800" lvl="8" indent="-228600" algn="l" rtl="0">
              <a:lnSpc>
                <a:spcPct val="90000"/>
              </a:lnSpc>
              <a:spcBef>
                <a:spcPts val="500"/>
              </a:spcBef>
              <a:spcAft>
                <a:spcPts val="0"/>
              </a:spcAft>
              <a:buClr>
                <a:schemeClr val="dk1"/>
              </a:buClr>
              <a:buSzPts val="750"/>
              <a:buNone/>
              <a:defRPr sz="1000"/>
            </a:lvl9pPr>
          </a:lstStyle>
          <a:p>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94"/>
        <p:cNvGrpSpPr/>
        <p:nvPr/>
      </p:nvGrpSpPr>
      <p:grpSpPr>
        <a:xfrm>
          <a:off x="0" y="0"/>
          <a:ext cx="0" cy="0"/>
          <a:chOff x="0" y="0"/>
          <a:chExt cx="0" cy="0"/>
        </a:xfrm>
      </p:grpSpPr>
      <p:sp>
        <p:nvSpPr>
          <p:cNvPr id="195" name="Google Shape;195;g2e63e5a2551_0_499"/>
          <p:cNvSpPr txBox="1">
            <a:spLocks noGrp="1"/>
          </p:cNvSpPr>
          <p:nvPr>
            <p:ph type="title"/>
          </p:nvPr>
        </p:nvSpPr>
        <p:spPr>
          <a:xfrm>
            <a:off x="415600" y="2867800"/>
            <a:ext cx="11360700" cy="1122300"/>
          </a:xfrm>
          <a:prstGeom prst="rect">
            <a:avLst/>
          </a:prstGeom>
          <a:noFill/>
          <a:ln>
            <a:noFill/>
          </a:ln>
        </p:spPr>
        <p:txBody>
          <a:bodyPr spcFirstLastPara="1" wrap="square" lIns="121900" tIns="121900" rIns="121900" bIns="121900" anchor="ctr" anchorCtr="0">
            <a:normAutofit/>
          </a:bodyPr>
          <a:lstStyle>
            <a:lvl1pPr lvl="0" algn="ctr" rtl="0">
              <a:lnSpc>
                <a:spcPct val="100000"/>
              </a:lnSpc>
              <a:spcBef>
                <a:spcPts val="0"/>
              </a:spcBef>
              <a:spcAft>
                <a:spcPts val="0"/>
              </a:spcAft>
              <a:buSzPts val="4800"/>
              <a:buNone/>
              <a:defRPr sz="4800"/>
            </a:lvl1pPr>
            <a:lvl2pPr lvl="1" algn="ctr" rtl="0">
              <a:lnSpc>
                <a:spcPct val="100000"/>
              </a:lnSpc>
              <a:spcBef>
                <a:spcPts val="0"/>
              </a:spcBef>
              <a:spcAft>
                <a:spcPts val="0"/>
              </a:spcAft>
              <a:buSzPts val="4800"/>
              <a:buNone/>
              <a:defRPr sz="4800"/>
            </a:lvl2pPr>
            <a:lvl3pPr lvl="2" algn="ctr" rtl="0">
              <a:lnSpc>
                <a:spcPct val="100000"/>
              </a:lnSpc>
              <a:spcBef>
                <a:spcPts val="0"/>
              </a:spcBef>
              <a:spcAft>
                <a:spcPts val="0"/>
              </a:spcAft>
              <a:buSzPts val="4800"/>
              <a:buNone/>
              <a:defRPr sz="4800"/>
            </a:lvl3pPr>
            <a:lvl4pPr lvl="3" algn="ctr" rtl="0">
              <a:lnSpc>
                <a:spcPct val="100000"/>
              </a:lnSpc>
              <a:spcBef>
                <a:spcPts val="0"/>
              </a:spcBef>
              <a:spcAft>
                <a:spcPts val="0"/>
              </a:spcAft>
              <a:buSzPts val="4800"/>
              <a:buNone/>
              <a:defRPr sz="4800"/>
            </a:lvl4pPr>
            <a:lvl5pPr lvl="4" algn="ctr" rtl="0">
              <a:lnSpc>
                <a:spcPct val="100000"/>
              </a:lnSpc>
              <a:spcBef>
                <a:spcPts val="0"/>
              </a:spcBef>
              <a:spcAft>
                <a:spcPts val="0"/>
              </a:spcAft>
              <a:buSzPts val="4800"/>
              <a:buNone/>
              <a:defRPr sz="4800"/>
            </a:lvl5pPr>
            <a:lvl6pPr lvl="5" algn="ctr" rtl="0">
              <a:lnSpc>
                <a:spcPct val="100000"/>
              </a:lnSpc>
              <a:spcBef>
                <a:spcPts val="0"/>
              </a:spcBef>
              <a:spcAft>
                <a:spcPts val="0"/>
              </a:spcAft>
              <a:buSzPts val="4800"/>
              <a:buNone/>
              <a:defRPr sz="4800"/>
            </a:lvl6pPr>
            <a:lvl7pPr lvl="6" algn="ctr" rtl="0">
              <a:lnSpc>
                <a:spcPct val="100000"/>
              </a:lnSpc>
              <a:spcBef>
                <a:spcPts val="0"/>
              </a:spcBef>
              <a:spcAft>
                <a:spcPts val="0"/>
              </a:spcAft>
              <a:buSzPts val="4800"/>
              <a:buNone/>
              <a:defRPr sz="4800"/>
            </a:lvl7pPr>
            <a:lvl8pPr lvl="7" algn="ctr" rtl="0">
              <a:lnSpc>
                <a:spcPct val="100000"/>
              </a:lnSpc>
              <a:spcBef>
                <a:spcPts val="0"/>
              </a:spcBef>
              <a:spcAft>
                <a:spcPts val="0"/>
              </a:spcAft>
              <a:buSzPts val="4800"/>
              <a:buNone/>
              <a:defRPr sz="4800"/>
            </a:lvl8pPr>
            <a:lvl9pPr lvl="8" algn="ctr" rtl="0">
              <a:lnSpc>
                <a:spcPct val="100000"/>
              </a:lnSpc>
              <a:spcBef>
                <a:spcPts val="0"/>
              </a:spcBef>
              <a:spcAft>
                <a:spcPts val="0"/>
              </a:spcAft>
              <a:buSzPts val="4800"/>
              <a:buNone/>
              <a:defRPr sz="4800"/>
            </a:lvl9pPr>
          </a:lstStyle>
          <a:p>
            <a:endParaRPr/>
          </a:p>
        </p:txBody>
      </p:sp>
      <p:sp>
        <p:nvSpPr>
          <p:cNvPr id="196" name="Google Shape;196;g2e63e5a2551_0_499"/>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rmAutofit/>
          </a:bodyPr>
          <a:lstStyle>
            <a:lvl1pPr marL="0" marR="0" lvl="0"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97"/>
        <p:cNvGrpSpPr/>
        <p:nvPr/>
      </p:nvGrpSpPr>
      <p:grpSpPr>
        <a:xfrm>
          <a:off x="0" y="0"/>
          <a:ext cx="0" cy="0"/>
          <a:chOff x="0" y="0"/>
          <a:chExt cx="0" cy="0"/>
        </a:xfrm>
      </p:grpSpPr>
      <p:sp>
        <p:nvSpPr>
          <p:cNvPr id="198" name="Google Shape;198;g2e63e5a2551_0_502"/>
          <p:cNvSpPr txBox="1">
            <a:spLocks noGrp="1"/>
          </p:cNvSpPr>
          <p:nvPr>
            <p:ph type="title"/>
          </p:nvPr>
        </p:nvSpPr>
        <p:spPr>
          <a:xfrm>
            <a:off x="415600" y="593367"/>
            <a:ext cx="11360700" cy="763500"/>
          </a:xfrm>
          <a:prstGeom prst="rect">
            <a:avLst/>
          </a:prstGeom>
          <a:noFill/>
          <a:ln>
            <a:noFill/>
          </a:ln>
        </p:spPr>
        <p:txBody>
          <a:bodyPr spcFirstLastPara="1" wrap="square" lIns="121900" tIns="121900" rIns="121900" bIns="121900" anchor="t" anchorCtr="0">
            <a:normAutofit/>
          </a:bodyPr>
          <a:lstStyle>
            <a:lvl1pPr lvl="0" algn="l" rtl="0">
              <a:lnSpc>
                <a:spcPct val="100000"/>
              </a:lnSpc>
              <a:spcBef>
                <a:spcPts val="0"/>
              </a:spcBef>
              <a:spcAft>
                <a:spcPts val="0"/>
              </a:spcAft>
              <a:buSzPts val="3700"/>
              <a:buNone/>
              <a:defRPr/>
            </a:lvl1pPr>
            <a:lvl2pPr lvl="1" algn="l" rtl="0">
              <a:lnSpc>
                <a:spcPct val="100000"/>
              </a:lnSpc>
              <a:spcBef>
                <a:spcPts val="0"/>
              </a:spcBef>
              <a:spcAft>
                <a:spcPts val="0"/>
              </a:spcAft>
              <a:buSzPts val="3700"/>
              <a:buNone/>
              <a:defRPr/>
            </a:lvl2pPr>
            <a:lvl3pPr lvl="2" algn="l" rtl="0">
              <a:lnSpc>
                <a:spcPct val="100000"/>
              </a:lnSpc>
              <a:spcBef>
                <a:spcPts val="0"/>
              </a:spcBef>
              <a:spcAft>
                <a:spcPts val="0"/>
              </a:spcAft>
              <a:buSzPts val="3700"/>
              <a:buNone/>
              <a:defRPr/>
            </a:lvl3pPr>
            <a:lvl4pPr lvl="3" algn="l" rtl="0">
              <a:lnSpc>
                <a:spcPct val="100000"/>
              </a:lnSpc>
              <a:spcBef>
                <a:spcPts val="0"/>
              </a:spcBef>
              <a:spcAft>
                <a:spcPts val="0"/>
              </a:spcAft>
              <a:buSzPts val="3700"/>
              <a:buNone/>
              <a:defRPr/>
            </a:lvl4pPr>
            <a:lvl5pPr lvl="4" algn="l" rtl="0">
              <a:lnSpc>
                <a:spcPct val="100000"/>
              </a:lnSpc>
              <a:spcBef>
                <a:spcPts val="0"/>
              </a:spcBef>
              <a:spcAft>
                <a:spcPts val="0"/>
              </a:spcAft>
              <a:buSzPts val="3700"/>
              <a:buNone/>
              <a:defRPr/>
            </a:lvl5pPr>
            <a:lvl6pPr lvl="5" algn="l" rtl="0">
              <a:lnSpc>
                <a:spcPct val="100000"/>
              </a:lnSpc>
              <a:spcBef>
                <a:spcPts val="0"/>
              </a:spcBef>
              <a:spcAft>
                <a:spcPts val="0"/>
              </a:spcAft>
              <a:buSzPts val="3700"/>
              <a:buNone/>
              <a:defRPr/>
            </a:lvl6pPr>
            <a:lvl7pPr lvl="6" algn="l" rtl="0">
              <a:lnSpc>
                <a:spcPct val="100000"/>
              </a:lnSpc>
              <a:spcBef>
                <a:spcPts val="0"/>
              </a:spcBef>
              <a:spcAft>
                <a:spcPts val="0"/>
              </a:spcAft>
              <a:buSzPts val="3700"/>
              <a:buNone/>
              <a:defRPr/>
            </a:lvl7pPr>
            <a:lvl8pPr lvl="7" algn="l" rtl="0">
              <a:lnSpc>
                <a:spcPct val="100000"/>
              </a:lnSpc>
              <a:spcBef>
                <a:spcPts val="0"/>
              </a:spcBef>
              <a:spcAft>
                <a:spcPts val="0"/>
              </a:spcAft>
              <a:buSzPts val="3700"/>
              <a:buNone/>
              <a:defRPr/>
            </a:lvl8pPr>
            <a:lvl9pPr lvl="8" algn="l" rtl="0">
              <a:lnSpc>
                <a:spcPct val="100000"/>
              </a:lnSpc>
              <a:spcBef>
                <a:spcPts val="0"/>
              </a:spcBef>
              <a:spcAft>
                <a:spcPts val="0"/>
              </a:spcAft>
              <a:buSzPts val="3700"/>
              <a:buNone/>
              <a:defRPr/>
            </a:lvl9pPr>
          </a:lstStyle>
          <a:p>
            <a:endParaRPr/>
          </a:p>
        </p:txBody>
      </p:sp>
      <p:sp>
        <p:nvSpPr>
          <p:cNvPr id="199" name="Google Shape;199;g2e63e5a2551_0_502"/>
          <p:cNvSpPr txBox="1">
            <a:spLocks noGrp="1"/>
          </p:cNvSpPr>
          <p:nvPr>
            <p:ph type="body" idx="1"/>
          </p:nvPr>
        </p:nvSpPr>
        <p:spPr>
          <a:xfrm>
            <a:off x="415600" y="1536633"/>
            <a:ext cx="11360700" cy="4555200"/>
          </a:xfrm>
          <a:prstGeom prst="rect">
            <a:avLst/>
          </a:prstGeom>
          <a:noFill/>
          <a:ln>
            <a:noFill/>
          </a:ln>
        </p:spPr>
        <p:txBody>
          <a:bodyPr spcFirstLastPara="1" wrap="square" lIns="121900" tIns="121900" rIns="121900" bIns="121900" anchor="t" anchorCtr="0">
            <a:normAutofit/>
          </a:bodyPr>
          <a:lstStyle>
            <a:lvl1pPr marL="457200" lvl="0" indent="-381000" algn="l" rtl="0">
              <a:lnSpc>
                <a:spcPct val="115000"/>
              </a:lnSpc>
              <a:spcBef>
                <a:spcPts val="0"/>
              </a:spcBef>
              <a:spcAft>
                <a:spcPts val="0"/>
              </a:spcAft>
              <a:buSzPts val="2400"/>
              <a:buChar char="●"/>
              <a:defRPr/>
            </a:lvl1pPr>
            <a:lvl2pPr marL="914400" lvl="1" indent="-349250" algn="l" rtl="0">
              <a:lnSpc>
                <a:spcPct val="115000"/>
              </a:lnSpc>
              <a:spcBef>
                <a:spcPts val="0"/>
              </a:spcBef>
              <a:spcAft>
                <a:spcPts val="0"/>
              </a:spcAft>
              <a:buSzPts val="1900"/>
              <a:buChar char="○"/>
              <a:defRPr/>
            </a:lvl2pPr>
            <a:lvl3pPr marL="1371600" lvl="2" indent="-349250" algn="l" rtl="0">
              <a:lnSpc>
                <a:spcPct val="115000"/>
              </a:lnSpc>
              <a:spcBef>
                <a:spcPts val="0"/>
              </a:spcBef>
              <a:spcAft>
                <a:spcPts val="0"/>
              </a:spcAft>
              <a:buSzPts val="1900"/>
              <a:buChar char="■"/>
              <a:defRPr/>
            </a:lvl3pPr>
            <a:lvl4pPr marL="1828800" lvl="3" indent="-349250" algn="l" rtl="0">
              <a:lnSpc>
                <a:spcPct val="115000"/>
              </a:lnSpc>
              <a:spcBef>
                <a:spcPts val="0"/>
              </a:spcBef>
              <a:spcAft>
                <a:spcPts val="0"/>
              </a:spcAft>
              <a:buSzPts val="1900"/>
              <a:buChar char="●"/>
              <a:defRPr/>
            </a:lvl4pPr>
            <a:lvl5pPr marL="2286000" lvl="4" indent="-349250" algn="l" rtl="0">
              <a:lnSpc>
                <a:spcPct val="115000"/>
              </a:lnSpc>
              <a:spcBef>
                <a:spcPts val="0"/>
              </a:spcBef>
              <a:spcAft>
                <a:spcPts val="0"/>
              </a:spcAft>
              <a:buSzPts val="1900"/>
              <a:buChar char="○"/>
              <a:defRPr/>
            </a:lvl5pPr>
            <a:lvl6pPr marL="2743200" lvl="5" indent="-349250" algn="l" rtl="0">
              <a:lnSpc>
                <a:spcPct val="115000"/>
              </a:lnSpc>
              <a:spcBef>
                <a:spcPts val="0"/>
              </a:spcBef>
              <a:spcAft>
                <a:spcPts val="0"/>
              </a:spcAft>
              <a:buSzPts val="1900"/>
              <a:buChar char="■"/>
              <a:defRPr/>
            </a:lvl6pPr>
            <a:lvl7pPr marL="3200400" lvl="6" indent="-349250" algn="l" rtl="0">
              <a:lnSpc>
                <a:spcPct val="115000"/>
              </a:lnSpc>
              <a:spcBef>
                <a:spcPts val="0"/>
              </a:spcBef>
              <a:spcAft>
                <a:spcPts val="0"/>
              </a:spcAft>
              <a:buSzPts val="1900"/>
              <a:buChar char="●"/>
              <a:defRPr/>
            </a:lvl7pPr>
            <a:lvl8pPr marL="3657600" lvl="7" indent="-349250" algn="l" rtl="0">
              <a:lnSpc>
                <a:spcPct val="115000"/>
              </a:lnSpc>
              <a:spcBef>
                <a:spcPts val="0"/>
              </a:spcBef>
              <a:spcAft>
                <a:spcPts val="0"/>
              </a:spcAft>
              <a:buSzPts val="1900"/>
              <a:buChar char="○"/>
              <a:defRPr/>
            </a:lvl8pPr>
            <a:lvl9pPr marL="4114800" lvl="8" indent="-349250" algn="l" rtl="0">
              <a:lnSpc>
                <a:spcPct val="115000"/>
              </a:lnSpc>
              <a:spcBef>
                <a:spcPts val="0"/>
              </a:spcBef>
              <a:spcAft>
                <a:spcPts val="0"/>
              </a:spcAft>
              <a:buSzPts val="1900"/>
              <a:buChar char="■"/>
              <a:defRPr/>
            </a:lvl9pPr>
          </a:lstStyle>
          <a:p>
            <a:endParaRPr/>
          </a:p>
        </p:txBody>
      </p:sp>
      <p:sp>
        <p:nvSpPr>
          <p:cNvPr id="200" name="Google Shape;200;g2e63e5a2551_0_502"/>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rmAutofit/>
          </a:bodyPr>
          <a:lstStyle>
            <a:lvl1pPr marL="0" marR="0" lvl="0"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1"/>
        <p:cNvGrpSpPr/>
        <p:nvPr/>
      </p:nvGrpSpPr>
      <p:grpSpPr>
        <a:xfrm>
          <a:off x="0" y="0"/>
          <a:ext cx="0" cy="0"/>
          <a:chOff x="0" y="0"/>
          <a:chExt cx="0" cy="0"/>
        </a:xfrm>
      </p:grpSpPr>
      <p:sp>
        <p:nvSpPr>
          <p:cNvPr id="202" name="Google Shape;202;g2e63e5a2551_0_506"/>
          <p:cNvSpPr txBox="1">
            <a:spLocks noGrp="1"/>
          </p:cNvSpPr>
          <p:nvPr>
            <p:ph type="title"/>
          </p:nvPr>
        </p:nvSpPr>
        <p:spPr>
          <a:xfrm>
            <a:off x="415600" y="593367"/>
            <a:ext cx="11360700" cy="763500"/>
          </a:xfrm>
          <a:prstGeom prst="rect">
            <a:avLst/>
          </a:prstGeom>
          <a:noFill/>
          <a:ln>
            <a:noFill/>
          </a:ln>
        </p:spPr>
        <p:txBody>
          <a:bodyPr spcFirstLastPara="1" wrap="square" lIns="121900" tIns="121900" rIns="121900" bIns="121900" anchor="t" anchorCtr="0">
            <a:normAutofit/>
          </a:bodyPr>
          <a:lstStyle>
            <a:lvl1pPr lvl="0" algn="l" rtl="0">
              <a:lnSpc>
                <a:spcPct val="100000"/>
              </a:lnSpc>
              <a:spcBef>
                <a:spcPts val="0"/>
              </a:spcBef>
              <a:spcAft>
                <a:spcPts val="0"/>
              </a:spcAft>
              <a:buSzPts val="3700"/>
              <a:buNone/>
              <a:defRPr/>
            </a:lvl1pPr>
            <a:lvl2pPr lvl="1" algn="l" rtl="0">
              <a:lnSpc>
                <a:spcPct val="100000"/>
              </a:lnSpc>
              <a:spcBef>
                <a:spcPts val="0"/>
              </a:spcBef>
              <a:spcAft>
                <a:spcPts val="0"/>
              </a:spcAft>
              <a:buSzPts val="3700"/>
              <a:buNone/>
              <a:defRPr/>
            </a:lvl2pPr>
            <a:lvl3pPr lvl="2" algn="l" rtl="0">
              <a:lnSpc>
                <a:spcPct val="100000"/>
              </a:lnSpc>
              <a:spcBef>
                <a:spcPts val="0"/>
              </a:spcBef>
              <a:spcAft>
                <a:spcPts val="0"/>
              </a:spcAft>
              <a:buSzPts val="3700"/>
              <a:buNone/>
              <a:defRPr/>
            </a:lvl3pPr>
            <a:lvl4pPr lvl="3" algn="l" rtl="0">
              <a:lnSpc>
                <a:spcPct val="100000"/>
              </a:lnSpc>
              <a:spcBef>
                <a:spcPts val="0"/>
              </a:spcBef>
              <a:spcAft>
                <a:spcPts val="0"/>
              </a:spcAft>
              <a:buSzPts val="3700"/>
              <a:buNone/>
              <a:defRPr/>
            </a:lvl4pPr>
            <a:lvl5pPr lvl="4" algn="l" rtl="0">
              <a:lnSpc>
                <a:spcPct val="100000"/>
              </a:lnSpc>
              <a:spcBef>
                <a:spcPts val="0"/>
              </a:spcBef>
              <a:spcAft>
                <a:spcPts val="0"/>
              </a:spcAft>
              <a:buSzPts val="3700"/>
              <a:buNone/>
              <a:defRPr/>
            </a:lvl5pPr>
            <a:lvl6pPr lvl="5" algn="l" rtl="0">
              <a:lnSpc>
                <a:spcPct val="100000"/>
              </a:lnSpc>
              <a:spcBef>
                <a:spcPts val="0"/>
              </a:spcBef>
              <a:spcAft>
                <a:spcPts val="0"/>
              </a:spcAft>
              <a:buSzPts val="3700"/>
              <a:buNone/>
              <a:defRPr/>
            </a:lvl6pPr>
            <a:lvl7pPr lvl="6" algn="l" rtl="0">
              <a:lnSpc>
                <a:spcPct val="100000"/>
              </a:lnSpc>
              <a:spcBef>
                <a:spcPts val="0"/>
              </a:spcBef>
              <a:spcAft>
                <a:spcPts val="0"/>
              </a:spcAft>
              <a:buSzPts val="3700"/>
              <a:buNone/>
              <a:defRPr/>
            </a:lvl7pPr>
            <a:lvl8pPr lvl="7" algn="l" rtl="0">
              <a:lnSpc>
                <a:spcPct val="100000"/>
              </a:lnSpc>
              <a:spcBef>
                <a:spcPts val="0"/>
              </a:spcBef>
              <a:spcAft>
                <a:spcPts val="0"/>
              </a:spcAft>
              <a:buSzPts val="3700"/>
              <a:buNone/>
              <a:defRPr/>
            </a:lvl8pPr>
            <a:lvl9pPr lvl="8" algn="l" rtl="0">
              <a:lnSpc>
                <a:spcPct val="100000"/>
              </a:lnSpc>
              <a:spcBef>
                <a:spcPts val="0"/>
              </a:spcBef>
              <a:spcAft>
                <a:spcPts val="0"/>
              </a:spcAft>
              <a:buSzPts val="3700"/>
              <a:buNone/>
              <a:defRPr/>
            </a:lvl9pPr>
          </a:lstStyle>
          <a:p>
            <a:endParaRPr/>
          </a:p>
        </p:txBody>
      </p:sp>
      <p:sp>
        <p:nvSpPr>
          <p:cNvPr id="203" name="Google Shape;203;g2e63e5a2551_0_506"/>
          <p:cNvSpPr txBox="1">
            <a:spLocks noGrp="1"/>
          </p:cNvSpPr>
          <p:nvPr>
            <p:ph type="body" idx="1"/>
          </p:nvPr>
        </p:nvSpPr>
        <p:spPr>
          <a:xfrm>
            <a:off x="415600" y="1536633"/>
            <a:ext cx="5333100" cy="4555200"/>
          </a:xfrm>
          <a:prstGeom prst="rect">
            <a:avLst/>
          </a:prstGeom>
          <a:noFill/>
          <a:ln>
            <a:noFill/>
          </a:ln>
        </p:spPr>
        <p:txBody>
          <a:bodyPr spcFirstLastPara="1" wrap="square" lIns="121900" tIns="121900" rIns="121900" bIns="121900" anchor="t" anchorCtr="0">
            <a:normAutofit/>
          </a:bodyPr>
          <a:lstStyle>
            <a:lvl1pPr marL="457200" lvl="0" indent="-349250" algn="l" rtl="0">
              <a:lnSpc>
                <a:spcPct val="115000"/>
              </a:lnSpc>
              <a:spcBef>
                <a:spcPts val="0"/>
              </a:spcBef>
              <a:spcAft>
                <a:spcPts val="0"/>
              </a:spcAft>
              <a:buSzPts val="1900"/>
              <a:buChar char="●"/>
              <a:defRPr sz="1900"/>
            </a:lvl1pPr>
            <a:lvl2pPr marL="914400" lvl="1" indent="-330200" algn="l" rtl="0">
              <a:lnSpc>
                <a:spcPct val="115000"/>
              </a:lnSpc>
              <a:spcBef>
                <a:spcPts val="0"/>
              </a:spcBef>
              <a:spcAft>
                <a:spcPts val="0"/>
              </a:spcAft>
              <a:buSzPts val="1600"/>
              <a:buChar char="○"/>
              <a:defRPr sz="1600"/>
            </a:lvl2pPr>
            <a:lvl3pPr marL="1371600" lvl="2" indent="-330200" algn="l" rtl="0">
              <a:lnSpc>
                <a:spcPct val="115000"/>
              </a:lnSpc>
              <a:spcBef>
                <a:spcPts val="0"/>
              </a:spcBef>
              <a:spcAft>
                <a:spcPts val="0"/>
              </a:spcAft>
              <a:buSzPts val="1600"/>
              <a:buChar char="■"/>
              <a:defRPr sz="1600"/>
            </a:lvl3pPr>
            <a:lvl4pPr marL="1828800" lvl="3" indent="-330200" algn="l" rtl="0">
              <a:lnSpc>
                <a:spcPct val="115000"/>
              </a:lnSpc>
              <a:spcBef>
                <a:spcPts val="0"/>
              </a:spcBef>
              <a:spcAft>
                <a:spcPts val="0"/>
              </a:spcAft>
              <a:buSzPts val="1600"/>
              <a:buChar char="●"/>
              <a:defRPr sz="1600"/>
            </a:lvl4pPr>
            <a:lvl5pPr marL="2286000" lvl="4" indent="-330200" algn="l" rtl="0">
              <a:lnSpc>
                <a:spcPct val="115000"/>
              </a:lnSpc>
              <a:spcBef>
                <a:spcPts val="0"/>
              </a:spcBef>
              <a:spcAft>
                <a:spcPts val="0"/>
              </a:spcAft>
              <a:buSzPts val="1600"/>
              <a:buChar char="○"/>
              <a:defRPr sz="1600"/>
            </a:lvl5pPr>
            <a:lvl6pPr marL="2743200" lvl="5" indent="-330200" algn="l" rtl="0">
              <a:lnSpc>
                <a:spcPct val="115000"/>
              </a:lnSpc>
              <a:spcBef>
                <a:spcPts val="0"/>
              </a:spcBef>
              <a:spcAft>
                <a:spcPts val="0"/>
              </a:spcAft>
              <a:buSzPts val="1600"/>
              <a:buChar char="■"/>
              <a:defRPr sz="1600"/>
            </a:lvl6pPr>
            <a:lvl7pPr marL="3200400" lvl="6" indent="-330200" algn="l" rtl="0">
              <a:lnSpc>
                <a:spcPct val="115000"/>
              </a:lnSpc>
              <a:spcBef>
                <a:spcPts val="0"/>
              </a:spcBef>
              <a:spcAft>
                <a:spcPts val="0"/>
              </a:spcAft>
              <a:buSzPts val="1600"/>
              <a:buChar char="●"/>
              <a:defRPr sz="1600"/>
            </a:lvl7pPr>
            <a:lvl8pPr marL="3657600" lvl="7" indent="-330200" algn="l" rtl="0">
              <a:lnSpc>
                <a:spcPct val="115000"/>
              </a:lnSpc>
              <a:spcBef>
                <a:spcPts val="0"/>
              </a:spcBef>
              <a:spcAft>
                <a:spcPts val="0"/>
              </a:spcAft>
              <a:buSzPts val="1600"/>
              <a:buChar char="○"/>
              <a:defRPr sz="1600"/>
            </a:lvl8pPr>
            <a:lvl9pPr marL="4114800" lvl="8" indent="-330200" algn="l" rtl="0">
              <a:lnSpc>
                <a:spcPct val="115000"/>
              </a:lnSpc>
              <a:spcBef>
                <a:spcPts val="0"/>
              </a:spcBef>
              <a:spcAft>
                <a:spcPts val="0"/>
              </a:spcAft>
              <a:buSzPts val="1600"/>
              <a:buChar char="■"/>
              <a:defRPr sz="1600"/>
            </a:lvl9pPr>
          </a:lstStyle>
          <a:p>
            <a:endParaRPr/>
          </a:p>
        </p:txBody>
      </p:sp>
      <p:sp>
        <p:nvSpPr>
          <p:cNvPr id="204" name="Google Shape;204;g2e63e5a2551_0_506"/>
          <p:cNvSpPr txBox="1">
            <a:spLocks noGrp="1"/>
          </p:cNvSpPr>
          <p:nvPr>
            <p:ph type="body" idx="2"/>
          </p:nvPr>
        </p:nvSpPr>
        <p:spPr>
          <a:xfrm>
            <a:off x="6443200" y="1536633"/>
            <a:ext cx="5333100" cy="4555200"/>
          </a:xfrm>
          <a:prstGeom prst="rect">
            <a:avLst/>
          </a:prstGeom>
          <a:noFill/>
          <a:ln>
            <a:noFill/>
          </a:ln>
        </p:spPr>
        <p:txBody>
          <a:bodyPr spcFirstLastPara="1" wrap="square" lIns="121900" tIns="121900" rIns="121900" bIns="121900" anchor="t" anchorCtr="0">
            <a:normAutofit/>
          </a:bodyPr>
          <a:lstStyle>
            <a:lvl1pPr marL="457200" lvl="0" indent="-349250" algn="l" rtl="0">
              <a:lnSpc>
                <a:spcPct val="115000"/>
              </a:lnSpc>
              <a:spcBef>
                <a:spcPts val="0"/>
              </a:spcBef>
              <a:spcAft>
                <a:spcPts val="0"/>
              </a:spcAft>
              <a:buSzPts val="1900"/>
              <a:buChar char="●"/>
              <a:defRPr sz="1900"/>
            </a:lvl1pPr>
            <a:lvl2pPr marL="914400" lvl="1" indent="-330200" algn="l" rtl="0">
              <a:lnSpc>
                <a:spcPct val="115000"/>
              </a:lnSpc>
              <a:spcBef>
                <a:spcPts val="0"/>
              </a:spcBef>
              <a:spcAft>
                <a:spcPts val="0"/>
              </a:spcAft>
              <a:buSzPts val="1600"/>
              <a:buChar char="○"/>
              <a:defRPr sz="1600"/>
            </a:lvl2pPr>
            <a:lvl3pPr marL="1371600" lvl="2" indent="-330200" algn="l" rtl="0">
              <a:lnSpc>
                <a:spcPct val="115000"/>
              </a:lnSpc>
              <a:spcBef>
                <a:spcPts val="0"/>
              </a:spcBef>
              <a:spcAft>
                <a:spcPts val="0"/>
              </a:spcAft>
              <a:buSzPts val="1600"/>
              <a:buChar char="■"/>
              <a:defRPr sz="1600"/>
            </a:lvl3pPr>
            <a:lvl4pPr marL="1828800" lvl="3" indent="-330200" algn="l" rtl="0">
              <a:lnSpc>
                <a:spcPct val="115000"/>
              </a:lnSpc>
              <a:spcBef>
                <a:spcPts val="0"/>
              </a:spcBef>
              <a:spcAft>
                <a:spcPts val="0"/>
              </a:spcAft>
              <a:buSzPts val="1600"/>
              <a:buChar char="●"/>
              <a:defRPr sz="1600"/>
            </a:lvl4pPr>
            <a:lvl5pPr marL="2286000" lvl="4" indent="-330200" algn="l" rtl="0">
              <a:lnSpc>
                <a:spcPct val="115000"/>
              </a:lnSpc>
              <a:spcBef>
                <a:spcPts val="0"/>
              </a:spcBef>
              <a:spcAft>
                <a:spcPts val="0"/>
              </a:spcAft>
              <a:buSzPts val="1600"/>
              <a:buChar char="○"/>
              <a:defRPr sz="1600"/>
            </a:lvl5pPr>
            <a:lvl6pPr marL="2743200" lvl="5" indent="-330200" algn="l" rtl="0">
              <a:lnSpc>
                <a:spcPct val="115000"/>
              </a:lnSpc>
              <a:spcBef>
                <a:spcPts val="0"/>
              </a:spcBef>
              <a:spcAft>
                <a:spcPts val="0"/>
              </a:spcAft>
              <a:buSzPts val="1600"/>
              <a:buChar char="■"/>
              <a:defRPr sz="1600"/>
            </a:lvl6pPr>
            <a:lvl7pPr marL="3200400" lvl="6" indent="-330200" algn="l" rtl="0">
              <a:lnSpc>
                <a:spcPct val="115000"/>
              </a:lnSpc>
              <a:spcBef>
                <a:spcPts val="0"/>
              </a:spcBef>
              <a:spcAft>
                <a:spcPts val="0"/>
              </a:spcAft>
              <a:buSzPts val="1600"/>
              <a:buChar char="●"/>
              <a:defRPr sz="1600"/>
            </a:lvl7pPr>
            <a:lvl8pPr marL="3657600" lvl="7" indent="-330200" algn="l" rtl="0">
              <a:lnSpc>
                <a:spcPct val="115000"/>
              </a:lnSpc>
              <a:spcBef>
                <a:spcPts val="0"/>
              </a:spcBef>
              <a:spcAft>
                <a:spcPts val="0"/>
              </a:spcAft>
              <a:buSzPts val="1600"/>
              <a:buChar char="○"/>
              <a:defRPr sz="1600"/>
            </a:lvl8pPr>
            <a:lvl9pPr marL="4114800" lvl="8" indent="-330200" algn="l" rtl="0">
              <a:lnSpc>
                <a:spcPct val="115000"/>
              </a:lnSpc>
              <a:spcBef>
                <a:spcPts val="0"/>
              </a:spcBef>
              <a:spcAft>
                <a:spcPts val="0"/>
              </a:spcAft>
              <a:buSzPts val="1600"/>
              <a:buChar char="■"/>
              <a:defRPr sz="1600"/>
            </a:lvl9pPr>
          </a:lstStyle>
          <a:p>
            <a:endParaRPr/>
          </a:p>
        </p:txBody>
      </p:sp>
      <p:sp>
        <p:nvSpPr>
          <p:cNvPr id="205" name="Google Shape;205;g2e63e5a2551_0_506"/>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rmAutofit/>
          </a:bodyPr>
          <a:lstStyle>
            <a:lvl1pPr marL="0" marR="0" lvl="0"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206"/>
        <p:cNvGrpSpPr/>
        <p:nvPr/>
      </p:nvGrpSpPr>
      <p:grpSpPr>
        <a:xfrm>
          <a:off x="0" y="0"/>
          <a:ext cx="0" cy="0"/>
          <a:chOff x="0" y="0"/>
          <a:chExt cx="0" cy="0"/>
        </a:xfrm>
      </p:grpSpPr>
      <p:sp>
        <p:nvSpPr>
          <p:cNvPr id="207" name="Google Shape;207;g2e63e5a2551_0_511"/>
          <p:cNvSpPr txBox="1">
            <a:spLocks noGrp="1"/>
          </p:cNvSpPr>
          <p:nvPr>
            <p:ph type="title"/>
          </p:nvPr>
        </p:nvSpPr>
        <p:spPr>
          <a:xfrm>
            <a:off x="653667" y="600200"/>
            <a:ext cx="8490300" cy="5454300"/>
          </a:xfrm>
          <a:prstGeom prst="rect">
            <a:avLst/>
          </a:prstGeom>
          <a:noFill/>
          <a:ln>
            <a:noFill/>
          </a:ln>
        </p:spPr>
        <p:txBody>
          <a:bodyPr spcFirstLastPara="1" wrap="square" lIns="121900" tIns="121900" rIns="121900" bIns="121900" anchor="ctr" anchorCtr="0">
            <a:normAutofit/>
          </a:bodyPr>
          <a:lstStyle>
            <a:lvl1pPr lvl="0" algn="l" rtl="0">
              <a:lnSpc>
                <a:spcPct val="100000"/>
              </a:lnSpc>
              <a:spcBef>
                <a:spcPts val="0"/>
              </a:spcBef>
              <a:spcAft>
                <a:spcPts val="0"/>
              </a:spcAft>
              <a:buSzPts val="6400"/>
              <a:buNone/>
              <a:defRPr sz="6400"/>
            </a:lvl1pPr>
            <a:lvl2pPr lvl="1" algn="l" rtl="0">
              <a:lnSpc>
                <a:spcPct val="100000"/>
              </a:lnSpc>
              <a:spcBef>
                <a:spcPts val="0"/>
              </a:spcBef>
              <a:spcAft>
                <a:spcPts val="0"/>
              </a:spcAft>
              <a:buSzPts val="6400"/>
              <a:buNone/>
              <a:defRPr sz="6400"/>
            </a:lvl2pPr>
            <a:lvl3pPr lvl="2" algn="l" rtl="0">
              <a:lnSpc>
                <a:spcPct val="100000"/>
              </a:lnSpc>
              <a:spcBef>
                <a:spcPts val="0"/>
              </a:spcBef>
              <a:spcAft>
                <a:spcPts val="0"/>
              </a:spcAft>
              <a:buSzPts val="6400"/>
              <a:buNone/>
              <a:defRPr sz="6400"/>
            </a:lvl3pPr>
            <a:lvl4pPr lvl="3" algn="l" rtl="0">
              <a:lnSpc>
                <a:spcPct val="100000"/>
              </a:lnSpc>
              <a:spcBef>
                <a:spcPts val="0"/>
              </a:spcBef>
              <a:spcAft>
                <a:spcPts val="0"/>
              </a:spcAft>
              <a:buSzPts val="6400"/>
              <a:buNone/>
              <a:defRPr sz="6400"/>
            </a:lvl4pPr>
            <a:lvl5pPr lvl="4" algn="l" rtl="0">
              <a:lnSpc>
                <a:spcPct val="100000"/>
              </a:lnSpc>
              <a:spcBef>
                <a:spcPts val="0"/>
              </a:spcBef>
              <a:spcAft>
                <a:spcPts val="0"/>
              </a:spcAft>
              <a:buSzPts val="6400"/>
              <a:buNone/>
              <a:defRPr sz="6400"/>
            </a:lvl5pPr>
            <a:lvl6pPr lvl="5" algn="l" rtl="0">
              <a:lnSpc>
                <a:spcPct val="100000"/>
              </a:lnSpc>
              <a:spcBef>
                <a:spcPts val="0"/>
              </a:spcBef>
              <a:spcAft>
                <a:spcPts val="0"/>
              </a:spcAft>
              <a:buSzPts val="6400"/>
              <a:buNone/>
              <a:defRPr sz="6400"/>
            </a:lvl6pPr>
            <a:lvl7pPr lvl="6" algn="l" rtl="0">
              <a:lnSpc>
                <a:spcPct val="100000"/>
              </a:lnSpc>
              <a:spcBef>
                <a:spcPts val="0"/>
              </a:spcBef>
              <a:spcAft>
                <a:spcPts val="0"/>
              </a:spcAft>
              <a:buSzPts val="6400"/>
              <a:buNone/>
              <a:defRPr sz="6400"/>
            </a:lvl7pPr>
            <a:lvl8pPr lvl="7" algn="l" rtl="0">
              <a:lnSpc>
                <a:spcPct val="100000"/>
              </a:lnSpc>
              <a:spcBef>
                <a:spcPts val="0"/>
              </a:spcBef>
              <a:spcAft>
                <a:spcPts val="0"/>
              </a:spcAft>
              <a:buSzPts val="6400"/>
              <a:buNone/>
              <a:defRPr sz="6400"/>
            </a:lvl8pPr>
            <a:lvl9pPr lvl="8" algn="l" rtl="0">
              <a:lnSpc>
                <a:spcPct val="100000"/>
              </a:lnSpc>
              <a:spcBef>
                <a:spcPts val="0"/>
              </a:spcBef>
              <a:spcAft>
                <a:spcPts val="0"/>
              </a:spcAft>
              <a:buSzPts val="6400"/>
              <a:buNone/>
              <a:defRPr sz="6400"/>
            </a:lvl9pPr>
          </a:lstStyle>
          <a:p>
            <a:endParaRPr/>
          </a:p>
        </p:txBody>
      </p:sp>
      <p:sp>
        <p:nvSpPr>
          <p:cNvPr id="208" name="Google Shape;208;g2e63e5a2551_0_511"/>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rmAutofit/>
          </a:bodyPr>
          <a:lstStyle>
            <a:lvl1pPr marL="0" marR="0" lvl="0"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209"/>
        <p:cNvGrpSpPr/>
        <p:nvPr/>
      </p:nvGrpSpPr>
      <p:grpSpPr>
        <a:xfrm>
          <a:off x="0" y="0"/>
          <a:ext cx="0" cy="0"/>
          <a:chOff x="0" y="0"/>
          <a:chExt cx="0" cy="0"/>
        </a:xfrm>
      </p:grpSpPr>
      <p:sp>
        <p:nvSpPr>
          <p:cNvPr id="210" name="Google Shape;210;g2e63e5a2551_0_514"/>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11" name="Google Shape;211;g2e63e5a2551_0_514"/>
          <p:cNvSpPr txBox="1">
            <a:spLocks noGrp="1"/>
          </p:cNvSpPr>
          <p:nvPr>
            <p:ph type="title"/>
          </p:nvPr>
        </p:nvSpPr>
        <p:spPr>
          <a:xfrm>
            <a:off x="354000" y="1644233"/>
            <a:ext cx="5393700" cy="1976400"/>
          </a:xfrm>
          <a:prstGeom prst="rect">
            <a:avLst/>
          </a:prstGeom>
          <a:noFill/>
          <a:ln>
            <a:noFill/>
          </a:ln>
        </p:spPr>
        <p:txBody>
          <a:bodyPr spcFirstLastPara="1" wrap="square" lIns="121900" tIns="121900" rIns="121900" bIns="121900" anchor="b" anchorCtr="0">
            <a:normAutofit/>
          </a:bodyPr>
          <a:lstStyle>
            <a:lvl1pPr lvl="0" algn="ctr" rtl="0">
              <a:lnSpc>
                <a:spcPct val="100000"/>
              </a:lnSpc>
              <a:spcBef>
                <a:spcPts val="0"/>
              </a:spcBef>
              <a:spcAft>
                <a:spcPts val="0"/>
              </a:spcAft>
              <a:buSzPts val="5600"/>
              <a:buNone/>
              <a:defRPr sz="5600"/>
            </a:lvl1pPr>
            <a:lvl2pPr lvl="1" algn="ctr" rtl="0">
              <a:lnSpc>
                <a:spcPct val="100000"/>
              </a:lnSpc>
              <a:spcBef>
                <a:spcPts val="0"/>
              </a:spcBef>
              <a:spcAft>
                <a:spcPts val="0"/>
              </a:spcAft>
              <a:buSzPts val="5600"/>
              <a:buNone/>
              <a:defRPr sz="5600"/>
            </a:lvl2pPr>
            <a:lvl3pPr lvl="2" algn="ctr" rtl="0">
              <a:lnSpc>
                <a:spcPct val="100000"/>
              </a:lnSpc>
              <a:spcBef>
                <a:spcPts val="0"/>
              </a:spcBef>
              <a:spcAft>
                <a:spcPts val="0"/>
              </a:spcAft>
              <a:buSzPts val="5600"/>
              <a:buNone/>
              <a:defRPr sz="5600"/>
            </a:lvl3pPr>
            <a:lvl4pPr lvl="3" algn="ctr" rtl="0">
              <a:lnSpc>
                <a:spcPct val="100000"/>
              </a:lnSpc>
              <a:spcBef>
                <a:spcPts val="0"/>
              </a:spcBef>
              <a:spcAft>
                <a:spcPts val="0"/>
              </a:spcAft>
              <a:buSzPts val="5600"/>
              <a:buNone/>
              <a:defRPr sz="5600"/>
            </a:lvl4pPr>
            <a:lvl5pPr lvl="4" algn="ctr" rtl="0">
              <a:lnSpc>
                <a:spcPct val="100000"/>
              </a:lnSpc>
              <a:spcBef>
                <a:spcPts val="0"/>
              </a:spcBef>
              <a:spcAft>
                <a:spcPts val="0"/>
              </a:spcAft>
              <a:buSzPts val="5600"/>
              <a:buNone/>
              <a:defRPr sz="5600"/>
            </a:lvl5pPr>
            <a:lvl6pPr lvl="5" algn="ctr" rtl="0">
              <a:lnSpc>
                <a:spcPct val="100000"/>
              </a:lnSpc>
              <a:spcBef>
                <a:spcPts val="0"/>
              </a:spcBef>
              <a:spcAft>
                <a:spcPts val="0"/>
              </a:spcAft>
              <a:buSzPts val="5600"/>
              <a:buNone/>
              <a:defRPr sz="5600"/>
            </a:lvl6pPr>
            <a:lvl7pPr lvl="6" algn="ctr" rtl="0">
              <a:lnSpc>
                <a:spcPct val="100000"/>
              </a:lnSpc>
              <a:spcBef>
                <a:spcPts val="0"/>
              </a:spcBef>
              <a:spcAft>
                <a:spcPts val="0"/>
              </a:spcAft>
              <a:buSzPts val="5600"/>
              <a:buNone/>
              <a:defRPr sz="5600"/>
            </a:lvl7pPr>
            <a:lvl8pPr lvl="7" algn="ctr" rtl="0">
              <a:lnSpc>
                <a:spcPct val="100000"/>
              </a:lnSpc>
              <a:spcBef>
                <a:spcPts val="0"/>
              </a:spcBef>
              <a:spcAft>
                <a:spcPts val="0"/>
              </a:spcAft>
              <a:buSzPts val="5600"/>
              <a:buNone/>
              <a:defRPr sz="5600"/>
            </a:lvl8pPr>
            <a:lvl9pPr lvl="8" algn="ctr" rtl="0">
              <a:lnSpc>
                <a:spcPct val="100000"/>
              </a:lnSpc>
              <a:spcBef>
                <a:spcPts val="0"/>
              </a:spcBef>
              <a:spcAft>
                <a:spcPts val="0"/>
              </a:spcAft>
              <a:buSzPts val="5600"/>
              <a:buNone/>
              <a:defRPr sz="5600"/>
            </a:lvl9pPr>
          </a:lstStyle>
          <a:p>
            <a:endParaRPr/>
          </a:p>
        </p:txBody>
      </p:sp>
      <p:sp>
        <p:nvSpPr>
          <p:cNvPr id="212" name="Google Shape;212;g2e63e5a2551_0_514"/>
          <p:cNvSpPr txBox="1">
            <a:spLocks noGrp="1"/>
          </p:cNvSpPr>
          <p:nvPr>
            <p:ph type="subTitle" idx="1"/>
          </p:nvPr>
        </p:nvSpPr>
        <p:spPr>
          <a:xfrm>
            <a:off x="354000" y="3737433"/>
            <a:ext cx="5393700" cy="1646700"/>
          </a:xfrm>
          <a:prstGeom prst="rect">
            <a:avLst/>
          </a:prstGeom>
          <a:noFill/>
          <a:ln>
            <a:noFill/>
          </a:ln>
        </p:spPr>
        <p:txBody>
          <a:bodyPr spcFirstLastPara="1" wrap="square" lIns="121900" tIns="121900" rIns="121900" bIns="121900" anchor="t" anchorCtr="0">
            <a:normAutofit/>
          </a:bodyPr>
          <a:lstStyle>
            <a:lvl1pPr lvl="0" algn="ctr" rtl="0">
              <a:lnSpc>
                <a:spcPct val="100000"/>
              </a:lnSpc>
              <a:spcBef>
                <a:spcPts val="0"/>
              </a:spcBef>
              <a:spcAft>
                <a:spcPts val="0"/>
              </a:spcAft>
              <a:buSzPts val="2800"/>
              <a:buNone/>
              <a:defRPr sz="2800"/>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213" name="Google Shape;213;g2e63e5a2551_0_514"/>
          <p:cNvSpPr txBox="1">
            <a:spLocks noGrp="1"/>
          </p:cNvSpPr>
          <p:nvPr>
            <p:ph type="body" idx="2"/>
          </p:nvPr>
        </p:nvSpPr>
        <p:spPr>
          <a:xfrm>
            <a:off x="6586000" y="965433"/>
            <a:ext cx="5115900" cy="4926900"/>
          </a:xfrm>
          <a:prstGeom prst="rect">
            <a:avLst/>
          </a:prstGeom>
          <a:noFill/>
          <a:ln>
            <a:noFill/>
          </a:ln>
        </p:spPr>
        <p:txBody>
          <a:bodyPr spcFirstLastPara="1" wrap="square" lIns="121900" tIns="121900" rIns="121900" bIns="121900" anchor="ctr" anchorCtr="0">
            <a:normAutofit/>
          </a:bodyPr>
          <a:lstStyle>
            <a:lvl1pPr marL="457200" lvl="0" indent="-381000" algn="l" rtl="0">
              <a:lnSpc>
                <a:spcPct val="115000"/>
              </a:lnSpc>
              <a:spcBef>
                <a:spcPts val="0"/>
              </a:spcBef>
              <a:spcAft>
                <a:spcPts val="0"/>
              </a:spcAft>
              <a:buSzPts val="2400"/>
              <a:buChar char="●"/>
              <a:defRPr/>
            </a:lvl1pPr>
            <a:lvl2pPr marL="914400" lvl="1" indent="-349250" algn="l" rtl="0">
              <a:lnSpc>
                <a:spcPct val="115000"/>
              </a:lnSpc>
              <a:spcBef>
                <a:spcPts val="0"/>
              </a:spcBef>
              <a:spcAft>
                <a:spcPts val="0"/>
              </a:spcAft>
              <a:buSzPts val="1900"/>
              <a:buChar char="○"/>
              <a:defRPr/>
            </a:lvl2pPr>
            <a:lvl3pPr marL="1371600" lvl="2" indent="-349250" algn="l" rtl="0">
              <a:lnSpc>
                <a:spcPct val="115000"/>
              </a:lnSpc>
              <a:spcBef>
                <a:spcPts val="0"/>
              </a:spcBef>
              <a:spcAft>
                <a:spcPts val="0"/>
              </a:spcAft>
              <a:buSzPts val="1900"/>
              <a:buChar char="■"/>
              <a:defRPr/>
            </a:lvl3pPr>
            <a:lvl4pPr marL="1828800" lvl="3" indent="-349250" algn="l" rtl="0">
              <a:lnSpc>
                <a:spcPct val="115000"/>
              </a:lnSpc>
              <a:spcBef>
                <a:spcPts val="0"/>
              </a:spcBef>
              <a:spcAft>
                <a:spcPts val="0"/>
              </a:spcAft>
              <a:buSzPts val="1900"/>
              <a:buChar char="●"/>
              <a:defRPr/>
            </a:lvl4pPr>
            <a:lvl5pPr marL="2286000" lvl="4" indent="-349250" algn="l" rtl="0">
              <a:lnSpc>
                <a:spcPct val="115000"/>
              </a:lnSpc>
              <a:spcBef>
                <a:spcPts val="0"/>
              </a:spcBef>
              <a:spcAft>
                <a:spcPts val="0"/>
              </a:spcAft>
              <a:buSzPts val="1900"/>
              <a:buChar char="○"/>
              <a:defRPr/>
            </a:lvl5pPr>
            <a:lvl6pPr marL="2743200" lvl="5" indent="-349250" algn="l" rtl="0">
              <a:lnSpc>
                <a:spcPct val="115000"/>
              </a:lnSpc>
              <a:spcBef>
                <a:spcPts val="0"/>
              </a:spcBef>
              <a:spcAft>
                <a:spcPts val="0"/>
              </a:spcAft>
              <a:buSzPts val="1900"/>
              <a:buChar char="■"/>
              <a:defRPr/>
            </a:lvl6pPr>
            <a:lvl7pPr marL="3200400" lvl="6" indent="-349250" algn="l" rtl="0">
              <a:lnSpc>
                <a:spcPct val="115000"/>
              </a:lnSpc>
              <a:spcBef>
                <a:spcPts val="0"/>
              </a:spcBef>
              <a:spcAft>
                <a:spcPts val="0"/>
              </a:spcAft>
              <a:buSzPts val="1900"/>
              <a:buChar char="●"/>
              <a:defRPr/>
            </a:lvl7pPr>
            <a:lvl8pPr marL="3657600" lvl="7" indent="-349250" algn="l" rtl="0">
              <a:lnSpc>
                <a:spcPct val="115000"/>
              </a:lnSpc>
              <a:spcBef>
                <a:spcPts val="0"/>
              </a:spcBef>
              <a:spcAft>
                <a:spcPts val="0"/>
              </a:spcAft>
              <a:buSzPts val="1900"/>
              <a:buChar char="○"/>
              <a:defRPr/>
            </a:lvl8pPr>
            <a:lvl9pPr marL="4114800" lvl="8" indent="-349250" algn="l" rtl="0">
              <a:lnSpc>
                <a:spcPct val="115000"/>
              </a:lnSpc>
              <a:spcBef>
                <a:spcPts val="0"/>
              </a:spcBef>
              <a:spcAft>
                <a:spcPts val="0"/>
              </a:spcAft>
              <a:buSzPts val="1900"/>
              <a:buChar char="■"/>
              <a:defRPr/>
            </a:lvl9pPr>
          </a:lstStyle>
          <a:p>
            <a:endParaRPr/>
          </a:p>
        </p:txBody>
      </p:sp>
      <p:sp>
        <p:nvSpPr>
          <p:cNvPr id="214" name="Google Shape;214;g2e63e5a2551_0_514"/>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rmAutofit/>
          </a:bodyPr>
          <a:lstStyle>
            <a:lvl1pPr marL="0" marR="0" lvl="0"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215"/>
        <p:cNvGrpSpPr/>
        <p:nvPr/>
      </p:nvGrpSpPr>
      <p:grpSpPr>
        <a:xfrm>
          <a:off x="0" y="0"/>
          <a:ext cx="0" cy="0"/>
          <a:chOff x="0" y="0"/>
          <a:chExt cx="0" cy="0"/>
        </a:xfrm>
      </p:grpSpPr>
      <p:sp>
        <p:nvSpPr>
          <p:cNvPr id="216" name="Google Shape;216;g2e63e5a2551_0_520"/>
          <p:cNvSpPr txBox="1">
            <a:spLocks noGrp="1"/>
          </p:cNvSpPr>
          <p:nvPr>
            <p:ph type="body" idx="1"/>
          </p:nvPr>
        </p:nvSpPr>
        <p:spPr>
          <a:xfrm>
            <a:off x="415600" y="5640767"/>
            <a:ext cx="7998300" cy="806700"/>
          </a:xfrm>
          <a:prstGeom prst="rect">
            <a:avLst/>
          </a:prstGeom>
          <a:noFill/>
          <a:ln>
            <a:noFill/>
          </a:ln>
        </p:spPr>
        <p:txBody>
          <a:bodyPr spcFirstLastPara="1" wrap="square" lIns="121900" tIns="121900" rIns="121900" bIns="121900" anchor="ctr" anchorCtr="0">
            <a:normAutofit/>
          </a:bodyPr>
          <a:lstStyle>
            <a:lvl1pPr marL="457200" lvl="0" indent="-228600" algn="l" rtl="0">
              <a:lnSpc>
                <a:spcPct val="100000"/>
              </a:lnSpc>
              <a:spcBef>
                <a:spcPts val="0"/>
              </a:spcBef>
              <a:spcAft>
                <a:spcPts val="0"/>
              </a:spcAft>
              <a:buSzPts val="2400"/>
              <a:buNone/>
              <a:defRPr/>
            </a:lvl1pPr>
          </a:lstStyle>
          <a:p>
            <a:endParaRPr/>
          </a:p>
        </p:txBody>
      </p:sp>
      <p:sp>
        <p:nvSpPr>
          <p:cNvPr id="217" name="Google Shape;217;g2e63e5a2551_0_520"/>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rmAutofit/>
          </a:bodyPr>
          <a:lstStyle>
            <a:lvl1pPr marL="0" marR="0" lvl="0"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218"/>
        <p:cNvGrpSpPr/>
        <p:nvPr/>
      </p:nvGrpSpPr>
      <p:grpSpPr>
        <a:xfrm>
          <a:off x="0" y="0"/>
          <a:ext cx="0" cy="0"/>
          <a:chOff x="0" y="0"/>
          <a:chExt cx="0" cy="0"/>
        </a:xfrm>
      </p:grpSpPr>
      <p:sp>
        <p:nvSpPr>
          <p:cNvPr id="219" name="Google Shape;219;g2e63e5a2551_0_523"/>
          <p:cNvSpPr txBox="1">
            <a:spLocks noGrp="1"/>
          </p:cNvSpPr>
          <p:nvPr>
            <p:ph type="title" hasCustomPrompt="1"/>
          </p:nvPr>
        </p:nvSpPr>
        <p:spPr>
          <a:xfrm>
            <a:off x="415600" y="1474833"/>
            <a:ext cx="11360700" cy="2618100"/>
          </a:xfrm>
          <a:prstGeom prst="rect">
            <a:avLst/>
          </a:prstGeom>
          <a:noFill/>
          <a:ln>
            <a:noFill/>
          </a:ln>
        </p:spPr>
        <p:txBody>
          <a:bodyPr spcFirstLastPara="1" wrap="square" lIns="121900" tIns="121900" rIns="121900" bIns="121900" anchor="b" anchorCtr="0">
            <a:normAutofit/>
          </a:bodyPr>
          <a:lstStyle>
            <a:lvl1pPr lvl="0" algn="ctr" rtl="0">
              <a:lnSpc>
                <a:spcPct val="100000"/>
              </a:lnSpc>
              <a:spcBef>
                <a:spcPts val="0"/>
              </a:spcBef>
              <a:spcAft>
                <a:spcPts val="0"/>
              </a:spcAft>
              <a:buSzPts val="16000"/>
              <a:buNone/>
              <a:defRPr sz="16000"/>
            </a:lvl1pPr>
            <a:lvl2pPr lvl="1" algn="ctr" rtl="0">
              <a:lnSpc>
                <a:spcPct val="100000"/>
              </a:lnSpc>
              <a:spcBef>
                <a:spcPts val="0"/>
              </a:spcBef>
              <a:spcAft>
                <a:spcPts val="0"/>
              </a:spcAft>
              <a:buSzPts val="16000"/>
              <a:buNone/>
              <a:defRPr sz="16000"/>
            </a:lvl2pPr>
            <a:lvl3pPr lvl="2" algn="ctr" rtl="0">
              <a:lnSpc>
                <a:spcPct val="100000"/>
              </a:lnSpc>
              <a:spcBef>
                <a:spcPts val="0"/>
              </a:spcBef>
              <a:spcAft>
                <a:spcPts val="0"/>
              </a:spcAft>
              <a:buSzPts val="16000"/>
              <a:buNone/>
              <a:defRPr sz="16000"/>
            </a:lvl3pPr>
            <a:lvl4pPr lvl="3" algn="ctr" rtl="0">
              <a:lnSpc>
                <a:spcPct val="100000"/>
              </a:lnSpc>
              <a:spcBef>
                <a:spcPts val="0"/>
              </a:spcBef>
              <a:spcAft>
                <a:spcPts val="0"/>
              </a:spcAft>
              <a:buSzPts val="16000"/>
              <a:buNone/>
              <a:defRPr sz="16000"/>
            </a:lvl4pPr>
            <a:lvl5pPr lvl="4" algn="ctr" rtl="0">
              <a:lnSpc>
                <a:spcPct val="100000"/>
              </a:lnSpc>
              <a:spcBef>
                <a:spcPts val="0"/>
              </a:spcBef>
              <a:spcAft>
                <a:spcPts val="0"/>
              </a:spcAft>
              <a:buSzPts val="16000"/>
              <a:buNone/>
              <a:defRPr sz="16000"/>
            </a:lvl5pPr>
            <a:lvl6pPr lvl="5" algn="ctr" rtl="0">
              <a:lnSpc>
                <a:spcPct val="100000"/>
              </a:lnSpc>
              <a:spcBef>
                <a:spcPts val="0"/>
              </a:spcBef>
              <a:spcAft>
                <a:spcPts val="0"/>
              </a:spcAft>
              <a:buSzPts val="16000"/>
              <a:buNone/>
              <a:defRPr sz="16000"/>
            </a:lvl6pPr>
            <a:lvl7pPr lvl="6" algn="ctr" rtl="0">
              <a:lnSpc>
                <a:spcPct val="100000"/>
              </a:lnSpc>
              <a:spcBef>
                <a:spcPts val="0"/>
              </a:spcBef>
              <a:spcAft>
                <a:spcPts val="0"/>
              </a:spcAft>
              <a:buSzPts val="16000"/>
              <a:buNone/>
              <a:defRPr sz="16000"/>
            </a:lvl7pPr>
            <a:lvl8pPr lvl="7" algn="ctr" rtl="0">
              <a:lnSpc>
                <a:spcPct val="100000"/>
              </a:lnSpc>
              <a:spcBef>
                <a:spcPts val="0"/>
              </a:spcBef>
              <a:spcAft>
                <a:spcPts val="0"/>
              </a:spcAft>
              <a:buSzPts val="16000"/>
              <a:buNone/>
              <a:defRPr sz="16000"/>
            </a:lvl8pPr>
            <a:lvl9pPr lvl="8" algn="ctr" rtl="0">
              <a:lnSpc>
                <a:spcPct val="100000"/>
              </a:lnSpc>
              <a:spcBef>
                <a:spcPts val="0"/>
              </a:spcBef>
              <a:spcAft>
                <a:spcPts val="0"/>
              </a:spcAft>
              <a:buSzPts val="16000"/>
              <a:buNone/>
              <a:defRPr sz="16000"/>
            </a:lvl9pPr>
          </a:lstStyle>
          <a:p>
            <a:r>
              <a:t>xx%</a:t>
            </a:r>
          </a:p>
        </p:txBody>
      </p:sp>
      <p:sp>
        <p:nvSpPr>
          <p:cNvPr id="220" name="Google Shape;220;g2e63e5a2551_0_523"/>
          <p:cNvSpPr txBox="1">
            <a:spLocks noGrp="1"/>
          </p:cNvSpPr>
          <p:nvPr>
            <p:ph type="body" idx="1"/>
          </p:nvPr>
        </p:nvSpPr>
        <p:spPr>
          <a:xfrm>
            <a:off x="415600" y="4202967"/>
            <a:ext cx="11360700" cy="1734300"/>
          </a:xfrm>
          <a:prstGeom prst="rect">
            <a:avLst/>
          </a:prstGeom>
          <a:noFill/>
          <a:ln>
            <a:noFill/>
          </a:ln>
        </p:spPr>
        <p:txBody>
          <a:bodyPr spcFirstLastPara="1" wrap="square" lIns="121900" tIns="121900" rIns="121900" bIns="121900" anchor="t" anchorCtr="0">
            <a:normAutofit/>
          </a:bodyPr>
          <a:lstStyle>
            <a:lvl1pPr marL="457200" lvl="0" indent="-381000" algn="ctr" rtl="0">
              <a:lnSpc>
                <a:spcPct val="115000"/>
              </a:lnSpc>
              <a:spcBef>
                <a:spcPts val="0"/>
              </a:spcBef>
              <a:spcAft>
                <a:spcPts val="0"/>
              </a:spcAft>
              <a:buSzPts val="2400"/>
              <a:buChar char="●"/>
              <a:defRPr/>
            </a:lvl1pPr>
            <a:lvl2pPr marL="914400" lvl="1" indent="-349250" algn="ctr" rtl="0">
              <a:lnSpc>
                <a:spcPct val="115000"/>
              </a:lnSpc>
              <a:spcBef>
                <a:spcPts val="0"/>
              </a:spcBef>
              <a:spcAft>
                <a:spcPts val="0"/>
              </a:spcAft>
              <a:buSzPts val="1900"/>
              <a:buChar char="○"/>
              <a:defRPr/>
            </a:lvl2pPr>
            <a:lvl3pPr marL="1371600" lvl="2" indent="-349250" algn="ctr" rtl="0">
              <a:lnSpc>
                <a:spcPct val="115000"/>
              </a:lnSpc>
              <a:spcBef>
                <a:spcPts val="0"/>
              </a:spcBef>
              <a:spcAft>
                <a:spcPts val="0"/>
              </a:spcAft>
              <a:buSzPts val="1900"/>
              <a:buChar char="■"/>
              <a:defRPr/>
            </a:lvl3pPr>
            <a:lvl4pPr marL="1828800" lvl="3" indent="-349250" algn="ctr" rtl="0">
              <a:lnSpc>
                <a:spcPct val="115000"/>
              </a:lnSpc>
              <a:spcBef>
                <a:spcPts val="0"/>
              </a:spcBef>
              <a:spcAft>
                <a:spcPts val="0"/>
              </a:spcAft>
              <a:buSzPts val="1900"/>
              <a:buChar char="●"/>
              <a:defRPr/>
            </a:lvl4pPr>
            <a:lvl5pPr marL="2286000" lvl="4" indent="-349250" algn="ctr" rtl="0">
              <a:lnSpc>
                <a:spcPct val="115000"/>
              </a:lnSpc>
              <a:spcBef>
                <a:spcPts val="0"/>
              </a:spcBef>
              <a:spcAft>
                <a:spcPts val="0"/>
              </a:spcAft>
              <a:buSzPts val="1900"/>
              <a:buChar char="○"/>
              <a:defRPr/>
            </a:lvl5pPr>
            <a:lvl6pPr marL="2743200" lvl="5" indent="-349250" algn="ctr" rtl="0">
              <a:lnSpc>
                <a:spcPct val="115000"/>
              </a:lnSpc>
              <a:spcBef>
                <a:spcPts val="0"/>
              </a:spcBef>
              <a:spcAft>
                <a:spcPts val="0"/>
              </a:spcAft>
              <a:buSzPts val="1900"/>
              <a:buChar char="■"/>
              <a:defRPr/>
            </a:lvl6pPr>
            <a:lvl7pPr marL="3200400" lvl="6" indent="-349250" algn="ctr" rtl="0">
              <a:lnSpc>
                <a:spcPct val="115000"/>
              </a:lnSpc>
              <a:spcBef>
                <a:spcPts val="0"/>
              </a:spcBef>
              <a:spcAft>
                <a:spcPts val="0"/>
              </a:spcAft>
              <a:buSzPts val="1900"/>
              <a:buChar char="●"/>
              <a:defRPr/>
            </a:lvl7pPr>
            <a:lvl8pPr marL="3657600" lvl="7" indent="-349250" algn="ctr" rtl="0">
              <a:lnSpc>
                <a:spcPct val="115000"/>
              </a:lnSpc>
              <a:spcBef>
                <a:spcPts val="0"/>
              </a:spcBef>
              <a:spcAft>
                <a:spcPts val="0"/>
              </a:spcAft>
              <a:buSzPts val="1900"/>
              <a:buChar char="○"/>
              <a:defRPr/>
            </a:lvl8pPr>
            <a:lvl9pPr marL="4114800" lvl="8" indent="-349250" algn="ctr" rtl="0">
              <a:lnSpc>
                <a:spcPct val="115000"/>
              </a:lnSpc>
              <a:spcBef>
                <a:spcPts val="0"/>
              </a:spcBef>
              <a:spcAft>
                <a:spcPts val="0"/>
              </a:spcAft>
              <a:buSzPts val="1900"/>
              <a:buChar char="■"/>
              <a:defRPr/>
            </a:lvl9pPr>
          </a:lstStyle>
          <a:p>
            <a:endParaRPr/>
          </a:p>
        </p:txBody>
      </p:sp>
      <p:sp>
        <p:nvSpPr>
          <p:cNvPr id="221" name="Google Shape;221;g2e63e5a2551_0_523"/>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rmAutofit/>
          </a:bodyPr>
          <a:lstStyle>
            <a:lvl1pPr marL="0" marR="0" lvl="0"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13" Type="http://schemas.openxmlformats.org/officeDocument/2006/relationships/slideLayout" Target="../slideLayouts/slideLayout40.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slideLayout" Target="../slideLayouts/slideLayout39.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5" Type="http://schemas.openxmlformats.org/officeDocument/2006/relationships/theme" Target="../theme/theme3.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 Id="rId14" Type="http://schemas.openxmlformats.org/officeDocument/2006/relationships/slideLayout" Target="../slideLayouts/slideLayout4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rgbClr val="CFE2F3"/>
        </a:solidFill>
        <a:effectLst/>
      </p:bgPr>
    </p:bg>
    <p:spTree>
      <p:nvGrpSpPr>
        <p:cNvPr id="1" name="Shape 5"/>
        <p:cNvGrpSpPr/>
        <p:nvPr/>
      </p:nvGrpSpPr>
      <p:grpSpPr>
        <a:xfrm>
          <a:off x="0" y="0"/>
          <a:ext cx="0" cy="0"/>
          <a:chOff x="0" y="0"/>
          <a:chExt cx="0" cy="0"/>
        </a:xfrm>
      </p:grpSpPr>
      <p:sp>
        <p:nvSpPr>
          <p:cNvPr id="6" name="Google Shape;6;p41"/>
          <p:cNvSpPr txBox="1">
            <a:spLocks noGrp="1"/>
          </p:cNvSpPr>
          <p:nvPr>
            <p:ph type="title"/>
          </p:nvPr>
        </p:nvSpPr>
        <p:spPr>
          <a:xfrm>
            <a:off x="415600" y="593367"/>
            <a:ext cx="11360700" cy="763500"/>
          </a:xfrm>
          <a:prstGeom prst="rect">
            <a:avLst/>
          </a:prstGeom>
          <a:noFill/>
          <a:ln>
            <a:noFill/>
          </a:ln>
        </p:spPr>
        <p:txBody>
          <a:bodyPr spcFirstLastPara="1" wrap="square" lIns="121900" tIns="121900" rIns="121900" bIns="121900" anchor="t" anchorCtr="0">
            <a:normAutofit/>
          </a:bodyPr>
          <a:lstStyle>
            <a:lvl1pPr marR="0" lvl="0" algn="l" rtl="0">
              <a:lnSpc>
                <a:spcPct val="100000"/>
              </a:lnSpc>
              <a:spcBef>
                <a:spcPts val="0"/>
              </a:spcBef>
              <a:spcAft>
                <a:spcPts val="0"/>
              </a:spcAft>
              <a:buClr>
                <a:schemeClr val="dk1"/>
              </a:buClr>
              <a:buSzPts val="3700"/>
              <a:buFont typeface="Arial"/>
              <a:buNone/>
              <a:defRPr sz="37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3700"/>
              <a:buFont typeface="Arial"/>
              <a:buNone/>
              <a:defRPr sz="37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3700"/>
              <a:buFont typeface="Arial"/>
              <a:buNone/>
              <a:defRPr sz="37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3700"/>
              <a:buFont typeface="Arial"/>
              <a:buNone/>
              <a:defRPr sz="37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3700"/>
              <a:buFont typeface="Arial"/>
              <a:buNone/>
              <a:defRPr sz="37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3700"/>
              <a:buFont typeface="Arial"/>
              <a:buNone/>
              <a:defRPr sz="37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3700"/>
              <a:buFont typeface="Arial"/>
              <a:buNone/>
              <a:defRPr sz="37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3700"/>
              <a:buFont typeface="Arial"/>
              <a:buNone/>
              <a:defRPr sz="37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3700"/>
              <a:buFont typeface="Arial"/>
              <a:buNone/>
              <a:defRPr sz="3700" b="0" i="0" u="none" strike="noStrike" cap="none">
                <a:solidFill>
                  <a:schemeClr val="dk1"/>
                </a:solidFill>
                <a:latin typeface="Arial"/>
                <a:ea typeface="Arial"/>
                <a:cs typeface="Arial"/>
                <a:sym typeface="Arial"/>
              </a:defRPr>
            </a:lvl9pPr>
          </a:lstStyle>
          <a:p>
            <a:endParaRPr/>
          </a:p>
        </p:txBody>
      </p:sp>
      <p:sp>
        <p:nvSpPr>
          <p:cNvPr id="7" name="Google Shape;7;p41"/>
          <p:cNvSpPr txBox="1">
            <a:spLocks noGrp="1"/>
          </p:cNvSpPr>
          <p:nvPr>
            <p:ph type="body" idx="1"/>
          </p:nvPr>
        </p:nvSpPr>
        <p:spPr>
          <a:xfrm>
            <a:off x="415600" y="1536633"/>
            <a:ext cx="11360700" cy="4555200"/>
          </a:xfrm>
          <a:prstGeom prst="rect">
            <a:avLst/>
          </a:prstGeom>
          <a:noFill/>
          <a:ln>
            <a:noFill/>
          </a:ln>
        </p:spPr>
        <p:txBody>
          <a:bodyPr spcFirstLastPara="1" wrap="square" lIns="121900" tIns="121900" rIns="121900" bIns="121900" anchor="t" anchorCtr="0">
            <a:normAutofit/>
          </a:bodyPr>
          <a:lstStyle>
            <a:lvl1pPr marL="457200" marR="0" lvl="0" indent="-381000" algn="l" rtl="0">
              <a:lnSpc>
                <a:spcPct val="115000"/>
              </a:lnSpc>
              <a:spcBef>
                <a:spcPts val="0"/>
              </a:spcBef>
              <a:spcAft>
                <a:spcPts val="0"/>
              </a:spcAft>
              <a:buClr>
                <a:schemeClr val="dk2"/>
              </a:buClr>
              <a:buSzPts val="2400"/>
              <a:buFont typeface="Arial"/>
              <a:buChar char="●"/>
              <a:defRPr sz="2400" b="0" i="0" u="none" strike="noStrike" cap="none">
                <a:solidFill>
                  <a:schemeClr val="dk2"/>
                </a:solidFill>
                <a:latin typeface="Arial"/>
                <a:ea typeface="Arial"/>
                <a:cs typeface="Arial"/>
                <a:sym typeface="Arial"/>
              </a:defRPr>
            </a:lvl1pPr>
            <a:lvl2pPr marL="914400" marR="0" lvl="1" indent="-349250" algn="l" rtl="0">
              <a:lnSpc>
                <a:spcPct val="115000"/>
              </a:lnSpc>
              <a:spcBef>
                <a:spcPts val="0"/>
              </a:spcBef>
              <a:spcAft>
                <a:spcPts val="0"/>
              </a:spcAft>
              <a:buClr>
                <a:schemeClr val="dk2"/>
              </a:buClr>
              <a:buSzPts val="1900"/>
              <a:buFont typeface="Arial"/>
              <a:buChar char="○"/>
              <a:defRPr sz="1900" b="0" i="0" u="none" strike="noStrike" cap="none">
                <a:solidFill>
                  <a:schemeClr val="dk2"/>
                </a:solidFill>
                <a:latin typeface="Arial"/>
                <a:ea typeface="Arial"/>
                <a:cs typeface="Arial"/>
                <a:sym typeface="Arial"/>
              </a:defRPr>
            </a:lvl2pPr>
            <a:lvl3pPr marL="1371600" marR="0" lvl="2" indent="-349250" algn="l" rtl="0">
              <a:lnSpc>
                <a:spcPct val="115000"/>
              </a:lnSpc>
              <a:spcBef>
                <a:spcPts val="0"/>
              </a:spcBef>
              <a:spcAft>
                <a:spcPts val="0"/>
              </a:spcAft>
              <a:buClr>
                <a:schemeClr val="dk2"/>
              </a:buClr>
              <a:buSzPts val="1900"/>
              <a:buFont typeface="Arial"/>
              <a:buChar char="■"/>
              <a:defRPr sz="1900" b="0" i="0" u="none" strike="noStrike" cap="none">
                <a:solidFill>
                  <a:schemeClr val="dk2"/>
                </a:solidFill>
                <a:latin typeface="Arial"/>
                <a:ea typeface="Arial"/>
                <a:cs typeface="Arial"/>
                <a:sym typeface="Arial"/>
              </a:defRPr>
            </a:lvl3pPr>
            <a:lvl4pPr marL="1828800" marR="0" lvl="3" indent="-349250" algn="l" rtl="0">
              <a:lnSpc>
                <a:spcPct val="115000"/>
              </a:lnSpc>
              <a:spcBef>
                <a:spcPts val="0"/>
              </a:spcBef>
              <a:spcAft>
                <a:spcPts val="0"/>
              </a:spcAft>
              <a:buClr>
                <a:schemeClr val="dk2"/>
              </a:buClr>
              <a:buSzPts val="1900"/>
              <a:buFont typeface="Arial"/>
              <a:buChar char="●"/>
              <a:defRPr sz="1900" b="0" i="0" u="none" strike="noStrike" cap="none">
                <a:solidFill>
                  <a:schemeClr val="dk2"/>
                </a:solidFill>
                <a:latin typeface="Arial"/>
                <a:ea typeface="Arial"/>
                <a:cs typeface="Arial"/>
                <a:sym typeface="Arial"/>
              </a:defRPr>
            </a:lvl4pPr>
            <a:lvl5pPr marL="2286000" marR="0" lvl="4" indent="-349250" algn="l" rtl="0">
              <a:lnSpc>
                <a:spcPct val="115000"/>
              </a:lnSpc>
              <a:spcBef>
                <a:spcPts val="0"/>
              </a:spcBef>
              <a:spcAft>
                <a:spcPts val="0"/>
              </a:spcAft>
              <a:buClr>
                <a:schemeClr val="dk2"/>
              </a:buClr>
              <a:buSzPts val="1900"/>
              <a:buFont typeface="Arial"/>
              <a:buChar char="○"/>
              <a:defRPr sz="1900" b="0" i="0" u="none" strike="noStrike" cap="none">
                <a:solidFill>
                  <a:schemeClr val="dk2"/>
                </a:solidFill>
                <a:latin typeface="Arial"/>
                <a:ea typeface="Arial"/>
                <a:cs typeface="Arial"/>
                <a:sym typeface="Arial"/>
              </a:defRPr>
            </a:lvl5pPr>
            <a:lvl6pPr marL="2743200" marR="0" lvl="5" indent="-349250" algn="l" rtl="0">
              <a:lnSpc>
                <a:spcPct val="115000"/>
              </a:lnSpc>
              <a:spcBef>
                <a:spcPts val="0"/>
              </a:spcBef>
              <a:spcAft>
                <a:spcPts val="0"/>
              </a:spcAft>
              <a:buClr>
                <a:schemeClr val="dk2"/>
              </a:buClr>
              <a:buSzPts val="1900"/>
              <a:buFont typeface="Arial"/>
              <a:buChar char="■"/>
              <a:defRPr sz="1900" b="0" i="0" u="none" strike="noStrike" cap="none">
                <a:solidFill>
                  <a:schemeClr val="dk2"/>
                </a:solidFill>
                <a:latin typeface="Arial"/>
                <a:ea typeface="Arial"/>
                <a:cs typeface="Arial"/>
                <a:sym typeface="Arial"/>
              </a:defRPr>
            </a:lvl6pPr>
            <a:lvl7pPr marL="3200400" marR="0" lvl="6" indent="-349250" algn="l" rtl="0">
              <a:lnSpc>
                <a:spcPct val="115000"/>
              </a:lnSpc>
              <a:spcBef>
                <a:spcPts val="0"/>
              </a:spcBef>
              <a:spcAft>
                <a:spcPts val="0"/>
              </a:spcAft>
              <a:buClr>
                <a:schemeClr val="dk2"/>
              </a:buClr>
              <a:buSzPts val="1900"/>
              <a:buFont typeface="Arial"/>
              <a:buChar char="●"/>
              <a:defRPr sz="1900" b="0" i="0" u="none" strike="noStrike" cap="none">
                <a:solidFill>
                  <a:schemeClr val="dk2"/>
                </a:solidFill>
                <a:latin typeface="Arial"/>
                <a:ea typeface="Arial"/>
                <a:cs typeface="Arial"/>
                <a:sym typeface="Arial"/>
              </a:defRPr>
            </a:lvl7pPr>
            <a:lvl8pPr marL="3657600" marR="0" lvl="7" indent="-349250" algn="l" rtl="0">
              <a:lnSpc>
                <a:spcPct val="115000"/>
              </a:lnSpc>
              <a:spcBef>
                <a:spcPts val="0"/>
              </a:spcBef>
              <a:spcAft>
                <a:spcPts val="0"/>
              </a:spcAft>
              <a:buClr>
                <a:schemeClr val="dk2"/>
              </a:buClr>
              <a:buSzPts val="1900"/>
              <a:buFont typeface="Arial"/>
              <a:buChar char="○"/>
              <a:defRPr sz="1900" b="0" i="0" u="none" strike="noStrike" cap="none">
                <a:solidFill>
                  <a:schemeClr val="dk2"/>
                </a:solidFill>
                <a:latin typeface="Arial"/>
                <a:ea typeface="Arial"/>
                <a:cs typeface="Arial"/>
                <a:sym typeface="Arial"/>
              </a:defRPr>
            </a:lvl8pPr>
            <a:lvl9pPr marL="4114800" marR="0" lvl="8" indent="-349250" algn="l" rtl="0">
              <a:lnSpc>
                <a:spcPct val="115000"/>
              </a:lnSpc>
              <a:spcBef>
                <a:spcPts val="0"/>
              </a:spcBef>
              <a:spcAft>
                <a:spcPts val="0"/>
              </a:spcAft>
              <a:buClr>
                <a:schemeClr val="dk2"/>
              </a:buClr>
              <a:buSzPts val="1900"/>
              <a:buFont typeface="Arial"/>
              <a:buChar char="■"/>
              <a:defRPr sz="1900" b="0" i="0" u="none" strike="noStrike" cap="none">
                <a:solidFill>
                  <a:schemeClr val="dk2"/>
                </a:solidFill>
                <a:latin typeface="Arial"/>
                <a:ea typeface="Arial"/>
                <a:cs typeface="Arial"/>
                <a:sym typeface="Arial"/>
              </a:defRPr>
            </a:lvl9pPr>
          </a:lstStyle>
          <a:p>
            <a:endParaRPr/>
          </a:p>
        </p:txBody>
      </p:sp>
      <p:sp>
        <p:nvSpPr>
          <p:cNvPr id="8" name="Google Shape;8;p41"/>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rmAutofit/>
          </a:bodyPr>
          <a:lstStyle>
            <a:lvl1pPr marL="0" marR="0" lvl="0"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86"/>
        <p:cNvGrpSpPr/>
        <p:nvPr/>
      </p:nvGrpSpPr>
      <p:grpSpPr>
        <a:xfrm>
          <a:off x="0" y="0"/>
          <a:ext cx="0" cy="0"/>
          <a:chOff x="0" y="0"/>
          <a:chExt cx="0" cy="0"/>
        </a:xfrm>
      </p:grpSpPr>
      <p:sp>
        <p:nvSpPr>
          <p:cNvPr id="87" name="Google Shape;87;g2e63e5a2551_0_223"/>
          <p:cNvSpPr txBox="1">
            <a:spLocks noGrp="1"/>
          </p:cNvSpPr>
          <p:nvPr>
            <p:ph type="title"/>
          </p:nvPr>
        </p:nvSpPr>
        <p:spPr>
          <a:xfrm>
            <a:off x="415600" y="593367"/>
            <a:ext cx="11360700" cy="763500"/>
          </a:xfrm>
          <a:prstGeom prst="rect">
            <a:avLst/>
          </a:prstGeom>
          <a:noFill/>
          <a:ln>
            <a:noFill/>
          </a:ln>
        </p:spPr>
        <p:txBody>
          <a:bodyPr spcFirstLastPara="1" wrap="square" lIns="121900" tIns="121900" rIns="121900" bIns="121900" anchor="t" anchorCtr="0">
            <a:normAutofit/>
          </a:bodyPr>
          <a:lstStyle>
            <a:lvl1pPr lvl="0" rtl="0">
              <a:spcBef>
                <a:spcPts val="0"/>
              </a:spcBef>
              <a:spcAft>
                <a:spcPts val="0"/>
              </a:spcAft>
              <a:buClr>
                <a:schemeClr val="dk1"/>
              </a:buClr>
              <a:buSzPts val="3700"/>
              <a:buNone/>
              <a:defRPr sz="3700">
                <a:solidFill>
                  <a:schemeClr val="dk1"/>
                </a:solidFill>
              </a:defRPr>
            </a:lvl1pPr>
            <a:lvl2pPr lvl="1" rtl="0">
              <a:spcBef>
                <a:spcPts val="0"/>
              </a:spcBef>
              <a:spcAft>
                <a:spcPts val="0"/>
              </a:spcAft>
              <a:buClr>
                <a:schemeClr val="dk1"/>
              </a:buClr>
              <a:buSzPts val="3700"/>
              <a:buNone/>
              <a:defRPr sz="3700">
                <a:solidFill>
                  <a:schemeClr val="dk1"/>
                </a:solidFill>
              </a:defRPr>
            </a:lvl2pPr>
            <a:lvl3pPr lvl="2" rtl="0">
              <a:spcBef>
                <a:spcPts val="0"/>
              </a:spcBef>
              <a:spcAft>
                <a:spcPts val="0"/>
              </a:spcAft>
              <a:buClr>
                <a:schemeClr val="dk1"/>
              </a:buClr>
              <a:buSzPts val="3700"/>
              <a:buNone/>
              <a:defRPr sz="3700">
                <a:solidFill>
                  <a:schemeClr val="dk1"/>
                </a:solidFill>
              </a:defRPr>
            </a:lvl3pPr>
            <a:lvl4pPr lvl="3" rtl="0">
              <a:spcBef>
                <a:spcPts val="0"/>
              </a:spcBef>
              <a:spcAft>
                <a:spcPts val="0"/>
              </a:spcAft>
              <a:buClr>
                <a:schemeClr val="dk1"/>
              </a:buClr>
              <a:buSzPts val="3700"/>
              <a:buNone/>
              <a:defRPr sz="3700">
                <a:solidFill>
                  <a:schemeClr val="dk1"/>
                </a:solidFill>
              </a:defRPr>
            </a:lvl4pPr>
            <a:lvl5pPr lvl="4" rtl="0">
              <a:spcBef>
                <a:spcPts val="0"/>
              </a:spcBef>
              <a:spcAft>
                <a:spcPts val="0"/>
              </a:spcAft>
              <a:buClr>
                <a:schemeClr val="dk1"/>
              </a:buClr>
              <a:buSzPts val="3700"/>
              <a:buNone/>
              <a:defRPr sz="3700">
                <a:solidFill>
                  <a:schemeClr val="dk1"/>
                </a:solidFill>
              </a:defRPr>
            </a:lvl5pPr>
            <a:lvl6pPr lvl="5" rtl="0">
              <a:spcBef>
                <a:spcPts val="0"/>
              </a:spcBef>
              <a:spcAft>
                <a:spcPts val="0"/>
              </a:spcAft>
              <a:buClr>
                <a:schemeClr val="dk1"/>
              </a:buClr>
              <a:buSzPts val="3700"/>
              <a:buNone/>
              <a:defRPr sz="3700">
                <a:solidFill>
                  <a:schemeClr val="dk1"/>
                </a:solidFill>
              </a:defRPr>
            </a:lvl6pPr>
            <a:lvl7pPr lvl="6" rtl="0">
              <a:spcBef>
                <a:spcPts val="0"/>
              </a:spcBef>
              <a:spcAft>
                <a:spcPts val="0"/>
              </a:spcAft>
              <a:buClr>
                <a:schemeClr val="dk1"/>
              </a:buClr>
              <a:buSzPts val="3700"/>
              <a:buNone/>
              <a:defRPr sz="3700">
                <a:solidFill>
                  <a:schemeClr val="dk1"/>
                </a:solidFill>
              </a:defRPr>
            </a:lvl7pPr>
            <a:lvl8pPr lvl="7" rtl="0">
              <a:spcBef>
                <a:spcPts val="0"/>
              </a:spcBef>
              <a:spcAft>
                <a:spcPts val="0"/>
              </a:spcAft>
              <a:buClr>
                <a:schemeClr val="dk1"/>
              </a:buClr>
              <a:buSzPts val="3700"/>
              <a:buNone/>
              <a:defRPr sz="3700">
                <a:solidFill>
                  <a:schemeClr val="dk1"/>
                </a:solidFill>
              </a:defRPr>
            </a:lvl8pPr>
            <a:lvl9pPr lvl="8" rtl="0">
              <a:spcBef>
                <a:spcPts val="0"/>
              </a:spcBef>
              <a:spcAft>
                <a:spcPts val="0"/>
              </a:spcAft>
              <a:buClr>
                <a:schemeClr val="dk1"/>
              </a:buClr>
              <a:buSzPts val="3700"/>
              <a:buNone/>
              <a:defRPr sz="3700">
                <a:solidFill>
                  <a:schemeClr val="dk1"/>
                </a:solidFill>
              </a:defRPr>
            </a:lvl9pPr>
          </a:lstStyle>
          <a:p>
            <a:endParaRPr/>
          </a:p>
        </p:txBody>
      </p:sp>
      <p:sp>
        <p:nvSpPr>
          <p:cNvPr id="88" name="Google Shape;88;g2e63e5a2551_0_223"/>
          <p:cNvSpPr txBox="1">
            <a:spLocks noGrp="1"/>
          </p:cNvSpPr>
          <p:nvPr>
            <p:ph type="body" idx="1"/>
          </p:nvPr>
        </p:nvSpPr>
        <p:spPr>
          <a:xfrm>
            <a:off x="415600" y="1536633"/>
            <a:ext cx="11360700" cy="4555200"/>
          </a:xfrm>
          <a:prstGeom prst="rect">
            <a:avLst/>
          </a:prstGeom>
          <a:noFill/>
          <a:ln>
            <a:noFill/>
          </a:ln>
        </p:spPr>
        <p:txBody>
          <a:bodyPr spcFirstLastPara="1" wrap="square" lIns="121900" tIns="121900" rIns="121900" bIns="121900" anchor="t" anchorCtr="0">
            <a:normAutofit/>
          </a:bodyPr>
          <a:lstStyle>
            <a:lvl1pPr marL="457200" lvl="0" indent="-381000" rtl="0">
              <a:lnSpc>
                <a:spcPct val="115000"/>
              </a:lnSpc>
              <a:spcBef>
                <a:spcPts val="0"/>
              </a:spcBef>
              <a:spcAft>
                <a:spcPts val="0"/>
              </a:spcAft>
              <a:buClr>
                <a:schemeClr val="dk2"/>
              </a:buClr>
              <a:buSzPts val="2400"/>
              <a:buChar char="●"/>
              <a:defRPr sz="2400">
                <a:solidFill>
                  <a:schemeClr val="dk2"/>
                </a:solidFill>
              </a:defRPr>
            </a:lvl1pPr>
            <a:lvl2pPr marL="914400" lvl="1" indent="-349250" rtl="0">
              <a:lnSpc>
                <a:spcPct val="115000"/>
              </a:lnSpc>
              <a:spcBef>
                <a:spcPts val="0"/>
              </a:spcBef>
              <a:spcAft>
                <a:spcPts val="0"/>
              </a:spcAft>
              <a:buClr>
                <a:schemeClr val="dk2"/>
              </a:buClr>
              <a:buSzPts val="1900"/>
              <a:buChar char="○"/>
              <a:defRPr sz="1900">
                <a:solidFill>
                  <a:schemeClr val="dk2"/>
                </a:solidFill>
              </a:defRPr>
            </a:lvl2pPr>
            <a:lvl3pPr marL="1371600" lvl="2" indent="-349250" rtl="0">
              <a:lnSpc>
                <a:spcPct val="115000"/>
              </a:lnSpc>
              <a:spcBef>
                <a:spcPts val="0"/>
              </a:spcBef>
              <a:spcAft>
                <a:spcPts val="0"/>
              </a:spcAft>
              <a:buClr>
                <a:schemeClr val="dk2"/>
              </a:buClr>
              <a:buSzPts val="1900"/>
              <a:buChar char="■"/>
              <a:defRPr sz="1900">
                <a:solidFill>
                  <a:schemeClr val="dk2"/>
                </a:solidFill>
              </a:defRPr>
            </a:lvl3pPr>
            <a:lvl4pPr marL="1828800" lvl="3" indent="-349250" rtl="0">
              <a:lnSpc>
                <a:spcPct val="115000"/>
              </a:lnSpc>
              <a:spcBef>
                <a:spcPts val="0"/>
              </a:spcBef>
              <a:spcAft>
                <a:spcPts val="0"/>
              </a:spcAft>
              <a:buClr>
                <a:schemeClr val="dk2"/>
              </a:buClr>
              <a:buSzPts val="1900"/>
              <a:buChar char="●"/>
              <a:defRPr sz="1900">
                <a:solidFill>
                  <a:schemeClr val="dk2"/>
                </a:solidFill>
              </a:defRPr>
            </a:lvl4pPr>
            <a:lvl5pPr marL="2286000" lvl="4" indent="-349250" rtl="0">
              <a:lnSpc>
                <a:spcPct val="115000"/>
              </a:lnSpc>
              <a:spcBef>
                <a:spcPts val="0"/>
              </a:spcBef>
              <a:spcAft>
                <a:spcPts val="0"/>
              </a:spcAft>
              <a:buClr>
                <a:schemeClr val="dk2"/>
              </a:buClr>
              <a:buSzPts val="1900"/>
              <a:buChar char="○"/>
              <a:defRPr sz="1900">
                <a:solidFill>
                  <a:schemeClr val="dk2"/>
                </a:solidFill>
              </a:defRPr>
            </a:lvl5pPr>
            <a:lvl6pPr marL="2743200" lvl="5" indent="-349250" rtl="0">
              <a:lnSpc>
                <a:spcPct val="115000"/>
              </a:lnSpc>
              <a:spcBef>
                <a:spcPts val="0"/>
              </a:spcBef>
              <a:spcAft>
                <a:spcPts val="0"/>
              </a:spcAft>
              <a:buClr>
                <a:schemeClr val="dk2"/>
              </a:buClr>
              <a:buSzPts val="1900"/>
              <a:buChar char="■"/>
              <a:defRPr sz="1900">
                <a:solidFill>
                  <a:schemeClr val="dk2"/>
                </a:solidFill>
              </a:defRPr>
            </a:lvl6pPr>
            <a:lvl7pPr marL="3200400" lvl="6" indent="-349250" rtl="0">
              <a:lnSpc>
                <a:spcPct val="115000"/>
              </a:lnSpc>
              <a:spcBef>
                <a:spcPts val="0"/>
              </a:spcBef>
              <a:spcAft>
                <a:spcPts val="0"/>
              </a:spcAft>
              <a:buClr>
                <a:schemeClr val="dk2"/>
              </a:buClr>
              <a:buSzPts val="1900"/>
              <a:buChar char="●"/>
              <a:defRPr sz="1900">
                <a:solidFill>
                  <a:schemeClr val="dk2"/>
                </a:solidFill>
              </a:defRPr>
            </a:lvl7pPr>
            <a:lvl8pPr marL="3657600" lvl="7" indent="-349250" rtl="0">
              <a:lnSpc>
                <a:spcPct val="115000"/>
              </a:lnSpc>
              <a:spcBef>
                <a:spcPts val="0"/>
              </a:spcBef>
              <a:spcAft>
                <a:spcPts val="0"/>
              </a:spcAft>
              <a:buClr>
                <a:schemeClr val="dk2"/>
              </a:buClr>
              <a:buSzPts val="1900"/>
              <a:buChar char="○"/>
              <a:defRPr sz="1900">
                <a:solidFill>
                  <a:schemeClr val="dk2"/>
                </a:solidFill>
              </a:defRPr>
            </a:lvl8pPr>
            <a:lvl9pPr marL="4114800" lvl="8" indent="-349250" rtl="0">
              <a:lnSpc>
                <a:spcPct val="115000"/>
              </a:lnSpc>
              <a:spcBef>
                <a:spcPts val="0"/>
              </a:spcBef>
              <a:spcAft>
                <a:spcPts val="0"/>
              </a:spcAft>
              <a:buClr>
                <a:schemeClr val="dk2"/>
              </a:buClr>
              <a:buSzPts val="1900"/>
              <a:buChar char="■"/>
              <a:defRPr sz="1900">
                <a:solidFill>
                  <a:schemeClr val="dk2"/>
                </a:solidFill>
              </a:defRPr>
            </a:lvl9pPr>
          </a:lstStyle>
          <a:p>
            <a:endParaRPr/>
          </a:p>
        </p:txBody>
      </p:sp>
      <p:sp>
        <p:nvSpPr>
          <p:cNvPr id="89" name="Google Shape;89;g2e63e5a2551_0_223"/>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rmAutofit/>
          </a:bodyPr>
          <a:lstStyle>
            <a:lvl1pPr lvl="0" algn="r" rtl="0">
              <a:buNone/>
              <a:defRPr sz="1300">
                <a:solidFill>
                  <a:schemeClr val="dk2"/>
                </a:solidFill>
              </a:defRPr>
            </a:lvl1pPr>
            <a:lvl2pPr lvl="1" algn="r" rtl="0">
              <a:buNone/>
              <a:defRPr sz="1300">
                <a:solidFill>
                  <a:schemeClr val="dk2"/>
                </a:solidFill>
              </a:defRPr>
            </a:lvl2pPr>
            <a:lvl3pPr lvl="2" algn="r" rtl="0">
              <a:buNone/>
              <a:defRPr sz="1300">
                <a:solidFill>
                  <a:schemeClr val="dk2"/>
                </a:solidFill>
              </a:defRPr>
            </a:lvl3pPr>
            <a:lvl4pPr lvl="3" algn="r" rtl="0">
              <a:buNone/>
              <a:defRPr sz="1300">
                <a:solidFill>
                  <a:schemeClr val="dk2"/>
                </a:solidFill>
              </a:defRPr>
            </a:lvl4pPr>
            <a:lvl5pPr lvl="4" algn="r" rtl="0">
              <a:buNone/>
              <a:defRPr sz="1300">
                <a:solidFill>
                  <a:schemeClr val="dk2"/>
                </a:solidFill>
              </a:defRPr>
            </a:lvl5pPr>
            <a:lvl6pPr lvl="5" algn="r" rtl="0">
              <a:buNone/>
              <a:defRPr sz="1300">
                <a:solidFill>
                  <a:schemeClr val="dk2"/>
                </a:solidFill>
              </a:defRPr>
            </a:lvl6pPr>
            <a:lvl7pPr lvl="6" algn="r" rtl="0">
              <a:buNone/>
              <a:defRPr sz="1300">
                <a:solidFill>
                  <a:schemeClr val="dk2"/>
                </a:solidFill>
              </a:defRPr>
            </a:lvl7pPr>
            <a:lvl8pPr lvl="7" algn="r" rtl="0">
              <a:buNone/>
              <a:defRPr sz="1300">
                <a:solidFill>
                  <a:schemeClr val="dk2"/>
                </a:solidFill>
              </a:defRPr>
            </a:lvl8pPr>
            <a:lvl9pPr lvl="8" algn="r" rtl="0">
              <a:buNone/>
              <a:defRPr sz="1300">
                <a:solidFill>
                  <a:schemeClr val="dk2"/>
                </a:solidFill>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name="simple-light-2">
    <p:bg>
      <p:bgPr>
        <a:solidFill>
          <a:srgbClr val="CFE2F3"/>
        </a:solidFill>
        <a:effectLst/>
      </p:bgPr>
    </p:bg>
    <p:spTree>
      <p:nvGrpSpPr>
        <p:cNvPr id="1" name="Shape 144"/>
        <p:cNvGrpSpPr/>
        <p:nvPr/>
      </p:nvGrpSpPr>
      <p:grpSpPr>
        <a:xfrm>
          <a:off x="0" y="0"/>
          <a:ext cx="0" cy="0"/>
          <a:chOff x="0" y="0"/>
          <a:chExt cx="0" cy="0"/>
        </a:xfrm>
      </p:grpSpPr>
      <p:sp>
        <p:nvSpPr>
          <p:cNvPr id="145" name="Google Shape;145;g2e63e5a2551_0_449"/>
          <p:cNvSpPr txBox="1">
            <a:spLocks noGrp="1"/>
          </p:cNvSpPr>
          <p:nvPr>
            <p:ph type="title"/>
          </p:nvPr>
        </p:nvSpPr>
        <p:spPr>
          <a:xfrm>
            <a:off x="415600" y="593367"/>
            <a:ext cx="11360700" cy="763500"/>
          </a:xfrm>
          <a:prstGeom prst="rect">
            <a:avLst/>
          </a:prstGeom>
          <a:noFill/>
          <a:ln>
            <a:noFill/>
          </a:ln>
        </p:spPr>
        <p:txBody>
          <a:bodyPr spcFirstLastPara="1" wrap="square" lIns="121900" tIns="121900" rIns="121900" bIns="121900" anchor="t" anchorCtr="0">
            <a:normAutofit/>
          </a:bodyPr>
          <a:lstStyle>
            <a:lvl1pPr marR="0" lvl="0" algn="l" rtl="0">
              <a:lnSpc>
                <a:spcPct val="100000"/>
              </a:lnSpc>
              <a:spcBef>
                <a:spcPts val="0"/>
              </a:spcBef>
              <a:spcAft>
                <a:spcPts val="0"/>
              </a:spcAft>
              <a:buClr>
                <a:schemeClr val="dk1"/>
              </a:buClr>
              <a:buSzPts val="3700"/>
              <a:buFont typeface="Arial"/>
              <a:buNone/>
              <a:defRPr sz="37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3700"/>
              <a:buFont typeface="Arial"/>
              <a:buNone/>
              <a:defRPr sz="37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3700"/>
              <a:buFont typeface="Arial"/>
              <a:buNone/>
              <a:defRPr sz="37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3700"/>
              <a:buFont typeface="Arial"/>
              <a:buNone/>
              <a:defRPr sz="37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3700"/>
              <a:buFont typeface="Arial"/>
              <a:buNone/>
              <a:defRPr sz="37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3700"/>
              <a:buFont typeface="Arial"/>
              <a:buNone/>
              <a:defRPr sz="37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3700"/>
              <a:buFont typeface="Arial"/>
              <a:buNone/>
              <a:defRPr sz="37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3700"/>
              <a:buFont typeface="Arial"/>
              <a:buNone/>
              <a:defRPr sz="37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3700"/>
              <a:buFont typeface="Arial"/>
              <a:buNone/>
              <a:defRPr sz="3700" b="0" i="0" u="none" strike="noStrike" cap="none">
                <a:solidFill>
                  <a:schemeClr val="dk1"/>
                </a:solidFill>
                <a:latin typeface="Arial"/>
                <a:ea typeface="Arial"/>
                <a:cs typeface="Arial"/>
                <a:sym typeface="Arial"/>
              </a:defRPr>
            </a:lvl9pPr>
          </a:lstStyle>
          <a:p>
            <a:endParaRPr/>
          </a:p>
        </p:txBody>
      </p:sp>
      <p:sp>
        <p:nvSpPr>
          <p:cNvPr id="146" name="Google Shape;146;g2e63e5a2551_0_449"/>
          <p:cNvSpPr txBox="1">
            <a:spLocks noGrp="1"/>
          </p:cNvSpPr>
          <p:nvPr>
            <p:ph type="body" idx="1"/>
          </p:nvPr>
        </p:nvSpPr>
        <p:spPr>
          <a:xfrm>
            <a:off x="415600" y="1536633"/>
            <a:ext cx="11360700" cy="4555200"/>
          </a:xfrm>
          <a:prstGeom prst="rect">
            <a:avLst/>
          </a:prstGeom>
          <a:noFill/>
          <a:ln>
            <a:noFill/>
          </a:ln>
        </p:spPr>
        <p:txBody>
          <a:bodyPr spcFirstLastPara="1" wrap="square" lIns="121900" tIns="121900" rIns="121900" bIns="121900" anchor="t" anchorCtr="0">
            <a:normAutofit/>
          </a:bodyPr>
          <a:lstStyle>
            <a:lvl1pPr marL="457200" marR="0" lvl="0" indent="-381000" algn="l" rtl="0">
              <a:lnSpc>
                <a:spcPct val="115000"/>
              </a:lnSpc>
              <a:spcBef>
                <a:spcPts val="0"/>
              </a:spcBef>
              <a:spcAft>
                <a:spcPts val="0"/>
              </a:spcAft>
              <a:buClr>
                <a:schemeClr val="dk2"/>
              </a:buClr>
              <a:buSzPts val="2400"/>
              <a:buFont typeface="Arial"/>
              <a:buChar char="●"/>
              <a:defRPr sz="2400" b="0" i="0" u="none" strike="noStrike" cap="none">
                <a:solidFill>
                  <a:schemeClr val="dk2"/>
                </a:solidFill>
                <a:latin typeface="Arial"/>
                <a:ea typeface="Arial"/>
                <a:cs typeface="Arial"/>
                <a:sym typeface="Arial"/>
              </a:defRPr>
            </a:lvl1pPr>
            <a:lvl2pPr marL="914400" marR="0" lvl="1" indent="-349250" algn="l" rtl="0">
              <a:lnSpc>
                <a:spcPct val="115000"/>
              </a:lnSpc>
              <a:spcBef>
                <a:spcPts val="0"/>
              </a:spcBef>
              <a:spcAft>
                <a:spcPts val="0"/>
              </a:spcAft>
              <a:buClr>
                <a:schemeClr val="dk2"/>
              </a:buClr>
              <a:buSzPts val="1900"/>
              <a:buFont typeface="Arial"/>
              <a:buChar char="○"/>
              <a:defRPr sz="1900" b="0" i="0" u="none" strike="noStrike" cap="none">
                <a:solidFill>
                  <a:schemeClr val="dk2"/>
                </a:solidFill>
                <a:latin typeface="Arial"/>
                <a:ea typeface="Arial"/>
                <a:cs typeface="Arial"/>
                <a:sym typeface="Arial"/>
              </a:defRPr>
            </a:lvl2pPr>
            <a:lvl3pPr marL="1371600" marR="0" lvl="2" indent="-349250" algn="l" rtl="0">
              <a:lnSpc>
                <a:spcPct val="115000"/>
              </a:lnSpc>
              <a:spcBef>
                <a:spcPts val="0"/>
              </a:spcBef>
              <a:spcAft>
                <a:spcPts val="0"/>
              </a:spcAft>
              <a:buClr>
                <a:schemeClr val="dk2"/>
              </a:buClr>
              <a:buSzPts val="1900"/>
              <a:buFont typeface="Arial"/>
              <a:buChar char="■"/>
              <a:defRPr sz="1900" b="0" i="0" u="none" strike="noStrike" cap="none">
                <a:solidFill>
                  <a:schemeClr val="dk2"/>
                </a:solidFill>
                <a:latin typeface="Arial"/>
                <a:ea typeface="Arial"/>
                <a:cs typeface="Arial"/>
                <a:sym typeface="Arial"/>
              </a:defRPr>
            </a:lvl3pPr>
            <a:lvl4pPr marL="1828800" marR="0" lvl="3" indent="-349250" algn="l" rtl="0">
              <a:lnSpc>
                <a:spcPct val="115000"/>
              </a:lnSpc>
              <a:spcBef>
                <a:spcPts val="0"/>
              </a:spcBef>
              <a:spcAft>
                <a:spcPts val="0"/>
              </a:spcAft>
              <a:buClr>
                <a:schemeClr val="dk2"/>
              </a:buClr>
              <a:buSzPts val="1900"/>
              <a:buFont typeface="Arial"/>
              <a:buChar char="●"/>
              <a:defRPr sz="1900" b="0" i="0" u="none" strike="noStrike" cap="none">
                <a:solidFill>
                  <a:schemeClr val="dk2"/>
                </a:solidFill>
                <a:latin typeface="Arial"/>
                <a:ea typeface="Arial"/>
                <a:cs typeface="Arial"/>
                <a:sym typeface="Arial"/>
              </a:defRPr>
            </a:lvl4pPr>
            <a:lvl5pPr marL="2286000" marR="0" lvl="4" indent="-349250" algn="l" rtl="0">
              <a:lnSpc>
                <a:spcPct val="115000"/>
              </a:lnSpc>
              <a:spcBef>
                <a:spcPts val="0"/>
              </a:spcBef>
              <a:spcAft>
                <a:spcPts val="0"/>
              </a:spcAft>
              <a:buClr>
                <a:schemeClr val="dk2"/>
              </a:buClr>
              <a:buSzPts val="1900"/>
              <a:buFont typeface="Arial"/>
              <a:buChar char="○"/>
              <a:defRPr sz="1900" b="0" i="0" u="none" strike="noStrike" cap="none">
                <a:solidFill>
                  <a:schemeClr val="dk2"/>
                </a:solidFill>
                <a:latin typeface="Arial"/>
                <a:ea typeface="Arial"/>
                <a:cs typeface="Arial"/>
                <a:sym typeface="Arial"/>
              </a:defRPr>
            </a:lvl5pPr>
            <a:lvl6pPr marL="2743200" marR="0" lvl="5" indent="-349250" algn="l" rtl="0">
              <a:lnSpc>
                <a:spcPct val="115000"/>
              </a:lnSpc>
              <a:spcBef>
                <a:spcPts val="0"/>
              </a:spcBef>
              <a:spcAft>
                <a:spcPts val="0"/>
              </a:spcAft>
              <a:buClr>
                <a:schemeClr val="dk2"/>
              </a:buClr>
              <a:buSzPts val="1900"/>
              <a:buFont typeface="Arial"/>
              <a:buChar char="■"/>
              <a:defRPr sz="1900" b="0" i="0" u="none" strike="noStrike" cap="none">
                <a:solidFill>
                  <a:schemeClr val="dk2"/>
                </a:solidFill>
                <a:latin typeface="Arial"/>
                <a:ea typeface="Arial"/>
                <a:cs typeface="Arial"/>
                <a:sym typeface="Arial"/>
              </a:defRPr>
            </a:lvl6pPr>
            <a:lvl7pPr marL="3200400" marR="0" lvl="6" indent="-349250" algn="l" rtl="0">
              <a:lnSpc>
                <a:spcPct val="115000"/>
              </a:lnSpc>
              <a:spcBef>
                <a:spcPts val="0"/>
              </a:spcBef>
              <a:spcAft>
                <a:spcPts val="0"/>
              </a:spcAft>
              <a:buClr>
                <a:schemeClr val="dk2"/>
              </a:buClr>
              <a:buSzPts val="1900"/>
              <a:buFont typeface="Arial"/>
              <a:buChar char="●"/>
              <a:defRPr sz="1900" b="0" i="0" u="none" strike="noStrike" cap="none">
                <a:solidFill>
                  <a:schemeClr val="dk2"/>
                </a:solidFill>
                <a:latin typeface="Arial"/>
                <a:ea typeface="Arial"/>
                <a:cs typeface="Arial"/>
                <a:sym typeface="Arial"/>
              </a:defRPr>
            </a:lvl7pPr>
            <a:lvl8pPr marL="3657600" marR="0" lvl="7" indent="-349250" algn="l" rtl="0">
              <a:lnSpc>
                <a:spcPct val="115000"/>
              </a:lnSpc>
              <a:spcBef>
                <a:spcPts val="0"/>
              </a:spcBef>
              <a:spcAft>
                <a:spcPts val="0"/>
              </a:spcAft>
              <a:buClr>
                <a:schemeClr val="dk2"/>
              </a:buClr>
              <a:buSzPts val="1900"/>
              <a:buFont typeface="Arial"/>
              <a:buChar char="○"/>
              <a:defRPr sz="1900" b="0" i="0" u="none" strike="noStrike" cap="none">
                <a:solidFill>
                  <a:schemeClr val="dk2"/>
                </a:solidFill>
                <a:latin typeface="Arial"/>
                <a:ea typeface="Arial"/>
                <a:cs typeface="Arial"/>
                <a:sym typeface="Arial"/>
              </a:defRPr>
            </a:lvl8pPr>
            <a:lvl9pPr marL="4114800" marR="0" lvl="8" indent="-349250" algn="l" rtl="0">
              <a:lnSpc>
                <a:spcPct val="115000"/>
              </a:lnSpc>
              <a:spcBef>
                <a:spcPts val="0"/>
              </a:spcBef>
              <a:spcAft>
                <a:spcPts val="0"/>
              </a:spcAft>
              <a:buClr>
                <a:schemeClr val="dk2"/>
              </a:buClr>
              <a:buSzPts val="1900"/>
              <a:buFont typeface="Arial"/>
              <a:buChar char="■"/>
              <a:defRPr sz="1900" b="0" i="0" u="none" strike="noStrike" cap="none">
                <a:solidFill>
                  <a:schemeClr val="dk2"/>
                </a:solidFill>
                <a:latin typeface="Arial"/>
                <a:ea typeface="Arial"/>
                <a:cs typeface="Arial"/>
                <a:sym typeface="Arial"/>
              </a:defRPr>
            </a:lvl9pPr>
          </a:lstStyle>
          <a:p>
            <a:endParaRPr/>
          </a:p>
        </p:txBody>
      </p:sp>
      <p:sp>
        <p:nvSpPr>
          <p:cNvPr id="147" name="Google Shape;147;g2e63e5a2551_0_449"/>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rmAutofit/>
          </a:bodyPr>
          <a:lstStyle>
            <a:lvl1pPr marL="0" marR="0" lvl="0"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6.jpg"/></Relationships>
</file>

<file path=ppt/slides/_rels/slide4.xml.rels><?xml version="1.0" encoding="UTF-8" standalone="yes" ?><Relationships xmlns="http://schemas.openxmlformats.org/package/2006/relationships"><Relationship Id="rId8" Target="../media/image11.jpeg" Type="http://schemas.openxmlformats.org/officeDocument/2006/relationships/image"/><Relationship Id="rId3" Target="../media/image1.png" Type="http://schemas.openxmlformats.org/officeDocument/2006/relationships/image"/><Relationship Id="rId7" Target="../media/image10.jpeg" Type="http://schemas.openxmlformats.org/officeDocument/2006/relationships/image"/><Relationship Id="rId2" Target="../notesSlides/notesSlide4.xml" Type="http://schemas.openxmlformats.org/officeDocument/2006/relationships/notesSlide"/><Relationship Id="rId1" Target="../slideLayouts/slideLayout5.xml" Type="http://schemas.openxmlformats.org/officeDocument/2006/relationships/slideLayout"/><Relationship Id="rId6" Target="../media/image9.jpeg" Type="http://schemas.openxmlformats.org/officeDocument/2006/relationships/image"/><Relationship Id="rId11" Target="../media/image14.jpg" Type="http://schemas.openxmlformats.org/officeDocument/2006/relationships/image"/><Relationship Id="rId5" Target="../media/image8.gif" Type="http://schemas.openxmlformats.org/officeDocument/2006/relationships/image"/><Relationship Id="rId10" Target="../media/image13.jpeg" Type="http://schemas.openxmlformats.org/officeDocument/2006/relationships/image"/><Relationship Id="rId4" Target="../media/image7.jpeg" Type="http://schemas.openxmlformats.org/officeDocument/2006/relationships/image"/><Relationship Id="rId9" Target="../media/image12.jpeg" Type="http://schemas.openxmlformats.org/officeDocument/2006/relationships/image"/></Relationships>
</file>

<file path=ppt/slides/_rels/slide5.xml.rels><?xml version="1.0" encoding="UTF-8" standalone="yes" ?><Relationships xmlns="http://schemas.openxmlformats.org/package/2006/relationships"><Relationship Id="rId8" Target="../media/image19.jpg" Type="http://schemas.openxmlformats.org/officeDocument/2006/relationships/image"/><Relationship Id="rId3" Target="../media/image15.jpg" Type="http://schemas.openxmlformats.org/officeDocument/2006/relationships/image"/><Relationship Id="rId7" Target="../media/image18.jpeg" Type="http://schemas.openxmlformats.org/officeDocument/2006/relationships/image"/><Relationship Id="rId12" Target="../media/image23.png" Type="http://schemas.openxmlformats.org/officeDocument/2006/relationships/image"/><Relationship Id="rId2" Target="../notesSlides/notesSlide5.xml" Type="http://schemas.openxmlformats.org/officeDocument/2006/relationships/notesSlide"/><Relationship Id="rId1" Target="../slideLayouts/slideLayout3.xml" Type="http://schemas.openxmlformats.org/officeDocument/2006/relationships/slideLayout"/><Relationship Id="rId6" Target="../media/image17.jpg" Type="http://schemas.openxmlformats.org/officeDocument/2006/relationships/image"/><Relationship Id="rId11" Target="../media/image22.png" Type="http://schemas.openxmlformats.org/officeDocument/2006/relationships/image"/><Relationship Id="rId5" Target="../media/image1.png" Type="http://schemas.openxmlformats.org/officeDocument/2006/relationships/image"/><Relationship Id="rId10" Target="../media/image21.jpeg" Type="http://schemas.openxmlformats.org/officeDocument/2006/relationships/image"/><Relationship Id="rId4" Target="../media/image16.jpg" Type="http://schemas.openxmlformats.org/officeDocument/2006/relationships/image"/><Relationship Id="rId9" Target="../media/image20.jpeg" Type="http://schemas.openxmlformats.org/officeDocument/2006/relationships/image"/></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3" Target="../media/image24.jpg" Type="http://schemas.openxmlformats.org/officeDocument/2006/relationships/image"/><Relationship Id="rId2" Target="../notesSlides/notesSlide7.xml" Type="http://schemas.openxmlformats.org/officeDocument/2006/relationships/notesSlide"/><Relationship Id="rId1" Target="../slideLayouts/slideLayout3.xml" Type="http://schemas.openxmlformats.org/officeDocument/2006/relationships/slideLayout"/><Relationship Id="rId4" Target="../media/image25.jpeg" Type="http://schemas.openxmlformats.org/officeDocument/2006/relationships/image"/></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arget="../media/image26.jpeg" Type="http://schemas.openxmlformats.org/officeDocument/2006/relationships/image"/><Relationship Id="rId2" Target="../notesSlides/notesSlide8.xml" Type="http://schemas.openxmlformats.org/officeDocument/2006/relationships/notesSlide"/><Relationship Id="rId1" Target="../slideLayouts/slideLayout3.xml" Type="http://schemas.openxmlformats.org/officeDocument/2006/relationships/slideLayout"/><Relationship Id="rId4" Target="../media/image27.jpeg" Type="http://schemas.openxmlformats.org/officeDocument/2006/relationships/image"/></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arget="../media/image29.jpeg" Type="http://schemas.openxmlformats.org/officeDocument/2006/relationships/image"/><Relationship Id="rId2" Target="../media/image28.jpeg" Type="http://schemas.openxmlformats.org/officeDocument/2006/relationships/image"/><Relationship Id="rId1" Target="../slideLayouts/slideLayout3.xml" Type="http://schemas.openxmlformats.org/officeDocument/2006/relationships/slideLayout"/></Relationships>
</file>

<file path=ppt/slides/_rels/slide14.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9.xml"/><Relationship Id="rId1" Type="http://schemas.openxmlformats.org/officeDocument/2006/relationships/slideLayout" Target="../slideLayouts/slideLayout4.xml"/><Relationship Id="rId6" Type="http://schemas.openxmlformats.org/officeDocument/2006/relationships/image" Target="../media/image33.png"/><Relationship Id="rId5" Type="http://schemas.openxmlformats.org/officeDocument/2006/relationships/image" Target="../media/image32.jpg"/><Relationship Id="rId4" Type="http://schemas.openxmlformats.org/officeDocument/2006/relationships/image" Target="../media/image31.jpg"/></Relationships>
</file>

<file path=ppt/slides/_rels/slide16.xml.rels><?xml version="1.0" encoding="UTF-8" standalone="yes"?>
<Relationships xmlns="http://schemas.openxmlformats.org/package/2006/relationships"><Relationship Id="rId3" Type="http://schemas.openxmlformats.org/officeDocument/2006/relationships/hyperlink" Target="http://www.twitter.com/dhm_weather" TargetMode="External"/><Relationship Id="rId2" Type="http://schemas.openxmlformats.org/officeDocument/2006/relationships/hyperlink" Target="http://www.facebook.com/dhmweather" TargetMode="Externa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8" Target="../media/image39.jpeg" Type="http://schemas.openxmlformats.org/officeDocument/2006/relationships/image"/><Relationship Id="rId13" Target="../media/image44.png" Type="http://schemas.openxmlformats.org/officeDocument/2006/relationships/image"/><Relationship Id="rId3" Target="../media/image34.jpeg" Type="http://schemas.openxmlformats.org/officeDocument/2006/relationships/image"/><Relationship Id="rId7" Target="../media/image38.jpeg" Type="http://schemas.openxmlformats.org/officeDocument/2006/relationships/image"/><Relationship Id="rId12" Target="../media/image43.jpeg" Type="http://schemas.openxmlformats.org/officeDocument/2006/relationships/image"/><Relationship Id="rId2" Target="../notesSlides/notesSlide10.xml" Type="http://schemas.openxmlformats.org/officeDocument/2006/relationships/notesSlide"/><Relationship Id="rId1" Target="../slideLayouts/slideLayout32.xml" Type="http://schemas.openxmlformats.org/officeDocument/2006/relationships/slideLayout"/><Relationship Id="rId6" Target="../media/image37.jpeg" Type="http://schemas.openxmlformats.org/officeDocument/2006/relationships/image"/><Relationship Id="rId11" Target="../media/image42.jpeg" Type="http://schemas.openxmlformats.org/officeDocument/2006/relationships/image"/><Relationship Id="rId5" Target="../media/image36.jpeg" Type="http://schemas.openxmlformats.org/officeDocument/2006/relationships/image"/><Relationship Id="rId10" Target="../media/image41.jpeg" Type="http://schemas.openxmlformats.org/officeDocument/2006/relationships/image"/><Relationship Id="rId4" Target="../media/image35.jpeg" Type="http://schemas.openxmlformats.org/officeDocument/2006/relationships/image"/><Relationship Id="rId9" Target="../media/image40.jpeg" Type="http://schemas.openxmlformats.org/officeDocument/2006/relationships/image"/></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20.xml.rels><?xml version="1.0" encoding="UTF-8" standalone="yes"?>
<Relationships xmlns="http://schemas.openxmlformats.org/package/2006/relationships"><Relationship Id="rId8" Type="http://schemas.openxmlformats.org/officeDocument/2006/relationships/hyperlink" Target="mailto:mfdibf@gmail.com" TargetMode="External"/><Relationship Id="rId3" Type="http://schemas.openxmlformats.org/officeDocument/2006/relationships/hyperlink" Target="http://www.dhm.gov.np/" TargetMode="External"/><Relationship Id="rId7" Type="http://schemas.openxmlformats.org/officeDocument/2006/relationships/hyperlink" Target="mailto:mfddhm@gmail.com" TargetMode="External"/><Relationship Id="rId2" Type="http://schemas.openxmlformats.org/officeDocument/2006/relationships/notesSlide" Target="../notesSlides/notesSlide11.xml"/><Relationship Id="rId1" Type="http://schemas.openxmlformats.org/officeDocument/2006/relationships/slideLayout" Target="../slideLayouts/slideLayout5.xml"/><Relationship Id="rId6" Type="http://schemas.openxmlformats.org/officeDocument/2006/relationships/hyperlink" Target="http://www.twitter.com/dhm_weather" TargetMode="External"/><Relationship Id="rId5" Type="http://schemas.openxmlformats.org/officeDocument/2006/relationships/hyperlink" Target="http://www.facebook.com/dhmweather" TargetMode="External"/><Relationship Id="rId10" Type="http://schemas.openxmlformats.org/officeDocument/2006/relationships/image" Target="../media/image1.png"/><Relationship Id="rId4" Type="http://schemas.openxmlformats.org/officeDocument/2006/relationships/hyperlink" Target="http://www.mfd.gov.np/" TargetMode="External"/><Relationship Id="rId9" Type="http://schemas.openxmlformats.org/officeDocument/2006/relationships/hyperlink" Target="http://www.hydrology.gov.np/"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6.xml"/><Relationship Id="rId4" Type="http://schemas.openxmlformats.org/officeDocument/2006/relationships/image" Target="../media/image45.gif"/></Relationships>
</file>

<file path=ppt/slides/_rels/slide22.xml.rels><?xml version="1.0" encoding="UTF-8" standalone="yes" ?><Relationships xmlns="http://schemas.openxmlformats.org/package/2006/relationships"><Relationship Id="rId8" Target="../media/image8.gif" Type="http://schemas.openxmlformats.org/officeDocument/2006/relationships/image"/><Relationship Id="rId13" Target="../media/image50.jpg" Type="http://schemas.openxmlformats.org/officeDocument/2006/relationships/image"/><Relationship Id="rId18" Target="../media/image55.png" Type="http://schemas.openxmlformats.org/officeDocument/2006/relationships/image"/><Relationship Id="rId3" Target="../media/image1.png" Type="http://schemas.openxmlformats.org/officeDocument/2006/relationships/image"/><Relationship Id="rId21" Target="../media/image58.jpeg" Type="http://schemas.openxmlformats.org/officeDocument/2006/relationships/image"/><Relationship Id="rId7" Target="../media/image49.jpg" Type="http://schemas.openxmlformats.org/officeDocument/2006/relationships/image"/><Relationship Id="rId12" Target="../media/image10.jpeg" Type="http://schemas.openxmlformats.org/officeDocument/2006/relationships/image"/><Relationship Id="rId17" Target="../media/image54.png" Type="http://schemas.openxmlformats.org/officeDocument/2006/relationships/image"/><Relationship Id="rId2" Target="../notesSlides/notesSlide13.xml" Type="http://schemas.openxmlformats.org/officeDocument/2006/relationships/notesSlide"/><Relationship Id="rId16" Target="../media/image53.jpeg" Type="http://schemas.openxmlformats.org/officeDocument/2006/relationships/image"/><Relationship Id="rId20" Target="../media/image57.jpeg" Type="http://schemas.openxmlformats.org/officeDocument/2006/relationships/image"/><Relationship Id="rId1" Target="../slideLayouts/slideLayout3.xml" Type="http://schemas.openxmlformats.org/officeDocument/2006/relationships/slideLayout"/><Relationship Id="rId6" Target="../media/image48.jpg" Type="http://schemas.openxmlformats.org/officeDocument/2006/relationships/image"/><Relationship Id="rId11" Target="../media/image9.jpeg" Type="http://schemas.openxmlformats.org/officeDocument/2006/relationships/image"/><Relationship Id="rId5" Target="../media/image47.jpeg" Type="http://schemas.openxmlformats.org/officeDocument/2006/relationships/image"/><Relationship Id="rId15" Target="../media/image52.jpeg" Type="http://schemas.openxmlformats.org/officeDocument/2006/relationships/image"/><Relationship Id="rId10" Target="../media/image12.jpeg" Type="http://schemas.openxmlformats.org/officeDocument/2006/relationships/image"/><Relationship Id="rId19" Target="../media/image56.jpeg" Type="http://schemas.openxmlformats.org/officeDocument/2006/relationships/image"/><Relationship Id="rId4" Target="../media/image46.jpg" Type="http://schemas.openxmlformats.org/officeDocument/2006/relationships/image"/><Relationship Id="rId9" Target="../media/image7.jpeg" Type="http://schemas.openxmlformats.org/officeDocument/2006/relationships/image"/><Relationship Id="rId14" Target="../media/image51.png" Type="http://schemas.openxmlformats.org/officeDocument/2006/relationships/image"/><Relationship Id="rId22" Target="../media/image59.jpeg" Type="http://schemas.openxmlformats.org/officeDocument/2006/relationships/image"/></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25"/>
        <p:cNvGrpSpPr/>
        <p:nvPr/>
      </p:nvGrpSpPr>
      <p:grpSpPr>
        <a:xfrm>
          <a:off x="0" y="0"/>
          <a:ext cx="0" cy="0"/>
          <a:chOff x="0" y="0"/>
          <a:chExt cx="0" cy="0"/>
        </a:xfrm>
      </p:grpSpPr>
      <p:sp>
        <p:nvSpPr>
          <p:cNvPr id="226" name="Google Shape;226;p56"/>
          <p:cNvSpPr txBox="1">
            <a:spLocks noGrp="1"/>
          </p:cNvSpPr>
          <p:nvPr>
            <p:ph type="ctrTitle"/>
          </p:nvPr>
        </p:nvSpPr>
        <p:spPr>
          <a:xfrm>
            <a:off x="183335" y="1592494"/>
            <a:ext cx="11825400" cy="2305800"/>
          </a:xfrm>
          <a:prstGeom prst="rect">
            <a:avLst/>
          </a:prstGeom>
          <a:noFill/>
          <a:ln>
            <a:noFill/>
          </a:ln>
        </p:spPr>
        <p:txBody>
          <a:bodyPr spcFirstLastPara="1" wrap="square" lIns="91425" tIns="45700" rIns="91425" bIns="45700" anchor="b" anchorCtr="0">
            <a:normAutofit fontScale="90000"/>
          </a:bodyPr>
          <a:lstStyle/>
          <a:p>
            <a:pPr marL="0" lvl="0" indent="0" algn="ctr" rtl="0">
              <a:lnSpc>
                <a:spcPct val="100000"/>
              </a:lnSpc>
              <a:spcBef>
                <a:spcPts val="0"/>
              </a:spcBef>
              <a:spcAft>
                <a:spcPts val="0"/>
              </a:spcAft>
              <a:buSzPct val="191666"/>
              <a:buNone/>
            </a:pPr>
            <a:br>
              <a:rPr lang="en-US" sz="4000" b="1">
                <a:solidFill>
                  <a:srgbClr val="0070C0"/>
                </a:solidFill>
                <a:latin typeface="Times New Roman"/>
                <a:ea typeface="Times New Roman"/>
                <a:cs typeface="Times New Roman"/>
                <a:sym typeface="Times New Roman"/>
              </a:rPr>
            </a:br>
            <a:br>
              <a:rPr lang="en-US" sz="4000" b="1">
                <a:solidFill>
                  <a:srgbClr val="0070C0"/>
                </a:solidFill>
                <a:latin typeface="Times New Roman"/>
                <a:ea typeface="Times New Roman"/>
                <a:cs typeface="Times New Roman"/>
                <a:sym typeface="Times New Roman"/>
              </a:rPr>
            </a:br>
            <a:br>
              <a:rPr lang="en-US" sz="4000" b="1">
                <a:solidFill>
                  <a:srgbClr val="0070C0"/>
                </a:solidFill>
                <a:latin typeface="Times New Roman"/>
                <a:ea typeface="Times New Roman"/>
                <a:cs typeface="Times New Roman"/>
                <a:sym typeface="Times New Roman"/>
              </a:rPr>
            </a:br>
            <a:br>
              <a:rPr lang="en-US" sz="4000" b="1">
                <a:solidFill>
                  <a:srgbClr val="0070C0"/>
                </a:solidFill>
                <a:latin typeface="Times New Roman"/>
                <a:ea typeface="Times New Roman"/>
                <a:cs typeface="Times New Roman"/>
                <a:sym typeface="Times New Roman"/>
              </a:rPr>
            </a:br>
            <a:br>
              <a:rPr lang="en-US" sz="4000" b="1">
                <a:solidFill>
                  <a:srgbClr val="0070C0"/>
                </a:solidFill>
                <a:latin typeface="Times New Roman"/>
                <a:ea typeface="Times New Roman"/>
                <a:cs typeface="Times New Roman"/>
                <a:sym typeface="Times New Roman"/>
              </a:rPr>
            </a:br>
            <a:br>
              <a:rPr lang="en-US" sz="4000" b="1">
                <a:solidFill>
                  <a:srgbClr val="0070C0"/>
                </a:solidFill>
                <a:latin typeface="Times New Roman"/>
                <a:ea typeface="Times New Roman"/>
                <a:cs typeface="Times New Roman"/>
                <a:sym typeface="Times New Roman"/>
              </a:rPr>
            </a:br>
            <a:r>
              <a:rPr lang="en-US" sz="3600" b="1" i="0" u="none" strike="noStrike">
                <a:solidFill>
                  <a:srgbClr val="000000"/>
                </a:solidFill>
                <a:latin typeface="Arial"/>
                <a:ea typeface="Arial"/>
                <a:cs typeface="Arial"/>
                <a:sym typeface="Arial"/>
              </a:rPr>
              <a:t>Weather Forecast and Observation, monsoon and its potential impact</a:t>
            </a:r>
            <a:br>
              <a:rPr lang="en-US" sz="1000" b="0"/>
            </a:br>
            <a:br>
              <a:rPr lang="en-US" sz="1000"/>
            </a:br>
            <a:br>
              <a:rPr lang="en-US" sz="4000" b="1">
                <a:latin typeface="Times New Roman"/>
                <a:ea typeface="Times New Roman"/>
                <a:cs typeface="Times New Roman"/>
                <a:sym typeface="Times New Roman"/>
              </a:rPr>
            </a:br>
            <a:endParaRPr sz="4000" b="1" u="sng">
              <a:solidFill>
                <a:srgbClr val="0070C0"/>
              </a:solidFill>
              <a:latin typeface="Times New Roman"/>
              <a:ea typeface="Times New Roman"/>
              <a:cs typeface="Times New Roman"/>
              <a:sym typeface="Times New Roman"/>
            </a:endParaRPr>
          </a:p>
        </p:txBody>
      </p:sp>
      <p:sp>
        <p:nvSpPr>
          <p:cNvPr id="227" name="Google Shape;227;p56"/>
          <p:cNvSpPr txBox="1">
            <a:spLocks noGrp="1"/>
          </p:cNvSpPr>
          <p:nvPr>
            <p:ph type="subTitle" idx="1"/>
          </p:nvPr>
        </p:nvSpPr>
        <p:spPr>
          <a:xfrm>
            <a:off x="488971" y="3055995"/>
            <a:ext cx="11005200" cy="2067600"/>
          </a:xfrm>
          <a:prstGeom prst="rect">
            <a:avLst/>
          </a:prstGeom>
          <a:noFill/>
          <a:ln>
            <a:noFill/>
          </a:ln>
        </p:spPr>
        <p:txBody>
          <a:bodyPr spcFirstLastPara="1" wrap="square" lIns="91425" tIns="45700" rIns="91425" bIns="45700" anchor="t" anchorCtr="0">
            <a:noAutofit/>
          </a:bodyPr>
          <a:lstStyle/>
          <a:p>
            <a:pPr marL="0" lvl="0" indent="0" algn="ctr" rtl="0">
              <a:lnSpc>
                <a:spcPct val="115000"/>
              </a:lnSpc>
              <a:spcBef>
                <a:spcPts val="1200"/>
              </a:spcBef>
              <a:spcAft>
                <a:spcPts val="0"/>
              </a:spcAft>
              <a:buClr>
                <a:schemeClr val="dk1"/>
              </a:buClr>
              <a:buSzPts val="1100"/>
              <a:buNone/>
            </a:pPr>
            <a:r>
              <a:rPr lang="en-US" sz="2800" b="1">
                <a:latin typeface="Times New Roman"/>
                <a:ea typeface="Times New Roman"/>
                <a:cs typeface="Times New Roman"/>
                <a:sym typeface="Times New Roman"/>
              </a:rPr>
              <a:t>“Monsoon Preparedness and Response Plan” at Madhesh Province </a:t>
            </a:r>
            <a:endParaRPr sz="2800" b="1">
              <a:latin typeface="Times New Roman"/>
              <a:ea typeface="Times New Roman"/>
              <a:cs typeface="Times New Roman"/>
              <a:sym typeface="Times New Roman"/>
            </a:endParaRPr>
          </a:p>
          <a:p>
            <a:pPr marL="457200" lvl="0" indent="-406400" algn="ctr" rtl="0">
              <a:lnSpc>
                <a:spcPct val="100000"/>
              </a:lnSpc>
              <a:spcBef>
                <a:spcPts val="0"/>
              </a:spcBef>
              <a:spcAft>
                <a:spcPts val="0"/>
              </a:spcAft>
              <a:buClr>
                <a:schemeClr val="dk1"/>
              </a:buClr>
              <a:buSzPts val="2400"/>
              <a:buNone/>
            </a:pPr>
            <a:endParaRPr sz="1800" b="1">
              <a:latin typeface="Times New Roman"/>
              <a:ea typeface="Times New Roman"/>
              <a:cs typeface="Times New Roman"/>
              <a:sym typeface="Times New Roman"/>
            </a:endParaRPr>
          </a:p>
          <a:p>
            <a:pPr marL="457200" lvl="0" indent="-406400" algn="ctr" rtl="0">
              <a:lnSpc>
                <a:spcPct val="100000"/>
              </a:lnSpc>
              <a:spcBef>
                <a:spcPts val="0"/>
              </a:spcBef>
              <a:spcAft>
                <a:spcPts val="0"/>
              </a:spcAft>
              <a:buClr>
                <a:schemeClr val="dk1"/>
              </a:buClr>
              <a:buSzPts val="2400"/>
              <a:buNone/>
            </a:pPr>
            <a:endParaRPr sz="1800" b="1">
              <a:latin typeface="Times New Roman"/>
              <a:ea typeface="Times New Roman"/>
              <a:cs typeface="Times New Roman"/>
              <a:sym typeface="Times New Roman"/>
            </a:endParaRPr>
          </a:p>
          <a:p>
            <a:pPr marL="457200" lvl="0" indent="-406400" algn="ctr" rtl="0">
              <a:lnSpc>
                <a:spcPct val="100000"/>
              </a:lnSpc>
              <a:spcBef>
                <a:spcPts val="0"/>
              </a:spcBef>
              <a:spcAft>
                <a:spcPts val="0"/>
              </a:spcAft>
              <a:buClr>
                <a:schemeClr val="dk1"/>
              </a:buClr>
              <a:buSzPts val="2400"/>
              <a:buNone/>
            </a:pPr>
            <a:endParaRPr sz="1800" b="1">
              <a:latin typeface="Times New Roman"/>
              <a:ea typeface="Times New Roman"/>
              <a:cs typeface="Times New Roman"/>
              <a:sym typeface="Times New Roman"/>
            </a:endParaRPr>
          </a:p>
          <a:p>
            <a:pPr marL="457200" lvl="0" indent="-406400" algn="ctr" rtl="0">
              <a:lnSpc>
                <a:spcPct val="100000"/>
              </a:lnSpc>
              <a:spcBef>
                <a:spcPts val="0"/>
              </a:spcBef>
              <a:spcAft>
                <a:spcPts val="0"/>
              </a:spcAft>
              <a:buClr>
                <a:schemeClr val="dk1"/>
              </a:buClr>
              <a:buSzPts val="2400"/>
              <a:buNone/>
            </a:pPr>
            <a:endParaRPr sz="1800" b="1">
              <a:latin typeface="Times New Roman"/>
              <a:ea typeface="Times New Roman"/>
              <a:cs typeface="Times New Roman"/>
              <a:sym typeface="Times New Roman"/>
            </a:endParaRPr>
          </a:p>
          <a:p>
            <a:pPr marL="457200" lvl="0" indent="-406400" algn="ctr" rtl="0">
              <a:lnSpc>
                <a:spcPct val="100000"/>
              </a:lnSpc>
              <a:spcBef>
                <a:spcPts val="0"/>
              </a:spcBef>
              <a:spcAft>
                <a:spcPts val="0"/>
              </a:spcAft>
              <a:buClr>
                <a:schemeClr val="dk1"/>
              </a:buClr>
              <a:buSzPts val="2400"/>
              <a:buNone/>
            </a:pPr>
            <a:endParaRPr sz="1800" b="1">
              <a:latin typeface="Times New Roman"/>
              <a:ea typeface="Times New Roman"/>
              <a:cs typeface="Times New Roman"/>
              <a:sym typeface="Times New Roman"/>
            </a:endParaRPr>
          </a:p>
          <a:p>
            <a:pPr marL="0" lvl="0" indent="0" algn="l" rtl="0">
              <a:lnSpc>
                <a:spcPct val="100000"/>
              </a:lnSpc>
              <a:spcBef>
                <a:spcPts val="0"/>
              </a:spcBef>
              <a:spcAft>
                <a:spcPts val="0"/>
              </a:spcAft>
              <a:buClr>
                <a:schemeClr val="dk1"/>
              </a:buClr>
              <a:buSzPts val="2400"/>
              <a:buNone/>
            </a:pPr>
            <a:r>
              <a:rPr lang="en-US" sz="1800" b="1">
                <a:latin typeface="Times New Roman"/>
                <a:ea typeface="Times New Roman"/>
                <a:cs typeface="Times New Roman"/>
                <a:sym typeface="Times New Roman"/>
              </a:rPr>
              <a:t>				                             </a:t>
            </a:r>
            <a:endParaRPr sz="1800" b="1">
              <a:latin typeface="Times New Roman"/>
              <a:ea typeface="Times New Roman"/>
              <a:cs typeface="Times New Roman"/>
              <a:sym typeface="Times New Roman"/>
            </a:endParaRPr>
          </a:p>
          <a:p>
            <a:pPr marL="3657600" lvl="0" indent="457200" algn="l" rtl="0">
              <a:lnSpc>
                <a:spcPct val="100000"/>
              </a:lnSpc>
              <a:spcBef>
                <a:spcPts val="0"/>
              </a:spcBef>
              <a:spcAft>
                <a:spcPts val="0"/>
              </a:spcAft>
              <a:buClr>
                <a:schemeClr val="dk1"/>
              </a:buClr>
              <a:buSzPts val="2400"/>
              <a:buNone/>
            </a:pPr>
            <a:r>
              <a:rPr lang="en-US" sz="1800" b="1">
                <a:latin typeface="Times New Roman"/>
                <a:ea typeface="Times New Roman"/>
                <a:cs typeface="Times New Roman"/>
                <a:sym typeface="Times New Roman"/>
              </a:rPr>
              <a:t>      Mean Kumar Aryal</a:t>
            </a:r>
            <a:endParaRPr sz="1800" b="1">
              <a:latin typeface="Times New Roman"/>
              <a:ea typeface="Times New Roman"/>
              <a:cs typeface="Times New Roman"/>
              <a:sym typeface="Times New Roman"/>
            </a:endParaRPr>
          </a:p>
          <a:p>
            <a:pPr marL="0" lvl="0" indent="0" algn="ctr" rtl="0">
              <a:lnSpc>
                <a:spcPct val="100000"/>
              </a:lnSpc>
              <a:spcBef>
                <a:spcPts val="0"/>
              </a:spcBef>
              <a:spcAft>
                <a:spcPts val="0"/>
              </a:spcAft>
              <a:buClr>
                <a:schemeClr val="dk1"/>
              </a:buClr>
              <a:buSzPts val="2400"/>
              <a:buNone/>
            </a:pPr>
            <a:r>
              <a:rPr lang="en-US" sz="1800" b="1">
                <a:latin typeface="Times New Roman"/>
                <a:ea typeface="Times New Roman"/>
                <a:cs typeface="Times New Roman"/>
                <a:sym typeface="Times New Roman"/>
              </a:rPr>
              <a:t>Senior Divisional Meteorologist</a:t>
            </a:r>
            <a:endParaRPr sz="1800" b="1">
              <a:latin typeface="Times New Roman"/>
              <a:ea typeface="Times New Roman"/>
              <a:cs typeface="Times New Roman"/>
              <a:sym typeface="Times New Roman"/>
            </a:endParaRPr>
          </a:p>
          <a:p>
            <a:pPr marL="457200" lvl="0" indent="-406400" algn="ctr" rtl="0">
              <a:lnSpc>
                <a:spcPct val="100000"/>
              </a:lnSpc>
              <a:spcBef>
                <a:spcPts val="0"/>
              </a:spcBef>
              <a:spcAft>
                <a:spcPts val="0"/>
              </a:spcAft>
              <a:buClr>
                <a:schemeClr val="dk1"/>
              </a:buClr>
              <a:buSzPts val="2400"/>
              <a:buNone/>
            </a:pPr>
            <a:endParaRPr sz="1800" b="1">
              <a:latin typeface="Times New Roman"/>
              <a:ea typeface="Times New Roman"/>
              <a:cs typeface="Times New Roman"/>
              <a:sym typeface="Times New Roman"/>
            </a:endParaRPr>
          </a:p>
          <a:p>
            <a:pPr marL="457200" lvl="0" indent="-406400" algn="ctr" rtl="0">
              <a:lnSpc>
                <a:spcPct val="100000"/>
              </a:lnSpc>
              <a:spcBef>
                <a:spcPts val="0"/>
              </a:spcBef>
              <a:spcAft>
                <a:spcPts val="0"/>
              </a:spcAft>
              <a:buClr>
                <a:schemeClr val="dk1"/>
              </a:buClr>
              <a:buSzPts val="2400"/>
              <a:buNone/>
            </a:pPr>
            <a:r>
              <a:rPr lang="en-US" sz="1800" b="1">
                <a:latin typeface="Times New Roman"/>
                <a:ea typeface="Times New Roman"/>
                <a:cs typeface="Times New Roman"/>
                <a:sym typeface="Times New Roman"/>
              </a:rPr>
              <a:t>18</a:t>
            </a:r>
            <a:r>
              <a:rPr lang="en-US" sz="1800" b="1" baseline="30000">
                <a:latin typeface="Times New Roman"/>
                <a:ea typeface="Times New Roman"/>
                <a:cs typeface="Times New Roman"/>
                <a:sym typeface="Times New Roman"/>
              </a:rPr>
              <a:t>th</a:t>
            </a:r>
            <a:r>
              <a:rPr lang="en-US" sz="1800" b="1">
                <a:latin typeface="Times New Roman"/>
                <a:ea typeface="Times New Roman"/>
                <a:cs typeface="Times New Roman"/>
                <a:sym typeface="Times New Roman"/>
              </a:rPr>
              <a:t> June 2024</a:t>
            </a:r>
            <a:endParaRPr/>
          </a:p>
          <a:p>
            <a:pPr marL="457200" lvl="0" indent="-406400" algn="ctr" rtl="0">
              <a:lnSpc>
                <a:spcPct val="90000"/>
              </a:lnSpc>
              <a:spcBef>
                <a:spcPts val="1000"/>
              </a:spcBef>
              <a:spcAft>
                <a:spcPts val="0"/>
              </a:spcAft>
              <a:buClr>
                <a:schemeClr val="dk1"/>
              </a:buClr>
              <a:buSzPts val="2400"/>
              <a:buNone/>
            </a:pPr>
            <a:endParaRPr sz="1800" b="1">
              <a:latin typeface="Times New Roman"/>
              <a:ea typeface="Times New Roman"/>
              <a:cs typeface="Times New Roman"/>
              <a:sym typeface="Times New Roman"/>
            </a:endParaRPr>
          </a:p>
        </p:txBody>
      </p:sp>
      <p:pic>
        <p:nvPicPr>
          <p:cNvPr id="228" name="Google Shape;228;p56"/>
          <p:cNvPicPr preferRelativeResize="0"/>
          <p:nvPr/>
        </p:nvPicPr>
        <p:blipFill rotWithShape="1">
          <a:blip r:embed="rId3">
            <a:alphaModFix/>
          </a:blip>
          <a:srcRect/>
          <a:stretch/>
        </p:blipFill>
        <p:spPr>
          <a:xfrm>
            <a:off x="4673323" y="177719"/>
            <a:ext cx="2035702" cy="1414775"/>
          </a:xfrm>
          <a:prstGeom prst="rect">
            <a:avLst/>
          </a:prstGeom>
          <a:noFill/>
          <a:ln>
            <a:noFill/>
          </a:ln>
        </p:spPr>
      </p:pic>
      <p:cxnSp>
        <p:nvCxnSpPr>
          <p:cNvPr id="229" name="Google Shape;229;p56"/>
          <p:cNvCxnSpPr/>
          <p:nvPr/>
        </p:nvCxnSpPr>
        <p:spPr>
          <a:xfrm>
            <a:off x="489029" y="2973821"/>
            <a:ext cx="11214000" cy="0"/>
          </a:xfrm>
          <a:prstGeom prst="straightConnector1">
            <a:avLst/>
          </a:prstGeom>
          <a:noFill/>
          <a:ln w="19050" cap="flat" cmpd="sng">
            <a:solidFill>
              <a:srgbClr val="3B7FF2"/>
            </a:solidFill>
            <a:prstDash val="solid"/>
            <a:round/>
            <a:headEnd type="none" w="sm" len="sm"/>
            <a:tailEnd type="none" w="sm" len="sm"/>
          </a:ln>
        </p:spPr>
      </p:cxn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D8E6FC"/>
        </a:solidFill>
        <a:effectLst/>
      </p:bgPr>
    </p:bg>
    <p:spTree>
      <p:nvGrpSpPr>
        <p:cNvPr id="1" name="Shape 233"/>
        <p:cNvGrpSpPr/>
        <p:nvPr/>
      </p:nvGrpSpPr>
      <p:grpSpPr>
        <a:xfrm>
          <a:off x="0" y="0"/>
          <a:ext cx="0" cy="0"/>
          <a:chOff x="0" y="0"/>
          <a:chExt cx="0" cy="0"/>
        </a:xfrm>
      </p:grpSpPr>
      <p:sp>
        <p:nvSpPr>
          <p:cNvPr id="234" name="Google Shape;234;p4"/>
          <p:cNvSpPr txBox="1">
            <a:spLocks noGrp="1"/>
          </p:cNvSpPr>
          <p:nvPr>
            <p:ph type="title"/>
          </p:nvPr>
        </p:nvSpPr>
        <p:spPr>
          <a:xfrm>
            <a:off x="2250381" y="803852"/>
            <a:ext cx="6951000" cy="632700"/>
          </a:xfrm>
          <a:prstGeom prst="rect">
            <a:avLst/>
          </a:prstGeom>
          <a:noFill/>
          <a:ln>
            <a:noFill/>
          </a:ln>
        </p:spPr>
        <p:txBody>
          <a:bodyPr spcFirstLastPara="1" wrap="square" lIns="121900" tIns="60925" rIns="121900" bIns="60925" anchor="t" anchorCtr="0">
            <a:noAutofit/>
          </a:bodyPr>
          <a:lstStyle/>
          <a:p>
            <a:pPr marL="0" lvl="0" indent="0" algn="l" rtl="0">
              <a:lnSpc>
                <a:spcPct val="100000"/>
              </a:lnSpc>
              <a:spcBef>
                <a:spcPts val="0"/>
              </a:spcBef>
              <a:spcAft>
                <a:spcPts val="0"/>
              </a:spcAft>
              <a:buSzPts val="1800"/>
              <a:buNone/>
            </a:pPr>
            <a:r>
              <a:rPr lang="en-US">
                <a:solidFill>
                  <a:schemeClr val="dk1"/>
                </a:solidFill>
                <a:latin typeface="Times New Roman"/>
                <a:ea typeface="Times New Roman"/>
                <a:cs typeface="Times New Roman"/>
                <a:sym typeface="Times New Roman"/>
              </a:rPr>
              <a:t>Contents</a:t>
            </a:r>
            <a:endParaRPr/>
          </a:p>
        </p:txBody>
      </p:sp>
      <p:sp>
        <p:nvSpPr>
          <p:cNvPr id="235" name="Google Shape;235;p4"/>
          <p:cNvSpPr txBox="1">
            <a:spLocks noGrp="1"/>
          </p:cNvSpPr>
          <p:nvPr>
            <p:ph type="body" idx="2"/>
          </p:nvPr>
        </p:nvSpPr>
        <p:spPr>
          <a:xfrm>
            <a:off x="2312872" y="2188115"/>
            <a:ext cx="5970515" cy="680560"/>
          </a:xfrm>
          <a:prstGeom prst="rect">
            <a:avLst/>
          </a:prstGeom>
          <a:solidFill>
            <a:srgbClr val="00B050"/>
          </a:solidFill>
          <a:ln>
            <a:noFill/>
          </a:ln>
        </p:spPr>
        <p:txBody>
          <a:bodyPr spcFirstLastPara="1" wrap="square" lIns="121900" tIns="60925" rIns="121900" bIns="60925" anchor="b" anchorCtr="0">
            <a:noAutofit/>
          </a:bodyPr>
          <a:lstStyle/>
          <a:p>
            <a:pPr marL="0" lvl="0" indent="0" algn="l" rtl="0">
              <a:lnSpc>
                <a:spcPct val="100000"/>
              </a:lnSpc>
              <a:spcBef>
                <a:spcPts val="0"/>
              </a:spcBef>
              <a:spcAft>
                <a:spcPts val="0"/>
              </a:spcAft>
              <a:buClr>
                <a:schemeClr val="dk1"/>
              </a:buClr>
              <a:buSzPts val="2500"/>
              <a:buNone/>
            </a:pPr>
            <a:r>
              <a:rPr lang="en-US" sz="2267">
                <a:latin typeface="Times New Roman"/>
                <a:ea typeface="Times New Roman"/>
                <a:cs typeface="Times New Roman"/>
                <a:sym typeface="Times New Roman"/>
              </a:rPr>
              <a:t>Observation Networks, monitoring facilities and Our Services </a:t>
            </a:r>
            <a:endParaRPr sz="2267">
              <a:latin typeface="Times New Roman"/>
              <a:ea typeface="Times New Roman"/>
              <a:cs typeface="Times New Roman"/>
              <a:sym typeface="Times New Roman"/>
            </a:endParaRPr>
          </a:p>
        </p:txBody>
      </p:sp>
      <p:sp>
        <p:nvSpPr>
          <p:cNvPr id="236" name="Google Shape;236;p4"/>
          <p:cNvSpPr txBox="1">
            <a:spLocks noGrp="1"/>
          </p:cNvSpPr>
          <p:nvPr>
            <p:ph type="body" idx="3"/>
          </p:nvPr>
        </p:nvSpPr>
        <p:spPr>
          <a:xfrm>
            <a:off x="1138511" y="2159318"/>
            <a:ext cx="820653" cy="680560"/>
          </a:xfrm>
          <a:prstGeom prst="rect">
            <a:avLst/>
          </a:prstGeom>
          <a:solidFill>
            <a:schemeClr val="lt1"/>
          </a:solidFill>
          <a:ln>
            <a:noFill/>
          </a:ln>
        </p:spPr>
        <p:txBody>
          <a:bodyPr spcFirstLastPara="1" wrap="square" lIns="121900" tIns="60925" rIns="121900" bIns="60925" anchor="ctr" anchorCtr="0">
            <a:noAutofit/>
          </a:bodyPr>
          <a:lstStyle/>
          <a:p>
            <a:pPr marL="0" lvl="0" indent="0" algn="ctr" rtl="0">
              <a:lnSpc>
                <a:spcPct val="100000"/>
              </a:lnSpc>
              <a:spcBef>
                <a:spcPts val="0"/>
              </a:spcBef>
              <a:spcAft>
                <a:spcPts val="0"/>
              </a:spcAft>
              <a:buSzPts val="2500"/>
              <a:buNone/>
            </a:pPr>
            <a:r>
              <a:rPr lang="en-US">
                <a:solidFill>
                  <a:schemeClr val="dk1"/>
                </a:solidFill>
                <a:latin typeface="Times New Roman"/>
                <a:ea typeface="Times New Roman"/>
                <a:cs typeface="Times New Roman"/>
                <a:sym typeface="Times New Roman"/>
              </a:rPr>
              <a:t>01</a:t>
            </a:r>
            <a:endParaRPr>
              <a:latin typeface="Times New Roman"/>
              <a:ea typeface="Times New Roman"/>
              <a:cs typeface="Times New Roman"/>
              <a:sym typeface="Times New Roman"/>
            </a:endParaRPr>
          </a:p>
        </p:txBody>
      </p:sp>
      <p:sp>
        <p:nvSpPr>
          <p:cNvPr id="237" name="Google Shape;237;p4"/>
          <p:cNvSpPr txBox="1">
            <a:spLocks noGrp="1"/>
          </p:cNvSpPr>
          <p:nvPr>
            <p:ph type="body" idx="14"/>
          </p:nvPr>
        </p:nvSpPr>
        <p:spPr>
          <a:xfrm>
            <a:off x="2312873" y="5509679"/>
            <a:ext cx="5970514" cy="672443"/>
          </a:xfrm>
          <a:prstGeom prst="rect">
            <a:avLst/>
          </a:prstGeom>
          <a:solidFill>
            <a:srgbClr val="00B050"/>
          </a:solidFill>
          <a:ln>
            <a:noFill/>
          </a:ln>
        </p:spPr>
        <p:txBody>
          <a:bodyPr spcFirstLastPara="1" wrap="square" lIns="121900" tIns="60925" rIns="121900" bIns="60925" anchor="b" anchorCtr="0">
            <a:noAutofit/>
          </a:bodyPr>
          <a:lstStyle/>
          <a:p>
            <a:pPr marL="0" lvl="0" indent="0" algn="l" rtl="0">
              <a:lnSpc>
                <a:spcPct val="100000"/>
              </a:lnSpc>
              <a:spcBef>
                <a:spcPts val="0"/>
              </a:spcBef>
              <a:spcAft>
                <a:spcPts val="0"/>
              </a:spcAft>
              <a:buClr>
                <a:schemeClr val="dk1"/>
              </a:buClr>
              <a:buSzPts val="2500"/>
              <a:buFont typeface="Arial"/>
              <a:buNone/>
            </a:pPr>
            <a:r>
              <a:rPr lang="en-US" dirty="0">
                <a:latin typeface="Times New Roman"/>
                <a:ea typeface="Times New Roman"/>
                <a:cs typeface="Times New Roman"/>
                <a:sym typeface="Times New Roman"/>
              </a:rPr>
              <a:t>Opportunity and Challenges </a:t>
            </a:r>
            <a:endParaRPr lang="en-US" dirty="0">
              <a:solidFill>
                <a:schemeClr val="lt1"/>
              </a:solidFill>
              <a:latin typeface="Times New Roman"/>
              <a:ea typeface="Times New Roman"/>
              <a:cs typeface="Times New Roman"/>
              <a:sym typeface="Times New Roman"/>
            </a:endParaRPr>
          </a:p>
        </p:txBody>
      </p:sp>
      <p:sp>
        <p:nvSpPr>
          <p:cNvPr id="238" name="Google Shape;238;p4"/>
          <p:cNvSpPr txBox="1">
            <a:spLocks noGrp="1"/>
          </p:cNvSpPr>
          <p:nvPr>
            <p:ph type="body" idx="15"/>
          </p:nvPr>
        </p:nvSpPr>
        <p:spPr>
          <a:xfrm>
            <a:off x="1228163" y="3212696"/>
            <a:ext cx="730999" cy="789866"/>
          </a:xfrm>
          <a:prstGeom prst="rect">
            <a:avLst/>
          </a:prstGeom>
          <a:solidFill>
            <a:schemeClr val="lt1"/>
          </a:solidFill>
          <a:ln>
            <a:noFill/>
          </a:ln>
        </p:spPr>
        <p:txBody>
          <a:bodyPr spcFirstLastPara="1" wrap="square" lIns="121900" tIns="60925" rIns="121900" bIns="60925" anchor="ctr" anchorCtr="0">
            <a:noAutofit/>
          </a:bodyPr>
          <a:lstStyle/>
          <a:p>
            <a:pPr marL="0" lvl="0" indent="0" algn="ctr" rtl="0">
              <a:lnSpc>
                <a:spcPct val="90000"/>
              </a:lnSpc>
              <a:spcBef>
                <a:spcPts val="0"/>
              </a:spcBef>
              <a:spcAft>
                <a:spcPts val="0"/>
              </a:spcAft>
              <a:buSzPts val="2500"/>
              <a:buNone/>
            </a:pPr>
            <a:r>
              <a:rPr lang="en-US">
                <a:solidFill>
                  <a:schemeClr val="dk1"/>
                </a:solidFill>
                <a:latin typeface="Times New Roman"/>
                <a:ea typeface="Times New Roman"/>
                <a:cs typeface="Times New Roman"/>
                <a:sym typeface="Times New Roman"/>
              </a:rPr>
              <a:t>02</a:t>
            </a:r>
            <a:endParaRPr>
              <a:latin typeface="Times New Roman"/>
              <a:ea typeface="Times New Roman"/>
              <a:cs typeface="Times New Roman"/>
              <a:sym typeface="Times New Roman"/>
            </a:endParaRPr>
          </a:p>
        </p:txBody>
      </p:sp>
      <p:grpSp>
        <p:nvGrpSpPr>
          <p:cNvPr id="239" name="Google Shape;239;p4"/>
          <p:cNvGrpSpPr/>
          <p:nvPr/>
        </p:nvGrpSpPr>
        <p:grpSpPr>
          <a:xfrm rot="4456419" flipH="1">
            <a:off x="10490727" y="5145142"/>
            <a:ext cx="1112312" cy="3293601"/>
            <a:chOff x="-95720" y="0"/>
            <a:chExt cx="834234" cy="2470201"/>
          </a:xfrm>
        </p:grpSpPr>
        <p:pic>
          <p:nvPicPr>
            <p:cNvPr id="240" name="Google Shape;240;p4"/>
            <p:cNvPicPr preferRelativeResize="0"/>
            <p:nvPr/>
          </p:nvPicPr>
          <p:blipFill rotWithShape="1">
            <a:blip r:embed="rId3">
              <a:alphaModFix/>
            </a:blip>
            <a:srcRect/>
            <a:stretch/>
          </p:blipFill>
          <p:spPr>
            <a:xfrm flipH="1">
              <a:off x="0" y="0"/>
              <a:ext cx="738514" cy="2470201"/>
            </a:xfrm>
            <a:prstGeom prst="rect">
              <a:avLst/>
            </a:prstGeom>
            <a:noFill/>
            <a:ln>
              <a:noFill/>
            </a:ln>
          </p:spPr>
        </p:pic>
        <p:pic>
          <p:nvPicPr>
            <p:cNvPr id="241" name="Google Shape;241;p4"/>
            <p:cNvPicPr preferRelativeResize="0"/>
            <p:nvPr/>
          </p:nvPicPr>
          <p:blipFill rotWithShape="1">
            <a:blip r:embed="rId4">
              <a:alphaModFix/>
            </a:blip>
            <a:srcRect/>
            <a:stretch/>
          </p:blipFill>
          <p:spPr>
            <a:xfrm flipH="1">
              <a:off x="0" y="1"/>
              <a:ext cx="448764" cy="1747400"/>
            </a:xfrm>
            <a:prstGeom prst="rect">
              <a:avLst/>
            </a:prstGeom>
            <a:noFill/>
            <a:ln>
              <a:noFill/>
            </a:ln>
          </p:spPr>
        </p:pic>
        <p:pic>
          <p:nvPicPr>
            <p:cNvPr id="242" name="Google Shape;242;p4"/>
            <p:cNvPicPr preferRelativeResize="0"/>
            <p:nvPr/>
          </p:nvPicPr>
          <p:blipFill rotWithShape="1">
            <a:blip r:embed="rId5">
              <a:alphaModFix/>
            </a:blip>
            <a:srcRect/>
            <a:stretch/>
          </p:blipFill>
          <p:spPr>
            <a:xfrm flipH="1">
              <a:off x="-95720" y="0"/>
              <a:ext cx="392658" cy="1283860"/>
            </a:xfrm>
            <a:prstGeom prst="rect">
              <a:avLst/>
            </a:prstGeom>
            <a:noFill/>
            <a:ln>
              <a:noFill/>
            </a:ln>
          </p:spPr>
        </p:pic>
      </p:grpSp>
      <p:grpSp>
        <p:nvGrpSpPr>
          <p:cNvPr id="243" name="Google Shape;243;p4"/>
          <p:cNvGrpSpPr/>
          <p:nvPr/>
        </p:nvGrpSpPr>
        <p:grpSpPr>
          <a:xfrm rot="-6880505" flipH="1">
            <a:off x="268697" y="-1474162"/>
            <a:ext cx="1120705" cy="3293601"/>
            <a:chOff x="-95720" y="-2892"/>
            <a:chExt cx="840529" cy="2470201"/>
          </a:xfrm>
        </p:grpSpPr>
        <p:pic>
          <p:nvPicPr>
            <p:cNvPr id="244" name="Google Shape;244;p4"/>
            <p:cNvPicPr preferRelativeResize="0"/>
            <p:nvPr/>
          </p:nvPicPr>
          <p:blipFill rotWithShape="1">
            <a:blip r:embed="rId3">
              <a:alphaModFix/>
            </a:blip>
            <a:srcRect/>
            <a:stretch/>
          </p:blipFill>
          <p:spPr>
            <a:xfrm flipH="1">
              <a:off x="6295" y="-2892"/>
              <a:ext cx="738514" cy="2470201"/>
            </a:xfrm>
            <a:prstGeom prst="rect">
              <a:avLst/>
            </a:prstGeom>
            <a:noFill/>
            <a:ln>
              <a:noFill/>
            </a:ln>
          </p:spPr>
        </p:pic>
        <p:pic>
          <p:nvPicPr>
            <p:cNvPr id="245" name="Google Shape;245;p4"/>
            <p:cNvPicPr preferRelativeResize="0"/>
            <p:nvPr/>
          </p:nvPicPr>
          <p:blipFill rotWithShape="1">
            <a:blip r:embed="rId4">
              <a:alphaModFix/>
            </a:blip>
            <a:srcRect/>
            <a:stretch/>
          </p:blipFill>
          <p:spPr>
            <a:xfrm flipH="1">
              <a:off x="0" y="1"/>
              <a:ext cx="448764" cy="1747400"/>
            </a:xfrm>
            <a:prstGeom prst="rect">
              <a:avLst/>
            </a:prstGeom>
            <a:noFill/>
            <a:ln>
              <a:noFill/>
            </a:ln>
          </p:spPr>
        </p:pic>
        <p:pic>
          <p:nvPicPr>
            <p:cNvPr id="246" name="Google Shape;246;p4"/>
            <p:cNvPicPr preferRelativeResize="0"/>
            <p:nvPr/>
          </p:nvPicPr>
          <p:blipFill rotWithShape="1">
            <a:blip r:embed="rId5">
              <a:alphaModFix/>
            </a:blip>
            <a:srcRect/>
            <a:stretch/>
          </p:blipFill>
          <p:spPr>
            <a:xfrm flipH="1">
              <a:off x="-95720" y="0"/>
              <a:ext cx="392658" cy="1283860"/>
            </a:xfrm>
            <a:prstGeom prst="rect">
              <a:avLst/>
            </a:prstGeom>
            <a:noFill/>
            <a:ln>
              <a:noFill/>
            </a:ln>
          </p:spPr>
        </p:pic>
      </p:grpSp>
      <p:sp>
        <p:nvSpPr>
          <p:cNvPr id="247" name="Google Shape;247;p4"/>
          <p:cNvSpPr txBox="1"/>
          <p:nvPr/>
        </p:nvSpPr>
        <p:spPr>
          <a:xfrm>
            <a:off x="2312873" y="4446494"/>
            <a:ext cx="5970514" cy="680559"/>
          </a:xfrm>
          <a:prstGeom prst="rect">
            <a:avLst/>
          </a:prstGeom>
          <a:solidFill>
            <a:srgbClr val="00B050"/>
          </a:solidFill>
          <a:ln>
            <a:noFill/>
          </a:ln>
        </p:spPr>
        <p:txBody>
          <a:bodyPr spcFirstLastPara="1" wrap="square" lIns="121900" tIns="60925" rIns="121900" bIns="60925" anchor="b" anchorCtr="0">
            <a:noAutofit/>
          </a:bodyPr>
          <a:lstStyle/>
          <a:p>
            <a:pPr marL="0" marR="0" lvl="0" indent="0" algn="l" rtl="0">
              <a:lnSpc>
                <a:spcPct val="100000"/>
              </a:lnSpc>
              <a:spcBef>
                <a:spcPts val="0"/>
              </a:spcBef>
              <a:spcAft>
                <a:spcPts val="0"/>
              </a:spcAft>
              <a:buNone/>
            </a:pPr>
            <a:r>
              <a:rPr lang="en-US" sz="2800" b="1" i="0" u="none" strike="noStrike" cap="none">
                <a:solidFill>
                  <a:schemeClr val="lt1"/>
                </a:solidFill>
                <a:latin typeface="Times New Roman"/>
                <a:ea typeface="Times New Roman"/>
                <a:cs typeface="Times New Roman"/>
                <a:sym typeface="Times New Roman"/>
              </a:rPr>
              <a:t>Impacts</a:t>
            </a:r>
            <a:endParaRPr sz="2667" b="1" i="0" u="none" strike="noStrike" cap="none">
              <a:solidFill>
                <a:schemeClr val="lt1"/>
              </a:solidFill>
              <a:latin typeface="Times New Roman"/>
              <a:ea typeface="Times New Roman"/>
              <a:cs typeface="Times New Roman"/>
              <a:sym typeface="Times New Roman"/>
            </a:endParaRPr>
          </a:p>
        </p:txBody>
      </p:sp>
      <p:sp>
        <p:nvSpPr>
          <p:cNvPr id="248" name="Google Shape;248;p4"/>
          <p:cNvSpPr txBox="1"/>
          <p:nvPr/>
        </p:nvSpPr>
        <p:spPr>
          <a:xfrm>
            <a:off x="1228164" y="5602941"/>
            <a:ext cx="730999" cy="550921"/>
          </a:xfrm>
          <a:prstGeom prst="rect">
            <a:avLst/>
          </a:prstGeom>
          <a:solidFill>
            <a:schemeClr val="lt1"/>
          </a:solidFill>
          <a:ln>
            <a:noFill/>
          </a:ln>
        </p:spPr>
        <p:txBody>
          <a:bodyPr spcFirstLastPara="1" wrap="square" lIns="121900" tIns="60925" rIns="121900" bIns="60925" anchor="ctr" anchorCtr="0">
            <a:noAutofit/>
          </a:bodyPr>
          <a:lstStyle/>
          <a:p>
            <a:pPr marL="0" marR="0" lvl="0" indent="0" algn="ctr" rtl="0">
              <a:lnSpc>
                <a:spcPct val="90000"/>
              </a:lnSpc>
              <a:spcBef>
                <a:spcPts val="0"/>
              </a:spcBef>
              <a:spcAft>
                <a:spcPts val="0"/>
              </a:spcAft>
              <a:buClr>
                <a:schemeClr val="dk1"/>
              </a:buClr>
              <a:buSzPts val="2500"/>
              <a:buFont typeface="Arial"/>
              <a:buNone/>
            </a:pPr>
            <a:r>
              <a:rPr lang="en-US" sz="3200" b="1" i="0" u="none" strike="noStrike" cap="none">
                <a:solidFill>
                  <a:schemeClr val="dk1"/>
                </a:solidFill>
                <a:latin typeface="Times New Roman"/>
                <a:ea typeface="Times New Roman"/>
                <a:cs typeface="Times New Roman"/>
                <a:sym typeface="Times New Roman"/>
              </a:rPr>
              <a:t>04</a:t>
            </a:r>
            <a:endParaRPr sz="3200" b="1" i="0" u="none" strike="noStrike" cap="none">
              <a:solidFill>
                <a:schemeClr val="dk2"/>
              </a:solidFill>
              <a:latin typeface="Times New Roman"/>
              <a:ea typeface="Times New Roman"/>
              <a:cs typeface="Times New Roman"/>
              <a:sym typeface="Times New Roman"/>
            </a:endParaRPr>
          </a:p>
        </p:txBody>
      </p:sp>
      <p:sp>
        <p:nvSpPr>
          <p:cNvPr id="249" name="Google Shape;249;p4"/>
          <p:cNvSpPr txBox="1"/>
          <p:nvPr/>
        </p:nvSpPr>
        <p:spPr>
          <a:xfrm>
            <a:off x="2365023" y="3257521"/>
            <a:ext cx="5918364" cy="632700"/>
          </a:xfrm>
          <a:prstGeom prst="rect">
            <a:avLst/>
          </a:prstGeom>
          <a:solidFill>
            <a:srgbClr val="00B050"/>
          </a:solidFill>
          <a:ln>
            <a:noFill/>
          </a:ln>
        </p:spPr>
        <p:txBody>
          <a:bodyPr spcFirstLastPara="1" wrap="square" lIns="121900" tIns="60925" rIns="121900" bIns="60925" anchor="b" anchorCtr="0">
            <a:noAutofit/>
          </a:bodyPr>
          <a:lstStyle/>
          <a:p>
            <a:pPr marL="0" marR="0" lvl="0" indent="0" algn="l" rtl="0">
              <a:lnSpc>
                <a:spcPct val="100000"/>
              </a:lnSpc>
              <a:spcBef>
                <a:spcPts val="0"/>
              </a:spcBef>
              <a:spcAft>
                <a:spcPts val="0"/>
              </a:spcAft>
              <a:buClr>
                <a:schemeClr val="dk1"/>
              </a:buClr>
              <a:buSzPts val="2500"/>
              <a:buFont typeface="Arial"/>
              <a:buNone/>
            </a:pPr>
            <a:r>
              <a:rPr lang="en-US" sz="2667" b="1" i="0" u="none" strike="noStrike" cap="none">
                <a:solidFill>
                  <a:schemeClr val="lt1"/>
                </a:solidFill>
                <a:latin typeface="Times New Roman"/>
                <a:ea typeface="Times New Roman"/>
                <a:cs typeface="Times New Roman"/>
                <a:sym typeface="Times New Roman"/>
              </a:rPr>
              <a:t>Monsoon </a:t>
            </a:r>
            <a:endParaRPr/>
          </a:p>
        </p:txBody>
      </p:sp>
      <p:sp>
        <p:nvSpPr>
          <p:cNvPr id="250" name="Google Shape;250;p4"/>
          <p:cNvSpPr txBox="1"/>
          <p:nvPr/>
        </p:nvSpPr>
        <p:spPr>
          <a:xfrm>
            <a:off x="1228163" y="4440257"/>
            <a:ext cx="775826" cy="789866"/>
          </a:xfrm>
          <a:prstGeom prst="rect">
            <a:avLst/>
          </a:prstGeom>
          <a:solidFill>
            <a:schemeClr val="lt1"/>
          </a:solidFill>
          <a:ln>
            <a:noFill/>
          </a:ln>
        </p:spPr>
        <p:txBody>
          <a:bodyPr spcFirstLastPara="1" wrap="square" lIns="121900" tIns="60925" rIns="121900" bIns="60925" anchor="ctr" anchorCtr="0">
            <a:noAutofit/>
          </a:bodyPr>
          <a:lstStyle/>
          <a:p>
            <a:pPr marL="0" marR="0" lvl="0" indent="0" algn="ctr" rtl="0">
              <a:lnSpc>
                <a:spcPct val="90000"/>
              </a:lnSpc>
              <a:spcBef>
                <a:spcPts val="0"/>
              </a:spcBef>
              <a:spcAft>
                <a:spcPts val="0"/>
              </a:spcAft>
              <a:buClr>
                <a:schemeClr val="dk1"/>
              </a:buClr>
              <a:buSzPts val="2500"/>
              <a:buFont typeface="Arial"/>
              <a:buNone/>
            </a:pPr>
            <a:r>
              <a:rPr lang="en-US" sz="3200" b="1" i="0" u="none" strike="noStrike" cap="none">
                <a:solidFill>
                  <a:schemeClr val="dk1"/>
                </a:solidFill>
                <a:latin typeface="Times New Roman"/>
                <a:ea typeface="Times New Roman"/>
                <a:cs typeface="Times New Roman"/>
                <a:sym typeface="Times New Roman"/>
              </a:rPr>
              <a:t>03</a:t>
            </a:r>
            <a:endParaRPr sz="3200" b="1" i="0" u="none" strike="noStrike" cap="none">
              <a:solidFill>
                <a:schemeClr val="dk2"/>
              </a:solidFill>
              <a:latin typeface="Times New Roman"/>
              <a:ea typeface="Times New Roman"/>
              <a:cs typeface="Times New Roman"/>
              <a:sym typeface="Times New Roman"/>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54"/>
        <p:cNvGrpSpPr/>
        <p:nvPr/>
      </p:nvGrpSpPr>
      <p:grpSpPr>
        <a:xfrm>
          <a:off x="0" y="0"/>
          <a:ext cx="0" cy="0"/>
          <a:chOff x="0" y="0"/>
          <a:chExt cx="0" cy="0"/>
        </a:xfrm>
      </p:grpSpPr>
      <p:sp>
        <p:nvSpPr>
          <p:cNvPr id="255" name="Google Shape;255;p3"/>
          <p:cNvSpPr txBox="1">
            <a:spLocks noGrp="1"/>
          </p:cNvSpPr>
          <p:nvPr>
            <p:ph type="title"/>
          </p:nvPr>
        </p:nvSpPr>
        <p:spPr>
          <a:xfrm>
            <a:off x="838200" y="365125"/>
            <a:ext cx="10515600" cy="585134"/>
          </a:xfrm>
          <a:prstGeom prst="rect">
            <a:avLst/>
          </a:prstGeom>
          <a:noFill/>
          <a:ln>
            <a:noFill/>
          </a:ln>
        </p:spPr>
        <p:txBody>
          <a:bodyPr spcFirstLastPara="1" wrap="square" lIns="91425" tIns="45700" rIns="91425" bIns="45700" anchor="ctr" anchorCtr="0">
            <a:normAutofit fontScale="90000"/>
          </a:bodyPr>
          <a:lstStyle/>
          <a:p>
            <a:pPr marL="0" lvl="0" indent="0" algn="l" rtl="0">
              <a:lnSpc>
                <a:spcPct val="90000"/>
              </a:lnSpc>
              <a:spcBef>
                <a:spcPts val="0"/>
              </a:spcBef>
              <a:spcAft>
                <a:spcPts val="0"/>
              </a:spcAft>
              <a:buClr>
                <a:schemeClr val="dk1"/>
              </a:buClr>
              <a:buSzPct val="54054"/>
              <a:buNone/>
            </a:pPr>
            <a:r>
              <a:rPr lang="en-US" b="1">
                <a:latin typeface="Times New Roman"/>
                <a:ea typeface="Times New Roman"/>
                <a:cs typeface="Times New Roman"/>
                <a:sym typeface="Times New Roman"/>
              </a:rPr>
              <a:t>Observation Networks</a:t>
            </a:r>
            <a:endParaRPr/>
          </a:p>
        </p:txBody>
      </p:sp>
      <p:sp>
        <p:nvSpPr>
          <p:cNvPr id="256" name="Google Shape;256;p3"/>
          <p:cNvSpPr txBox="1">
            <a:spLocks noGrp="1"/>
          </p:cNvSpPr>
          <p:nvPr>
            <p:ph type="body" idx="1"/>
          </p:nvPr>
        </p:nvSpPr>
        <p:spPr>
          <a:xfrm>
            <a:off x="838200" y="1082305"/>
            <a:ext cx="5957047" cy="4159766"/>
          </a:xfrm>
          <a:prstGeom prst="rect">
            <a:avLst/>
          </a:prstGeom>
          <a:noFill/>
          <a:ln>
            <a:noFill/>
          </a:ln>
        </p:spPr>
        <p:txBody>
          <a:bodyPr spcFirstLastPara="1" wrap="square" lIns="91425" tIns="45700" rIns="91425" bIns="45700" anchor="t" anchorCtr="0">
            <a:normAutofit/>
          </a:bodyPr>
          <a:lstStyle/>
          <a:p>
            <a:pPr marL="457200" lvl="0" indent="-342900" algn="l" rtl="0">
              <a:lnSpc>
                <a:spcPct val="90000"/>
              </a:lnSpc>
              <a:spcBef>
                <a:spcPts val="1000"/>
              </a:spcBef>
              <a:spcAft>
                <a:spcPts val="0"/>
              </a:spcAft>
              <a:buClr>
                <a:schemeClr val="dk1"/>
              </a:buClr>
              <a:buSzPts val="1800"/>
              <a:buChar char="●"/>
            </a:pPr>
            <a:r>
              <a:rPr lang="en-US" sz="2000">
                <a:solidFill>
                  <a:schemeClr val="dk1"/>
                </a:solidFill>
                <a:latin typeface="Times New Roman"/>
                <a:ea typeface="Times New Roman"/>
                <a:cs typeface="Times New Roman"/>
                <a:sym typeface="Times New Roman"/>
              </a:rPr>
              <a:t>Manual rainfall stations and Manual Climate stations</a:t>
            </a:r>
            <a:endParaRPr/>
          </a:p>
          <a:p>
            <a:pPr marL="114300" lvl="0" indent="0" algn="l" rtl="0">
              <a:lnSpc>
                <a:spcPct val="90000"/>
              </a:lnSpc>
              <a:spcBef>
                <a:spcPts val="1000"/>
              </a:spcBef>
              <a:spcAft>
                <a:spcPts val="0"/>
              </a:spcAft>
              <a:buSzPts val="1800"/>
              <a:buNone/>
            </a:pPr>
            <a:r>
              <a:rPr lang="en-US" sz="2000">
                <a:solidFill>
                  <a:schemeClr val="dk1"/>
                </a:solidFill>
                <a:latin typeface="Times New Roman"/>
                <a:ea typeface="Times New Roman"/>
                <a:cs typeface="Times New Roman"/>
                <a:sym typeface="Times New Roman"/>
              </a:rPr>
              <a:t>     (Synoptic and Aerosynoptic stations- 16)</a:t>
            </a:r>
            <a:endParaRPr/>
          </a:p>
          <a:p>
            <a:pPr marL="457200" lvl="0" indent="-342900" algn="l" rtl="0">
              <a:lnSpc>
                <a:spcPct val="90000"/>
              </a:lnSpc>
              <a:spcBef>
                <a:spcPts val="1000"/>
              </a:spcBef>
              <a:spcAft>
                <a:spcPts val="0"/>
              </a:spcAft>
              <a:buClr>
                <a:schemeClr val="dk1"/>
              </a:buClr>
              <a:buSzPts val="1800"/>
              <a:buChar char="●"/>
            </a:pPr>
            <a:r>
              <a:rPr lang="en-US" sz="2000">
                <a:solidFill>
                  <a:schemeClr val="dk1"/>
                </a:solidFill>
                <a:latin typeface="Times New Roman"/>
                <a:ea typeface="Times New Roman"/>
                <a:cs typeface="Times New Roman"/>
                <a:sym typeface="Times New Roman"/>
              </a:rPr>
              <a:t>Automatic stations near real time ( Rainfall, climate, agromet, AWOS) </a:t>
            </a:r>
            <a:endParaRPr/>
          </a:p>
          <a:p>
            <a:pPr marL="457200" lvl="0" indent="-342900" algn="l" rtl="0">
              <a:lnSpc>
                <a:spcPct val="90000"/>
              </a:lnSpc>
              <a:spcBef>
                <a:spcPts val="1000"/>
              </a:spcBef>
              <a:spcAft>
                <a:spcPts val="0"/>
              </a:spcAft>
              <a:buClr>
                <a:schemeClr val="dk1"/>
              </a:buClr>
              <a:buSzPts val="1800"/>
              <a:buChar char="●"/>
            </a:pPr>
            <a:r>
              <a:rPr lang="en-US" sz="2000">
                <a:solidFill>
                  <a:schemeClr val="dk1"/>
                </a:solidFill>
                <a:latin typeface="Times New Roman"/>
                <a:ea typeface="Times New Roman"/>
                <a:cs typeface="Times New Roman"/>
                <a:sym typeface="Times New Roman"/>
              </a:rPr>
              <a:t>Lightning Detection Network-9 nos.</a:t>
            </a:r>
            <a:endParaRPr/>
          </a:p>
          <a:p>
            <a:pPr marL="457200" lvl="0" indent="-342900" algn="l" rtl="0">
              <a:lnSpc>
                <a:spcPct val="90000"/>
              </a:lnSpc>
              <a:spcBef>
                <a:spcPts val="1000"/>
              </a:spcBef>
              <a:spcAft>
                <a:spcPts val="0"/>
              </a:spcAft>
              <a:buClr>
                <a:schemeClr val="dk1"/>
              </a:buClr>
              <a:buSzPts val="1800"/>
              <a:buChar char="●"/>
            </a:pPr>
            <a:r>
              <a:rPr lang="en-US" sz="2000">
                <a:solidFill>
                  <a:schemeClr val="dk1"/>
                </a:solidFill>
                <a:latin typeface="Times New Roman"/>
                <a:ea typeface="Times New Roman"/>
                <a:cs typeface="Times New Roman"/>
                <a:sym typeface="Times New Roman"/>
              </a:rPr>
              <a:t>Weather RADAR- 3 nos. (Surkhet, Palpa, Udayapur)</a:t>
            </a:r>
            <a:endParaRPr/>
          </a:p>
          <a:p>
            <a:pPr marL="457200" lvl="0" indent="-342900" algn="l" rtl="0">
              <a:lnSpc>
                <a:spcPct val="90000"/>
              </a:lnSpc>
              <a:spcBef>
                <a:spcPts val="1000"/>
              </a:spcBef>
              <a:spcAft>
                <a:spcPts val="0"/>
              </a:spcAft>
              <a:buClr>
                <a:schemeClr val="dk1"/>
              </a:buClr>
              <a:buSzPts val="1800"/>
              <a:buChar char="●"/>
            </a:pPr>
            <a:r>
              <a:rPr lang="en-US" sz="2000">
                <a:solidFill>
                  <a:schemeClr val="dk1"/>
                </a:solidFill>
                <a:latin typeface="Times New Roman"/>
                <a:ea typeface="Times New Roman"/>
                <a:cs typeface="Times New Roman"/>
                <a:sym typeface="Times New Roman"/>
              </a:rPr>
              <a:t>Radiosonde Station- 1 no. (Kirtipur)</a:t>
            </a:r>
            <a:endParaRPr/>
          </a:p>
          <a:p>
            <a:pPr marL="457200" lvl="0" indent="-342900" algn="l" rtl="0">
              <a:lnSpc>
                <a:spcPct val="90000"/>
              </a:lnSpc>
              <a:spcBef>
                <a:spcPts val="1000"/>
              </a:spcBef>
              <a:spcAft>
                <a:spcPts val="0"/>
              </a:spcAft>
              <a:buClr>
                <a:schemeClr val="dk1"/>
              </a:buClr>
              <a:buSzPts val="1800"/>
              <a:buChar char="●"/>
            </a:pPr>
            <a:r>
              <a:rPr lang="en-US" sz="2000">
                <a:solidFill>
                  <a:schemeClr val="dk1"/>
                </a:solidFill>
                <a:latin typeface="Times New Roman"/>
                <a:ea typeface="Times New Roman"/>
                <a:cs typeface="Times New Roman"/>
                <a:sym typeface="Times New Roman"/>
              </a:rPr>
              <a:t>Weather camera: ~40 nos.</a:t>
            </a:r>
            <a:endParaRPr/>
          </a:p>
        </p:txBody>
      </p:sp>
      <p:pic>
        <p:nvPicPr>
          <p:cNvPr id="257" name="Google Shape;257;p3"/>
          <p:cNvPicPr preferRelativeResize="0"/>
          <p:nvPr/>
        </p:nvPicPr>
        <p:blipFill rotWithShape="1">
          <a:blip r:embed="rId3">
            <a:alphaModFix/>
          </a:blip>
          <a:srcRect/>
          <a:stretch/>
        </p:blipFill>
        <p:spPr>
          <a:xfrm>
            <a:off x="7379232" y="233079"/>
            <a:ext cx="4178954" cy="2954347"/>
          </a:xfrm>
          <a:prstGeom prst="rect">
            <a:avLst/>
          </a:prstGeom>
          <a:noFill/>
          <a:ln>
            <a:noFill/>
          </a:ln>
        </p:spPr>
      </p:pic>
      <p:pic>
        <p:nvPicPr>
          <p:cNvPr id="258" name="Google Shape;258;p3"/>
          <p:cNvPicPr preferRelativeResize="0"/>
          <p:nvPr/>
        </p:nvPicPr>
        <p:blipFill rotWithShape="1">
          <a:blip r:embed="rId4">
            <a:alphaModFix/>
          </a:blip>
          <a:srcRect/>
          <a:stretch/>
        </p:blipFill>
        <p:spPr>
          <a:xfrm>
            <a:off x="7403896" y="3446450"/>
            <a:ext cx="4178954" cy="2954347"/>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62"/>
        <p:cNvGrpSpPr/>
        <p:nvPr/>
      </p:nvGrpSpPr>
      <p:grpSpPr>
        <a:xfrm>
          <a:off x="0" y="0"/>
          <a:ext cx="0" cy="0"/>
          <a:chOff x="0" y="0"/>
          <a:chExt cx="0" cy="0"/>
        </a:xfrm>
      </p:grpSpPr>
      <p:grpSp>
        <p:nvGrpSpPr>
          <p:cNvPr id="263" name="Google Shape;263;g2e63e5a2551_0_66"/>
          <p:cNvGrpSpPr/>
          <p:nvPr/>
        </p:nvGrpSpPr>
        <p:grpSpPr>
          <a:xfrm>
            <a:off x="2133410" y="1436605"/>
            <a:ext cx="9140966" cy="5178134"/>
            <a:chOff x="215032" y="403120"/>
            <a:chExt cx="9140966" cy="5178134"/>
          </a:xfrm>
        </p:grpSpPr>
        <p:sp>
          <p:nvSpPr>
            <p:cNvPr id="264" name="Google Shape;264;g2e63e5a2551_0_66"/>
            <p:cNvSpPr/>
            <p:nvPr/>
          </p:nvSpPr>
          <p:spPr>
            <a:xfrm>
              <a:off x="3325008" y="3121554"/>
              <a:ext cx="2459700" cy="2459700"/>
            </a:xfrm>
            <a:prstGeom prst="ellipse">
              <a:avLst/>
            </a:prstGeom>
            <a:gradFill>
              <a:gsLst>
                <a:gs pos="0">
                  <a:schemeClr val="lt1"/>
                </a:gs>
                <a:gs pos="100000">
                  <a:schemeClr val="lt1"/>
                </a:gs>
              </a:gsLst>
              <a:lin ang="16200038" scaled="0"/>
            </a:gradFill>
            <a:ln>
              <a:noFill/>
            </a:ln>
            <a:effectLst>
              <a:outerShdw blurRad="40000" dist="23000" dir="5400000" rotWithShape="0">
                <a:srgbClr val="000000">
                  <a:alpha val="33730"/>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900"/>
                <a:buFont typeface="Century Gothic"/>
                <a:buNone/>
              </a:pPr>
              <a:endParaRPr sz="1900" b="0" i="0" u="none" strike="noStrike" cap="none">
                <a:solidFill>
                  <a:schemeClr val="dk1"/>
                </a:solidFill>
                <a:latin typeface="Century Gothic"/>
                <a:ea typeface="Century Gothic"/>
                <a:cs typeface="Century Gothic"/>
                <a:sym typeface="Century Gothic"/>
              </a:endParaRPr>
            </a:p>
          </p:txBody>
        </p:sp>
        <p:sp>
          <p:nvSpPr>
            <p:cNvPr id="265" name="Google Shape;265;g2e63e5a2551_0_66"/>
            <p:cNvSpPr txBox="1"/>
            <p:nvPr/>
          </p:nvSpPr>
          <p:spPr>
            <a:xfrm>
              <a:off x="3685207" y="4136760"/>
              <a:ext cx="1823100" cy="1084200"/>
            </a:xfrm>
            <a:prstGeom prst="rect">
              <a:avLst/>
            </a:prstGeom>
            <a:noFill/>
            <a:ln>
              <a:noFill/>
            </a:ln>
          </p:spPr>
          <p:txBody>
            <a:bodyPr spcFirstLastPara="1" wrap="square" lIns="10175" tIns="10175" rIns="10175" bIns="10175" anchor="ctr" anchorCtr="0">
              <a:noAutofit/>
            </a:bodyPr>
            <a:lstStyle/>
            <a:p>
              <a:pPr marL="0" marR="0" lvl="0" indent="0" algn="ctr" rtl="0">
                <a:lnSpc>
                  <a:spcPct val="90000"/>
                </a:lnSpc>
                <a:spcBef>
                  <a:spcPts val="0"/>
                </a:spcBef>
                <a:spcAft>
                  <a:spcPts val="0"/>
                </a:spcAft>
                <a:buClr>
                  <a:srgbClr val="000000"/>
                </a:buClr>
                <a:buSzPts val="1600"/>
                <a:buFont typeface="Arial"/>
                <a:buNone/>
              </a:pPr>
              <a:r>
                <a:rPr lang="en-US" sz="3200" b="1" i="0" u="none" strike="noStrike" cap="none">
                  <a:solidFill>
                    <a:schemeClr val="dk1"/>
                  </a:solidFill>
                  <a:latin typeface="Century Gothic"/>
                  <a:ea typeface="Century Gothic"/>
                  <a:cs typeface="Century Gothic"/>
                  <a:sym typeface="Century Gothic"/>
                </a:rPr>
                <a:t>Weather Forecast</a:t>
              </a:r>
              <a:endParaRPr sz="1500" b="0" i="0" u="none" strike="noStrike" cap="none">
                <a:solidFill>
                  <a:srgbClr val="000000"/>
                </a:solidFill>
                <a:latin typeface="Arial"/>
                <a:ea typeface="Arial"/>
                <a:cs typeface="Arial"/>
                <a:sym typeface="Arial"/>
              </a:endParaRPr>
            </a:p>
            <a:p>
              <a:pPr marL="0" marR="0" lvl="0" indent="0" algn="ctr" rtl="0">
                <a:lnSpc>
                  <a:spcPct val="90000"/>
                </a:lnSpc>
                <a:spcBef>
                  <a:spcPts val="0"/>
                </a:spcBef>
                <a:spcAft>
                  <a:spcPts val="0"/>
                </a:spcAft>
                <a:buClr>
                  <a:srgbClr val="000000"/>
                </a:buClr>
                <a:buSzPts val="3200"/>
                <a:buFont typeface="Arial"/>
                <a:buNone/>
              </a:pPr>
              <a:r>
                <a:rPr lang="en-US" sz="3200" b="1" i="0" u="none" strike="noStrike" cap="none">
                  <a:solidFill>
                    <a:schemeClr val="dk1"/>
                  </a:solidFill>
                  <a:latin typeface="Arial"/>
                  <a:ea typeface="Arial"/>
                  <a:cs typeface="Arial"/>
                  <a:sym typeface="Arial"/>
                </a:rPr>
                <a:t>मौसम </a:t>
              </a:r>
              <a:r>
                <a:rPr lang="en-US" sz="3200" b="1" i="0" u="none" strike="noStrike" cap="none">
                  <a:solidFill>
                    <a:schemeClr val="dk1"/>
                  </a:solidFill>
                  <a:latin typeface="Century Gothic"/>
                  <a:ea typeface="Century Gothic"/>
                  <a:cs typeface="Century Gothic"/>
                  <a:sym typeface="Century Gothic"/>
                </a:rPr>
                <a:t>पूर्वानुमान</a:t>
              </a:r>
              <a:endParaRPr sz="3200" b="1" i="0" u="none" strike="noStrike" cap="none">
                <a:solidFill>
                  <a:schemeClr val="dk1"/>
                </a:solidFill>
                <a:latin typeface="Century Gothic"/>
                <a:ea typeface="Century Gothic"/>
                <a:cs typeface="Century Gothic"/>
                <a:sym typeface="Century Gothic"/>
              </a:endParaRPr>
            </a:p>
            <a:p>
              <a:pPr marL="0" marR="0" lvl="0" indent="0" algn="ctr" rtl="0">
                <a:lnSpc>
                  <a:spcPct val="90000"/>
                </a:lnSpc>
                <a:spcBef>
                  <a:spcPts val="0"/>
                </a:spcBef>
                <a:spcAft>
                  <a:spcPts val="0"/>
                </a:spcAft>
                <a:buClr>
                  <a:srgbClr val="000000"/>
                </a:buClr>
                <a:buSzPts val="1600"/>
                <a:buFont typeface="Arial"/>
                <a:buNone/>
              </a:pPr>
              <a:endParaRPr sz="3200" b="1" i="0" u="none" strike="noStrike" cap="none">
                <a:solidFill>
                  <a:schemeClr val="dk1"/>
                </a:solidFill>
                <a:latin typeface="Century Gothic"/>
                <a:ea typeface="Century Gothic"/>
                <a:cs typeface="Century Gothic"/>
                <a:sym typeface="Century Gothic"/>
              </a:endParaRPr>
            </a:p>
            <a:p>
              <a:pPr marL="0" marR="0" lvl="0" indent="0" algn="ctr" rtl="0">
                <a:lnSpc>
                  <a:spcPct val="90000"/>
                </a:lnSpc>
                <a:spcBef>
                  <a:spcPts val="500"/>
                </a:spcBef>
                <a:spcAft>
                  <a:spcPts val="0"/>
                </a:spcAft>
                <a:buClr>
                  <a:srgbClr val="000000"/>
                </a:buClr>
                <a:buSzPts val="1600"/>
                <a:buFont typeface="Arial"/>
                <a:buNone/>
              </a:pPr>
              <a:endParaRPr sz="1600" b="0" i="0" u="none" strike="noStrike" cap="none">
                <a:solidFill>
                  <a:schemeClr val="dk1"/>
                </a:solidFill>
                <a:latin typeface="Arial"/>
                <a:ea typeface="Arial"/>
                <a:cs typeface="Arial"/>
                <a:sym typeface="Arial"/>
              </a:endParaRPr>
            </a:p>
          </p:txBody>
        </p:sp>
        <p:sp>
          <p:nvSpPr>
            <p:cNvPr id="266" name="Google Shape;266;g2e63e5a2551_0_66"/>
            <p:cNvSpPr/>
            <p:nvPr/>
          </p:nvSpPr>
          <p:spPr>
            <a:xfrm rot="-9900221">
              <a:off x="1133261" y="3372089"/>
              <a:ext cx="2149507" cy="701004"/>
            </a:xfrm>
            <a:prstGeom prst="leftArrow">
              <a:avLst>
                <a:gd name="adj1" fmla="val 60000"/>
                <a:gd name="adj2" fmla="val 50000"/>
              </a:avLst>
            </a:prstGeom>
            <a:gradFill>
              <a:gsLst>
                <a:gs pos="0">
                  <a:srgbClr val="FFDD99"/>
                </a:gs>
                <a:gs pos="100000">
                  <a:srgbClr val="FFF4A7"/>
                </a:gs>
              </a:gsLst>
              <a:lin ang="16200038" scaled="0"/>
            </a:gradFill>
            <a:ln>
              <a:noFill/>
            </a:ln>
            <a:effectLst>
              <a:outerShdw blurRad="40000" dist="23000" dir="5400000" rotWithShape="0">
                <a:srgbClr val="000000">
                  <a:alpha val="33730"/>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900"/>
                <a:buFont typeface="Century Gothic"/>
                <a:buNone/>
              </a:pPr>
              <a:endParaRPr sz="1900" b="0" i="0" u="none" strike="noStrike" cap="none">
                <a:solidFill>
                  <a:schemeClr val="dk1"/>
                </a:solidFill>
                <a:latin typeface="Century Gothic"/>
                <a:ea typeface="Century Gothic"/>
                <a:cs typeface="Century Gothic"/>
                <a:sym typeface="Century Gothic"/>
              </a:endParaRPr>
            </a:p>
          </p:txBody>
        </p:sp>
        <p:sp>
          <p:nvSpPr>
            <p:cNvPr id="267" name="Google Shape;267;g2e63e5a2551_0_66"/>
            <p:cNvSpPr/>
            <p:nvPr/>
          </p:nvSpPr>
          <p:spPr>
            <a:xfrm>
              <a:off x="215032" y="2236968"/>
              <a:ext cx="2077800" cy="1440900"/>
            </a:xfrm>
            <a:prstGeom prst="roundRect">
              <a:avLst>
                <a:gd name="adj" fmla="val 10000"/>
              </a:avLst>
            </a:prstGeom>
            <a:gradFill>
              <a:gsLst>
                <a:gs pos="0">
                  <a:schemeClr val="lt1"/>
                </a:gs>
                <a:gs pos="100000">
                  <a:schemeClr val="lt1"/>
                </a:gs>
              </a:gsLst>
              <a:lin ang="16200038" scaled="0"/>
            </a:gradFill>
            <a:ln>
              <a:noFill/>
            </a:ln>
            <a:effectLst>
              <a:outerShdw blurRad="40000" dist="23000" dir="5400000" rotWithShape="0">
                <a:srgbClr val="000000">
                  <a:alpha val="33730"/>
                </a:srgbClr>
              </a:outerShdw>
            </a:effectLst>
          </p:spPr>
          <p:txBody>
            <a:bodyPr spcFirstLastPara="1" wrap="square" lIns="91425" tIns="91425" rIns="91425" bIns="91425" anchor="ctr" anchorCtr="0">
              <a:noAutofit/>
            </a:bodyPr>
            <a:lstStyle/>
            <a:p>
              <a:pPr marL="0" marR="0" lvl="0" indent="0" algn="ctr" rtl="0">
                <a:lnSpc>
                  <a:spcPct val="90000"/>
                </a:lnSpc>
                <a:spcBef>
                  <a:spcPts val="0"/>
                </a:spcBef>
                <a:spcAft>
                  <a:spcPts val="0"/>
                </a:spcAft>
                <a:buClr>
                  <a:srgbClr val="000000"/>
                </a:buClr>
                <a:buSzPts val="1900"/>
                <a:buFont typeface="Arial"/>
                <a:buNone/>
              </a:pPr>
              <a:endParaRPr sz="1900" b="0" i="0" u="none" strike="noStrike" cap="none">
                <a:solidFill>
                  <a:schemeClr val="dk1"/>
                </a:solidFill>
                <a:latin typeface="Century Gothic"/>
                <a:ea typeface="Century Gothic"/>
                <a:cs typeface="Century Gothic"/>
                <a:sym typeface="Century Gothic"/>
              </a:endParaRPr>
            </a:p>
            <a:p>
              <a:pPr marL="0" marR="0" lvl="0" indent="0" algn="ctr" rtl="0">
                <a:lnSpc>
                  <a:spcPct val="90000"/>
                </a:lnSpc>
                <a:spcBef>
                  <a:spcPts val="0"/>
                </a:spcBef>
                <a:spcAft>
                  <a:spcPts val="0"/>
                </a:spcAft>
                <a:buClr>
                  <a:srgbClr val="000000"/>
                </a:buClr>
                <a:buSzPts val="1900"/>
                <a:buFont typeface="Arial"/>
                <a:buNone/>
              </a:pPr>
              <a:r>
                <a:rPr lang="en-US" sz="1900" b="0" i="0" u="none" strike="noStrike" cap="none">
                  <a:solidFill>
                    <a:schemeClr val="dk1"/>
                  </a:solidFill>
                  <a:latin typeface="Century Gothic"/>
                  <a:ea typeface="Century Gothic"/>
                  <a:cs typeface="Century Gothic"/>
                  <a:sym typeface="Century Gothic"/>
                </a:rPr>
                <a:t>Open-source weather models</a:t>
              </a:r>
              <a:endParaRPr sz="1500" b="0" i="0" u="none" strike="noStrike" cap="none">
                <a:solidFill>
                  <a:srgbClr val="000000"/>
                </a:solidFill>
                <a:latin typeface="Arial"/>
                <a:ea typeface="Arial"/>
                <a:cs typeface="Arial"/>
                <a:sym typeface="Arial"/>
              </a:endParaRPr>
            </a:p>
            <a:p>
              <a:pPr marL="0" marR="0" lvl="0" indent="0" algn="ctr" rtl="0">
                <a:lnSpc>
                  <a:spcPct val="90000"/>
                </a:lnSpc>
                <a:spcBef>
                  <a:spcPts val="0"/>
                </a:spcBef>
                <a:spcAft>
                  <a:spcPts val="0"/>
                </a:spcAft>
                <a:buClr>
                  <a:srgbClr val="000000"/>
                </a:buClr>
                <a:buSzPts val="1900"/>
                <a:buFont typeface="Arial"/>
                <a:buNone/>
              </a:pPr>
              <a:endParaRPr sz="1900" b="0" i="0" u="none" strike="noStrike" cap="none">
                <a:solidFill>
                  <a:schemeClr val="dk1"/>
                </a:solidFill>
                <a:latin typeface="Arial"/>
                <a:ea typeface="Arial"/>
                <a:cs typeface="Arial"/>
                <a:sym typeface="Arial"/>
              </a:endParaRPr>
            </a:p>
            <a:p>
              <a:pPr marL="0" marR="0" lvl="0" indent="0" algn="ctr" rtl="0">
                <a:lnSpc>
                  <a:spcPct val="90000"/>
                </a:lnSpc>
                <a:spcBef>
                  <a:spcPts val="0"/>
                </a:spcBef>
                <a:spcAft>
                  <a:spcPts val="0"/>
                </a:spcAft>
                <a:buClr>
                  <a:srgbClr val="000000"/>
                </a:buClr>
                <a:buSzPts val="1900"/>
                <a:buFont typeface="Arial"/>
                <a:buNone/>
              </a:pPr>
              <a:r>
                <a:rPr lang="en-US" sz="1900" b="0" i="0" u="none" strike="noStrike" cap="none">
                  <a:solidFill>
                    <a:schemeClr val="dk1"/>
                  </a:solidFill>
                  <a:latin typeface="Arial"/>
                  <a:ea typeface="Arial"/>
                  <a:cs typeface="Arial"/>
                  <a:sym typeface="Arial"/>
                </a:rPr>
                <a:t>खुला स्रोत मौसमी </a:t>
              </a:r>
              <a:r>
                <a:rPr lang="en-US" sz="1900" b="0" i="0" u="none" strike="noStrike" cap="none">
                  <a:solidFill>
                    <a:schemeClr val="dk1"/>
                  </a:solidFill>
                  <a:latin typeface="Century Gothic"/>
                  <a:ea typeface="Century Gothic"/>
                  <a:cs typeface="Century Gothic"/>
                  <a:sym typeface="Century Gothic"/>
                </a:rPr>
                <a:t>मोडेलहरू</a:t>
              </a:r>
              <a:endParaRPr sz="19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900"/>
                <a:buFont typeface="Century Gothic"/>
                <a:buNone/>
              </a:pPr>
              <a:endParaRPr sz="1900" b="0" i="0" u="none" strike="noStrike" cap="none">
                <a:solidFill>
                  <a:schemeClr val="dk1"/>
                </a:solidFill>
                <a:latin typeface="Century Gothic"/>
                <a:ea typeface="Century Gothic"/>
                <a:cs typeface="Century Gothic"/>
                <a:sym typeface="Century Gothic"/>
              </a:endParaRPr>
            </a:p>
          </p:txBody>
        </p:sp>
        <p:sp>
          <p:nvSpPr>
            <p:cNvPr id="268" name="Google Shape;268;g2e63e5a2551_0_66"/>
            <p:cNvSpPr/>
            <p:nvPr/>
          </p:nvSpPr>
          <p:spPr>
            <a:xfrm rot="-6899912">
              <a:off x="2453291" y="1798937"/>
              <a:ext cx="2149575" cy="701005"/>
            </a:xfrm>
            <a:prstGeom prst="leftArrow">
              <a:avLst>
                <a:gd name="adj1" fmla="val 60000"/>
                <a:gd name="adj2" fmla="val 50000"/>
              </a:avLst>
            </a:prstGeom>
            <a:gradFill>
              <a:gsLst>
                <a:gs pos="0">
                  <a:srgbClr val="FFDD99"/>
                </a:gs>
                <a:gs pos="100000">
                  <a:srgbClr val="FFF4A7"/>
                </a:gs>
              </a:gsLst>
              <a:lin ang="16200038" scaled="0"/>
            </a:gradFill>
            <a:ln>
              <a:noFill/>
            </a:ln>
            <a:effectLst>
              <a:outerShdw blurRad="40000" dist="23000" dir="5400000" rotWithShape="0">
                <a:srgbClr val="000000">
                  <a:alpha val="33730"/>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900"/>
                <a:buFont typeface="Century Gothic"/>
                <a:buNone/>
              </a:pPr>
              <a:endParaRPr sz="1900" b="0" i="0" u="none" strike="noStrike" cap="none">
                <a:solidFill>
                  <a:schemeClr val="dk1"/>
                </a:solidFill>
                <a:latin typeface="Century Gothic"/>
                <a:ea typeface="Century Gothic"/>
                <a:cs typeface="Century Gothic"/>
                <a:sym typeface="Century Gothic"/>
              </a:endParaRPr>
            </a:p>
          </p:txBody>
        </p:sp>
        <p:sp>
          <p:nvSpPr>
            <p:cNvPr id="269" name="Google Shape;269;g2e63e5a2551_0_66"/>
            <p:cNvSpPr/>
            <p:nvPr/>
          </p:nvSpPr>
          <p:spPr>
            <a:xfrm>
              <a:off x="2103999" y="403120"/>
              <a:ext cx="2097300" cy="1547700"/>
            </a:xfrm>
            <a:prstGeom prst="roundRect">
              <a:avLst>
                <a:gd name="adj" fmla="val 10000"/>
              </a:avLst>
            </a:prstGeom>
            <a:gradFill>
              <a:gsLst>
                <a:gs pos="0">
                  <a:schemeClr val="lt1"/>
                </a:gs>
                <a:gs pos="100000">
                  <a:schemeClr val="lt1"/>
                </a:gs>
              </a:gsLst>
              <a:lin ang="16200038" scaled="0"/>
            </a:gradFill>
            <a:ln>
              <a:noFill/>
            </a:ln>
            <a:effectLst>
              <a:outerShdw blurRad="40000" dist="23000" dir="5400000" rotWithShape="0">
                <a:srgbClr val="000000">
                  <a:alpha val="33730"/>
                </a:srgbClr>
              </a:outerShdw>
            </a:effectLst>
          </p:spPr>
          <p:txBody>
            <a:bodyPr spcFirstLastPara="1" wrap="square" lIns="91425" tIns="91425" rIns="91425" bIns="91425" anchor="ctr" anchorCtr="0">
              <a:noAutofit/>
            </a:bodyPr>
            <a:lstStyle/>
            <a:p>
              <a:pPr marL="0" marR="0" lvl="0" indent="0" algn="ctr" rtl="0">
                <a:lnSpc>
                  <a:spcPct val="90000"/>
                </a:lnSpc>
                <a:spcBef>
                  <a:spcPts val="0"/>
                </a:spcBef>
                <a:spcAft>
                  <a:spcPts val="0"/>
                </a:spcAft>
                <a:buClr>
                  <a:srgbClr val="000000"/>
                </a:buClr>
                <a:buSzPts val="1900"/>
                <a:buFont typeface="Arial"/>
                <a:buNone/>
              </a:pPr>
              <a:endParaRPr sz="1900" b="0" i="0" u="none" strike="noStrike" cap="none">
                <a:solidFill>
                  <a:schemeClr val="dk1"/>
                </a:solidFill>
                <a:latin typeface="Century Gothic"/>
                <a:ea typeface="Century Gothic"/>
                <a:cs typeface="Century Gothic"/>
                <a:sym typeface="Century Gothic"/>
              </a:endParaRPr>
            </a:p>
            <a:p>
              <a:pPr marL="0" marR="0" lvl="0" indent="0" algn="ctr" rtl="0">
                <a:lnSpc>
                  <a:spcPct val="90000"/>
                </a:lnSpc>
                <a:spcBef>
                  <a:spcPts val="0"/>
                </a:spcBef>
                <a:spcAft>
                  <a:spcPts val="0"/>
                </a:spcAft>
                <a:buClr>
                  <a:srgbClr val="000000"/>
                </a:buClr>
                <a:buSzPts val="1900"/>
                <a:buFont typeface="Arial"/>
                <a:buNone/>
              </a:pPr>
              <a:r>
                <a:rPr lang="en-US" sz="1900" b="0" i="0" u="none" strike="noStrike" cap="none">
                  <a:solidFill>
                    <a:schemeClr val="dk1"/>
                  </a:solidFill>
                  <a:latin typeface="Century Gothic"/>
                  <a:ea typeface="Century Gothic"/>
                  <a:cs typeface="Century Gothic"/>
                  <a:sym typeface="Century Gothic"/>
                </a:rPr>
                <a:t>WRF-EMS, WRF, WRF-DA model</a:t>
              </a:r>
              <a:endParaRPr sz="1500" b="0" i="0" u="none" strike="noStrike" cap="none">
                <a:solidFill>
                  <a:srgbClr val="000000"/>
                </a:solidFill>
                <a:latin typeface="Arial"/>
                <a:ea typeface="Arial"/>
                <a:cs typeface="Arial"/>
                <a:sym typeface="Arial"/>
              </a:endParaRPr>
            </a:p>
            <a:p>
              <a:pPr marL="0" marR="0" lvl="0" indent="0" algn="ctr" rtl="0">
                <a:lnSpc>
                  <a:spcPct val="90000"/>
                </a:lnSpc>
                <a:spcBef>
                  <a:spcPts val="0"/>
                </a:spcBef>
                <a:spcAft>
                  <a:spcPts val="0"/>
                </a:spcAft>
                <a:buClr>
                  <a:srgbClr val="000000"/>
                </a:buClr>
                <a:buSzPts val="1900"/>
                <a:buFont typeface="Arial"/>
                <a:buNone/>
              </a:pPr>
              <a:endParaRPr sz="1900" b="0" i="0" u="none" strike="noStrike" cap="none">
                <a:solidFill>
                  <a:schemeClr val="dk1"/>
                </a:solidFill>
                <a:latin typeface="Arial"/>
                <a:ea typeface="Arial"/>
                <a:cs typeface="Arial"/>
                <a:sym typeface="Arial"/>
              </a:endParaRPr>
            </a:p>
            <a:p>
              <a:pPr marL="0" marR="0" lvl="0" indent="0" algn="ctr" rtl="0">
                <a:lnSpc>
                  <a:spcPct val="90000"/>
                </a:lnSpc>
                <a:spcBef>
                  <a:spcPts val="0"/>
                </a:spcBef>
                <a:spcAft>
                  <a:spcPts val="0"/>
                </a:spcAft>
                <a:buClr>
                  <a:srgbClr val="000000"/>
                </a:buClr>
                <a:buSzPts val="1900"/>
                <a:buFont typeface="Arial"/>
                <a:buNone/>
              </a:pPr>
              <a:r>
                <a:rPr lang="en-US" sz="1900" b="0" i="0" u="none" strike="noStrike" cap="none">
                  <a:solidFill>
                    <a:schemeClr val="dk1"/>
                  </a:solidFill>
                  <a:latin typeface="Arial"/>
                  <a:ea typeface="Arial"/>
                  <a:cs typeface="Arial"/>
                  <a:sym typeface="Arial"/>
                </a:rPr>
                <a:t>गणितिय मौसम पूर्वानुमान</a:t>
              </a:r>
              <a:endParaRPr sz="15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900"/>
                <a:buFont typeface="Century Gothic"/>
                <a:buNone/>
              </a:pPr>
              <a:endParaRPr sz="1900" b="0" i="0" u="none" strike="noStrike" cap="none">
                <a:solidFill>
                  <a:schemeClr val="dk1"/>
                </a:solidFill>
                <a:latin typeface="Century Gothic"/>
                <a:ea typeface="Century Gothic"/>
                <a:cs typeface="Century Gothic"/>
                <a:sym typeface="Century Gothic"/>
              </a:endParaRPr>
            </a:p>
          </p:txBody>
        </p:sp>
        <p:sp>
          <p:nvSpPr>
            <p:cNvPr id="270" name="Google Shape;270;g2e63e5a2551_0_66"/>
            <p:cNvSpPr/>
            <p:nvPr/>
          </p:nvSpPr>
          <p:spPr>
            <a:xfrm rot="-3900088">
              <a:off x="4506902" y="1798647"/>
              <a:ext cx="2149575" cy="701005"/>
            </a:xfrm>
            <a:prstGeom prst="leftArrow">
              <a:avLst>
                <a:gd name="adj1" fmla="val 60000"/>
                <a:gd name="adj2" fmla="val 50000"/>
              </a:avLst>
            </a:prstGeom>
            <a:gradFill>
              <a:gsLst>
                <a:gs pos="0">
                  <a:srgbClr val="FFDD99"/>
                </a:gs>
                <a:gs pos="100000">
                  <a:srgbClr val="FFF4A7"/>
                </a:gs>
              </a:gsLst>
              <a:lin ang="16200038" scaled="0"/>
            </a:gradFill>
            <a:ln>
              <a:noFill/>
            </a:ln>
            <a:effectLst>
              <a:outerShdw blurRad="40000" dist="23000" dir="5400000" rotWithShape="0">
                <a:srgbClr val="000000">
                  <a:alpha val="33730"/>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900"/>
                <a:buFont typeface="Century Gothic"/>
                <a:buNone/>
              </a:pPr>
              <a:endParaRPr sz="1900" b="0" i="0" u="none" strike="noStrike" cap="none">
                <a:solidFill>
                  <a:schemeClr val="dk1"/>
                </a:solidFill>
                <a:latin typeface="Century Gothic"/>
                <a:ea typeface="Century Gothic"/>
                <a:cs typeface="Century Gothic"/>
                <a:sym typeface="Century Gothic"/>
              </a:endParaRPr>
            </a:p>
          </p:txBody>
        </p:sp>
        <p:sp>
          <p:nvSpPr>
            <p:cNvPr id="271" name="Google Shape;271;g2e63e5a2551_0_66"/>
            <p:cNvSpPr/>
            <p:nvPr/>
          </p:nvSpPr>
          <p:spPr>
            <a:xfrm>
              <a:off x="5009907" y="748313"/>
              <a:ext cx="2336700" cy="1233300"/>
            </a:xfrm>
            <a:prstGeom prst="roundRect">
              <a:avLst>
                <a:gd name="adj" fmla="val 10000"/>
              </a:avLst>
            </a:prstGeom>
            <a:gradFill>
              <a:gsLst>
                <a:gs pos="0">
                  <a:schemeClr val="lt1"/>
                </a:gs>
                <a:gs pos="100000">
                  <a:schemeClr val="lt1"/>
                </a:gs>
              </a:gsLst>
              <a:lin ang="16200038" scaled="0"/>
            </a:gradFill>
            <a:ln>
              <a:noFill/>
            </a:ln>
            <a:effectLst>
              <a:outerShdw blurRad="40000" dist="23000" dir="5400000" rotWithShape="0">
                <a:srgbClr val="000000">
                  <a:alpha val="33730"/>
                </a:srgbClr>
              </a:outerShdw>
            </a:effectLst>
          </p:spPr>
          <p:txBody>
            <a:bodyPr spcFirstLastPara="1" wrap="square" lIns="91425" tIns="91425" rIns="91425" bIns="91425" anchor="ctr" anchorCtr="0">
              <a:noAutofit/>
            </a:bodyPr>
            <a:lstStyle/>
            <a:p>
              <a:pPr marL="0" marR="0" lvl="0" indent="0" algn="ctr" rtl="0">
                <a:lnSpc>
                  <a:spcPct val="90000"/>
                </a:lnSpc>
                <a:spcBef>
                  <a:spcPts val="0"/>
                </a:spcBef>
                <a:spcAft>
                  <a:spcPts val="0"/>
                </a:spcAft>
                <a:buClr>
                  <a:srgbClr val="000000"/>
                </a:buClr>
                <a:buSzPts val="1900"/>
                <a:buFont typeface="Arial"/>
                <a:buNone/>
              </a:pPr>
              <a:endParaRPr sz="1900" b="0" i="0" u="none" strike="noStrike" cap="none">
                <a:solidFill>
                  <a:schemeClr val="dk1"/>
                </a:solidFill>
                <a:latin typeface="Arial"/>
                <a:ea typeface="Arial"/>
                <a:cs typeface="Arial"/>
                <a:sym typeface="Arial"/>
              </a:endParaRPr>
            </a:p>
            <a:p>
              <a:pPr marL="0" marR="0" lvl="0" indent="0" algn="ctr" rtl="0">
                <a:lnSpc>
                  <a:spcPct val="90000"/>
                </a:lnSpc>
                <a:spcBef>
                  <a:spcPts val="0"/>
                </a:spcBef>
                <a:spcAft>
                  <a:spcPts val="0"/>
                </a:spcAft>
                <a:buClr>
                  <a:srgbClr val="000000"/>
                </a:buClr>
                <a:buSzPts val="1900"/>
                <a:buFont typeface="Arial"/>
                <a:buNone/>
              </a:pPr>
              <a:r>
                <a:rPr lang="en-US" sz="1900" b="0" i="0" u="none" strike="noStrike" cap="none">
                  <a:solidFill>
                    <a:schemeClr val="dk1"/>
                  </a:solidFill>
                  <a:latin typeface="Arial"/>
                  <a:ea typeface="Arial"/>
                  <a:cs typeface="Arial"/>
                  <a:sym typeface="Arial"/>
                </a:rPr>
                <a:t>Satellite and ground observation and monitoring </a:t>
              </a:r>
              <a:endParaRPr sz="1500" b="0" i="0" u="none" strike="noStrike" cap="none">
                <a:solidFill>
                  <a:srgbClr val="000000"/>
                </a:solidFill>
                <a:latin typeface="Arial"/>
                <a:ea typeface="Arial"/>
                <a:cs typeface="Arial"/>
                <a:sym typeface="Arial"/>
              </a:endParaRPr>
            </a:p>
            <a:p>
              <a:pPr marL="0" marR="0" lvl="0" indent="0" algn="ctr" rtl="0">
                <a:lnSpc>
                  <a:spcPct val="90000"/>
                </a:lnSpc>
                <a:spcBef>
                  <a:spcPts val="0"/>
                </a:spcBef>
                <a:spcAft>
                  <a:spcPts val="0"/>
                </a:spcAft>
                <a:buClr>
                  <a:srgbClr val="000000"/>
                </a:buClr>
                <a:buSzPts val="1900"/>
                <a:buFont typeface="Arial"/>
                <a:buNone/>
              </a:pPr>
              <a:r>
                <a:rPr lang="en-US" sz="1900" b="0" i="0" u="none" strike="noStrike" cap="none">
                  <a:solidFill>
                    <a:schemeClr val="dk1"/>
                  </a:solidFill>
                  <a:latin typeface="Arial"/>
                  <a:ea typeface="Arial"/>
                  <a:cs typeface="Arial"/>
                  <a:sym typeface="Arial"/>
                </a:rPr>
                <a:t>अवलोकन र निगरानी </a:t>
              </a:r>
              <a:endParaRPr sz="15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900"/>
                <a:buFont typeface="Century Gothic"/>
                <a:buNone/>
              </a:pPr>
              <a:endParaRPr sz="1900" b="0" i="0" u="none" strike="noStrike" cap="none">
                <a:solidFill>
                  <a:schemeClr val="dk1"/>
                </a:solidFill>
                <a:latin typeface="Century Gothic"/>
                <a:ea typeface="Century Gothic"/>
                <a:cs typeface="Century Gothic"/>
                <a:sym typeface="Century Gothic"/>
              </a:endParaRPr>
            </a:p>
          </p:txBody>
        </p:sp>
        <p:sp>
          <p:nvSpPr>
            <p:cNvPr id="272" name="Google Shape;272;g2e63e5a2551_0_66"/>
            <p:cNvSpPr/>
            <p:nvPr/>
          </p:nvSpPr>
          <p:spPr>
            <a:xfrm rot="-899779">
              <a:off x="5827025" y="3372060"/>
              <a:ext cx="2149507" cy="701004"/>
            </a:xfrm>
            <a:prstGeom prst="leftArrow">
              <a:avLst>
                <a:gd name="adj1" fmla="val 60000"/>
                <a:gd name="adj2" fmla="val 50000"/>
              </a:avLst>
            </a:prstGeom>
            <a:gradFill>
              <a:gsLst>
                <a:gs pos="0">
                  <a:srgbClr val="FFDD99"/>
                </a:gs>
                <a:gs pos="100000">
                  <a:srgbClr val="FFF4A7"/>
                </a:gs>
              </a:gsLst>
              <a:lin ang="16200038" scaled="0"/>
            </a:gradFill>
            <a:ln>
              <a:noFill/>
            </a:ln>
            <a:effectLst>
              <a:outerShdw blurRad="40000" dist="23000" dir="5400000" rotWithShape="0">
                <a:srgbClr val="000000">
                  <a:alpha val="33730"/>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900"/>
                <a:buFont typeface="Century Gothic"/>
                <a:buNone/>
              </a:pPr>
              <a:endParaRPr sz="1900" b="0" i="0" u="none" strike="noStrike" cap="none">
                <a:solidFill>
                  <a:schemeClr val="dk1"/>
                </a:solidFill>
                <a:latin typeface="Century Gothic"/>
                <a:ea typeface="Century Gothic"/>
                <a:cs typeface="Century Gothic"/>
                <a:sym typeface="Century Gothic"/>
              </a:endParaRPr>
            </a:p>
          </p:txBody>
        </p:sp>
        <p:sp>
          <p:nvSpPr>
            <p:cNvPr id="273" name="Google Shape;273;g2e63e5a2551_0_66"/>
            <p:cNvSpPr/>
            <p:nvPr/>
          </p:nvSpPr>
          <p:spPr>
            <a:xfrm>
              <a:off x="7019298" y="3105911"/>
              <a:ext cx="2336700" cy="712500"/>
            </a:xfrm>
            <a:prstGeom prst="roundRect">
              <a:avLst>
                <a:gd name="adj" fmla="val 10000"/>
              </a:avLst>
            </a:prstGeom>
            <a:gradFill>
              <a:gsLst>
                <a:gs pos="0">
                  <a:schemeClr val="lt1"/>
                </a:gs>
                <a:gs pos="100000">
                  <a:schemeClr val="lt1"/>
                </a:gs>
              </a:gsLst>
              <a:lin ang="16200038" scaled="0"/>
            </a:gradFill>
            <a:ln>
              <a:noFill/>
            </a:ln>
            <a:effectLst>
              <a:outerShdw blurRad="40000" dist="23000" dir="5400000" rotWithShape="0">
                <a:srgbClr val="000000">
                  <a:alpha val="33730"/>
                </a:srgbClr>
              </a:outerShdw>
            </a:effectLst>
          </p:spPr>
          <p:txBody>
            <a:bodyPr spcFirstLastPara="1" wrap="square" lIns="91425" tIns="91425" rIns="91425" bIns="91425" anchor="ctr" anchorCtr="0">
              <a:noAutofit/>
            </a:bodyPr>
            <a:lstStyle/>
            <a:p>
              <a:pPr marL="0" marR="0" lvl="0" indent="0" algn="ctr" rtl="0">
                <a:lnSpc>
                  <a:spcPct val="90000"/>
                </a:lnSpc>
                <a:spcBef>
                  <a:spcPts val="700"/>
                </a:spcBef>
                <a:spcAft>
                  <a:spcPts val="0"/>
                </a:spcAft>
                <a:buClr>
                  <a:srgbClr val="000000"/>
                </a:buClr>
                <a:buSzPts val="1900"/>
                <a:buFont typeface="Arial"/>
                <a:buNone/>
              </a:pPr>
              <a:endParaRPr sz="1900" b="0" i="0" u="none" strike="noStrike" cap="none">
                <a:solidFill>
                  <a:schemeClr val="dk1"/>
                </a:solidFill>
                <a:latin typeface="Century Gothic"/>
                <a:ea typeface="Century Gothic"/>
                <a:cs typeface="Century Gothic"/>
                <a:sym typeface="Century Gothic"/>
              </a:endParaRPr>
            </a:p>
            <a:p>
              <a:pPr marL="0" marR="0" lvl="0" indent="0" algn="ctr" rtl="0">
                <a:lnSpc>
                  <a:spcPct val="90000"/>
                </a:lnSpc>
                <a:spcBef>
                  <a:spcPts val="700"/>
                </a:spcBef>
                <a:spcAft>
                  <a:spcPts val="0"/>
                </a:spcAft>
                <a:buClr>
                  <a:srgbClr val="000000"/>
                </a:buClr>
                <a:buSzPts val="1900"/>
                <a:buFont typeface="Arial"/>
                <a:buNone/>
              </a:pPr>
              <a:r>
                <a:rPr lang="en-US" sz="1900" b="0" i="0" u="none" strike="noStrike" cap="none">
                  <a:solidFill>
                    <a:schemeClr val="dk1"/>
                  </a:solidFill>
                  <a:latin typeface="Century Gothic"/>
                  <a:ea typeface="Century Gothic"/>
                  <a:cs typeface="Century Gothic"/>
                  <a:sym typeface="Century Gothic"/>
                </a:rPr>
                <a:t>Weather Radars</a:t>
              </a:r>
              <a:endParaRPr sz="1500" b="0" i="0" u="none" strike="noStrike" cap="none">
                <a:solidFill>
                  <a:srgbClr val="000000"/>
                </a:solidFill>
                <a:latin typeface="Arial"/>
                <a:ea typeface="Arial"/>
                <a:cs typeface="Arial"/>
                <a:sym typeface="Arial"/>
              </a:endParaRPr>
            </a:p>
            <a:p>
              <a:pPr marL="0" marR="0" lvl="0" indent="0" algn="ctr" rtl="0">
                <a:lnSpc>
                  <a:spcPct val="90000"/>
                </a:lnSpc>
                <a:spcBef>
                  <a:spcPts val="700"/>
                </a:spcBef>
                <a:spcAft>
                  <a:spcPts val="0"/>
                </a:spcAft>
                <a:buClr>
                  <a:srgbClr val="000000"/>
                </a:buClr>
                <a:buSzPts val="1900"/>
                <a:buFont typeface="Arial"/>
                <a:buNone/>
              </a:pPr>
              <a:r>
                <a:rPr lang="en-US" sz="1900" b="0" i="0" u="none" strike="noStrike" cap="none">
                  <a:solidFill>
                    <a:schemeClr val="dk1"/>
                  </a:solidFill>
                  <a:latin typeface="Arial"/>
                  <a:ea typeface="Arial"/>
                  <a:cs typeface="Arial"/>
                  <a:sym typeface="Arial"/>
                </a:rPr>
                <a:t>मौसमी राडारहरू</a:t>
              </a:r>
              <a:endParaRPr sz="15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900"/>
                <a:buFont typeface="Century Gothic"/>
                <a:buNone/>
              </a:pPr>
              <a:endParaRPr sz="1900" b="0" i="0" u="none" strike="noStrike" cap="none">
                <a:solidFill>
                  <a:schemeClr val="dk1"/>
                </a:solidFill>
                <a:latin typeface="Century Gothic"/>
                <a:ea typeface="Century Gothic"/>
                <a:cs typeface="Century Gothic"/>
                <a:sym typeface="Century Gothic"/>
              </a:endParaRPr>
            </a:p>
          </p:txBody>
        </p:sp>
      </p:grpSp>
      <p:pic>
        <p:nvPicPr>
          <p:cNvPr id="274" name="Google Shape;274;g2e63e5a2551_0_66"/>
          <p:cNvPicPr preferRelativeResize="0"/>
          <p:nvPr/>
        </p:nvPicPr>
        <p:blipFill rotWithShape="1">
          <a:blip r:embed="rId3">
            <a:alphaModFix/>
          </a:blip>
          <a:srcRect/>
          <a:stretch/>
        </p:blipFill>
        <p:spPr>
          <a:xfrm>
            <a:off x="74065" y="-2"/>
            <a:ext cx="817694" cy="685806"/>
          </a:xfrm>
          <a:prstGeom prst="rect">
            <a:avLst/>
          </a:prstGeom>
          <a:noFill/>
          <a:ln>
            <a:noFill/>
          </a:ln>
        </p:spPr>
      </p:pic>
      <p:pic>
        <p:nvPicPr>
          <p:cNvPr id="275" name="Google Shape;275;g2e63e5a2551_0_66"/>
          <p:cNvPicPr preferRelativeResize="0"/>
          <p:nvPr/>
        </p:nvPicPr>
        <p:blipFill rotWithShape="1">
          <a:blip r:embed="rId4">
            <a:alphaModFix/>
          </a:blip>
          <a:srcRect/>
          <a:stretch/>
        </p:blipFill>
        <p:spPr>
          <a:xfrm>
            <a:off x="1865718" y="721497"/>
            <a:ext cx="2144126" cy="1614821"/>
          </a:xfrm>
          <a:prstGeom prst="rect">
            <a:avLst/>
          </a:prstGeom>
          <a:noFill/>
          <a:ln>
            <a:noFill/>
          </a:ln>
        </p:spPr>
      </p:pic>
      <p:pic>
        <p:nvPicPr>
          <p:cNvPr id="276" name="Google Shape;276;g2e63e5a2551_0_66"/>
          <p:cNvPicPr preferRelativeResize="0"/>
          <p:nvPr/>
        </p:nvPicPr>
        <p:blipFill rotWithShape="1">
          <a:blip r:embed="rId5">
            <a:alphaModFix/>
          </a:blip>
          <a:srcRect/>
          <a:stretch/>
        </p:blipFill>
        <p:spPr>
          <a:xfrm>
            <a:off x="8124289" y="355955"/>
            <a:ext cx="2189460" cy="1344256"/>
          </a:xfrm>
          <a:prstGeom prst="rect">
            <a:avLst/>
          </a:prstGeom>
          <a:noFill/>
          <a:ln>
            <a:noFill/>
          </a:ln>
        </p:spPr>
      </p:pic>
      <p:pic>
        <p:nvPicPr>
          <p:cNvPr id="277" name="Google Shape;277;g2e63e5a2551_0_66"/>
          <p:cNvPicPr preferRelativeResize="0"/>
          <p:nvPr/>
        </p:nvPicPr>
        <p:blipFill rotWithShape="1">
          <a:blip r:embed="rId6">
            <a:alphaModFix/>
          </a:blip>
          <a:srcRect/>
          <a:stretch/>
        </p:blipFill>
        <p:spPr>
          <a:xfrm>
            <a:off x="48870" y="2446191"/>
            <a:ext cx="2097407" cy="1233427"/>
          </a:xfrm>
          <a:prstGeom prst="rect">
            <a:avLst/>
          </a:prstGeom>
          <a:noFill/>
          <a:ln>
            <a:noFill/>
          </a:ln>
        </p:spPr>
      </p:pic>
      <p:pic>
        <p:nvPicPr>
          <p:cNvPr id="278" name="Google Shape;278;g2e63e5a2551_0_66"/>
          <p:cNvPicPr preferRelativeResize="0"/>
          <p:nvPr/>
        </p:nvPicPr>
        <p:blipFill rotWithShape="1">
          <a:blip r:embed="rId7">
            <a:alphaModFix/>
          </a:blip>
          <a:srcRect/>
          <a:stretch/>
        </p:blipFill>
        <p:spPr>
          <a:xfrm>
            <a:off x="34589" y="3640185"/>
            <a:ext cx="2103348" cy="1029707"/>
          </a:xfrm>
          <a:prstGeom prst="rect">
            <a:avLst/>
          </a:prstGeom>
          <a:noFill/>
          <a:ln>
            <a:noFill/>
          </a:ln>
        </p:spPr>
      </p:pic>
      <p:pic>
        <p:nvPicPr>
          <p:cNvPr id="279" name="Google Shape;279;g2e63e5a2551_0_66"/>
          <p:cNvPicPr preferRelativeResize="0"/>
          <p:nvPr/>
        </p:nvPicPr>
        <p:blipFill rotWithShape="1">
          <a:blip r:embed="rId8">
            <a:alphaModFix/>
          </a:blip>
          <a:srcRect/>
          <a:stretch/>
        </p:blipFill>
        <p:spPr>
          <a:xfrm>
            <a:off x="26771" y="4710763"/>
            <a:ext cx="2635626" cy="1159013"/>
          </a:xfrm>
          <a:prstGeom prst="rect">
            <a:avLst/>
          </a:prstGeom>
          <a:noFill/>
          <a:ln>
            <a:noFill/>
          </a:ln>
        </p:spPr>
      </p:pic>
      <p:pic>
        <p:nvPicPr>
          <p:cNvPr id="280" name="Google Shape;280;g2e63e5a2551_0_66"/>
          <p:cNvPicPr preferRelativeResize="0"/>
          <p:nvPr/>
        </p:nvPicPr>
        <p:blipFill rotWithShape="1">
          <a:blip r:embed="rId9">
            <a:alphaModFix/>
          </a:blip>
          <a:srcRect/>
          <a:stretch/>
        </p:blipFill>
        <p:spPr>
          <a:xfrm>
            <a:off x="9601670" y="2840693"/>
            <a:ext cx="2336614" cy="1314346"/>
          </a:xfrm>
          <a:prstGeom prst="rect">
            <a:avLst/>
          </a:prstGeom>
          <a:noFill/>
          <a:ln>
            <a:noFill/>
          </a:ln>
        </p:spPr>
      </p:pic>
      <p:pic>
        <p:nvPicPr>
          <p:cNvPr id="281" name="Google Shape;281;g2e63e5a2551_0_66"/>
          <p:cNvPicPr preferRelativeResize="0"/>
          <p:nvPr/>
        </p:nvPicPr>
        <p:blipFill rotWithShape="1">
          <a:blip r:embed="rId10">
            <a:alphaModFix/>
          </a:blip>
          <a:srcRect/>
          <a:stretch/>
        </p:blipFill>
        <p:spPr>
          <a:xfrm>
            <a:off x="4000881" y="138619"/>
            <a:ext cx="2472360" cy="1297989"/>
          </a:xfrm>
          <a:prstGeom prst="rect">
            <a:avLst/>
          </a:prstGeom>
          <a:noFill/>
          <a:ln>
            <a:noFill/>
          </a:ln>
        </p:spPr>
      </p:pic>
      <p:pic>
        <p:nvPicPr>
          <p:cNvPr id="282" name="Google Shape;282;g2e63e5a2551_0_66"/>
          <p:cNvPicPr preferRelativeResize="0"/>
          <p:nvPr/>
        </p:nvPicPr>
        <p:blipFill rotWithShape="1">
          <a:blip r:embed="rId11">
            <a:alphaModFix/>
          </a:blip>
          <a:srcRect/>
          <a:stretch/>
        </p:blipFill>
        <p:spPr>
          <a:xfrm>
            <a:off x="9490884" y="4891083"/>
            <a:ext cx="2558191" cy="1791215"/>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80"/>
                                        </p:tgtEl>
                                        <p:attrNameLst>
                                          <p:attrName>style.visibility</p:attrName>
                                        </p:attrNameLst>
                                      </p:cBhvr>
                                      <p:to>
                                        <p:strVal val="visible"/>
                                      </p:to>
                                    </p:set>
                                    <p:animEffect transition="in" filter="fade">
                                      <p:cBhvr>
                                        <p:cTn id="7" dur="5000"/>
                                        <p:tgtEl>
                                          <p:spTgt spid="28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81"/>
                                        </p:tgtEl>
                                        <p:attrNameLst>
                                          <p:attrName>style.visibility</p:attrName>
                                        </p:attrNameLst>
                                      </p:cBhvr>
                                      <p:to>
                                        <p:strVal val="visible"/>
                                      </p:to>
                                    </p:set>
                                    <p:animEffect transition="in" filter="fade">
                                      <p:cBhvr>
                                        <p:cTn id="12" dur="5000"/>
                                        <p:tgtEl>
                                          <p:spTgt spid="2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sp>
        <p:nvSpPr>
          <p:cNvPr id="287" name="Google Shape;287;p57"/>
          <p:cNvSpPr txBox="1">
            <a:spLocks noGrp="1"/>
          </p:cNvSpPr>
          <p:nvPr>
            <p:ph type="body" idx="1"/>
          </p:nvPr>
        </p:nvSpPr>
        <p:spPr>
          <a:xfrm>
            <a:off x="537194" y="881184"/>
            <a:ext cx="7408770" cy="2623545"/>
          </a:xfrm>
          <a:prstGeom prst="rect">
            <a:avLst/>
          </a:prstGeom>
          <a:noFill/>
          <a:ln>
            <a:noFill/>
          </a:ln>
        </p:spPr>
        <p:txBody>
          <a:bodyPr spcFirstLastPara="1" wrap="square" lIns="91425" tIns="45700" rIns="91425" bIns="45700" anchor="t" anchorCtr="0">
            <a:normAutofit/>
          </a:bodyPr>
          <a:lstStyle/>
          <a:p>
            <a:pPr marL="457200" lvl="0" indent="-342900" algn="l" rtl="0">
              <a:lnSpc>
                <a:spcPct val="90000"/>
              </a:lnSpc>
              <a:spcBef>
                <a:spcPts val="1000"/>
              </a:spcBef>
              <a:spcAft>
                <a:spcPts val="0"/>
              </a:spcAft>
              <a:buSzPts val="1800"/>
              <a:buFont typeface="Noto Sans Symbols"/>
              <a:buChar char="▪"/>
            </a:pPr>
            <a:r>
              <a:rPr lang="en-US" sz="2000">
                <a:solidFill>
                  <a:schemeClr val="dk1"/>
                </a:solidFill>
                <a:latin typeface="Times New Roman"/>
                <a:ea typeface="Times New Roman"/>
                <a:cs typeface="Times New Roman"/>
                <a:sym typeface="Times New Roman"/>
              </a:rPr>
              <a:t>Public weather forecasting</a:t>
            </a:r>
            <a:endParaRPr sz="2000">
              <a:solidFill>
                <a:schemeClr val="dk1"/>
              </a:solidFill>
              <a:latin typeface="Times New Roman"/>
              <a:ea typeface="Times New Roman"/>
              <a:cs typeface="Times New Roman"/>
              <a:sym typeface="Times New Roman"/>
            </a:endParaRPr>
          </a:p>
          <a:p>
            <a:pPr marL="457200" lvl="0" indent="-342900" algn="l" rtl="0">
              <a:lnSpc>
                <a:spcPct val="90000"/>
              </a:lnSpc>
              <a:spcBef>
                <a:spcPts val="1000"/>
              </a:spcBef>
              <a:spcAft>
                <a:spcPts val="0"/>
              </a:spcAft>
              <a:buSzPts val="1800"/>
              <a:buFont typeface="Noto Sans Symbols"/>
              <a:buChar char="▪"/>
            </a:pPr>
            <a:r>
              <a:rPr lang="en-US" sz="2000">
                <a:solidFill>
                  <a:schemeClr val="dk1"/>
                </a:solidFill>
                <a:latin typeface="Times New Roman"/>
                <a:ea typeface="Times New Roman"/>
                <a:cs typeface="Times New Roman"/>
                <a:sym typeface="Times New Roman"/>
              </a:rPr>
              <a:t>Climate services</a:t>
            </a:r>
            <a:endParaRPr sz="2000">
              <a:solidFill>
                <a:schemeClr val="dk1"/>
              </a:solidFill>
              <a:latin typeface="Times New Roman"/>
              <a:ea typeface="Times New Roman"/>
              <a:cs typeface="Times New Roman"/>
              <a:sym typeface="Times New Roman"/>
            </a:endParaRPr>
          </a:p>
          <a:p>
            <a:pPr marL="457200" lvl="0" indent="-342900" algn="l" rtl="0">
              <a:lnSpc>
                <a:spcPct val="90000"/>
              </a:lnSpc>
              <a:spcBef>
                <a:spcPts val="1000"/>
              </a:spcBef>
              <a:spcAft>
                <a:spcPts val="0"/>
              </a:spcAft>
              <a:buSzPts val="1800"/>
              <a:buFont typeface="Noto Sans Symbols"/>
              <a:buChar char="▪"/>
            </a:pPr>
            <a:r>
              <a:rPr lang="en-US" sz="2000">
                <a:solidFill>
                  <a:schemeClr val="dk1"/>
                </a:solidFill>
                <a:latin typeface="Times New Roman"/>
                <a:ea typeface="Times New Roman"/>
                <a:cs typeface="Times New Roman"/>
                <a:sym typeface="Times New Roman"/>
              </a:rPr>
              <a:t>Agro-meteorological services </a:t>
            </a:r>
            <a:endParaRPr sz="2000">
              <a:solidFill>
                <a:schemeClr val="dk1"/>
              </a:solidFill>
              <a:latin typeface="Times New Roman"/>
              <a:ea typeface="Times New Roman"/>
              <a:cs typeface="Times New Roman"/>
              <a:sym typeface="Times New Roman"/>
            </a:endParaRPr>
          </a:p>
          <a:p>
            <a:pPr marL="457200" lvl="0" indent="-342900" algn="l" rtl="0">
              <a:lnSpc>
                <a:spcPct val="90000"/>
              </a:lnSpc>
              <a:spcBef>
                <a:spcPts val="1000"/>
              </a:spcBef>
              <a:spcAft>
                <a:spcPts val="0"/>
              </a:spcAft>
              <a:buSzPts val="1800"/>
              <a:buFont typeface="Noto Sans Symbols"/>
              <a:buChar char="▪"/>
            </a:pPr>
            <a:r>
              <a:rPr lang="en-US" sz="2000">
                <a:solidFill>
                  <a:schemeClr val="dk1"/>
                </a:solidFill>
                <a:latin typeface="Times New Roman"/>
                <a:ea typeface="Times New Roman"/>
                <a:cs typeface="Times New Roman"/>
                <a:sym typeface="Times New Roman"/>
              </a:rPr>
              <a:t>Flood forecasting</a:t>
            </a:r>
            <a:endParaRPr sz="2000">
              <a:solidFill>
                <a:schemeClr val="dk1"/>
              </a:solidFill>
              <a:latin typeface="Times New Roman"/>
              <a:ea typeface="Times New Roman"/>
              <a:cs typeface="Times New Roman"/>
              <a:sym typeface="Times New Roman"/>
            </a:endParaRPr>
          </a:p>
          <a:p>
            <a:pPr marL="457200" lvl="0" indent="-342900" algn="l" rtl="0">
              <a:lnSpc>
                <a:spcPct val="90000"/>
              </a:lnSpc>
              <a:spcBef>
                <a:spcPts val="1000"/>
              </a:spcBef>
              <a:spcAft>
                <a:spcPts val="0"/>
              </a:spcAft>
              <a:buSzPts val="1800"/>
              <a:buFont typeface="Noto Sans Symbols"/>
              <a:buChar char="▪"/>
            </a:pPr>
            <a:r>
              <a:rPr lang="en-US" sz="2000">
                <a:solidFill>
                  <a:schemeClr val="dk1"/>
                </a:solidFill>
                <a:latin typeface="Times New Roman"/>
                <a:ea typeface="Times New Roman"/>
                <a:cs typeface="Times New Roman"/>
                <a:sym typeface="Times New Roman"/>
              </a:rPr>
              <a:t>Aviation weather services</a:t>
            </a:r>
            <a:endParaRPr sz="2000">
              <a:solidFill>
                <a:schemeClr val="dk1"/>
              </a:solidFill>
              <a:latin typeface="Times New Roman"/>
              <a:ea typeface="Times New Roman"/>
              <a:cs typeface="Times New Roman"/>
              <a:sym typeface="Times New Roman"/>
            </a:endParaRPr>
          </a:p>
        </p:txBody>
      </p:sp>
      <p:pic>
        <p:nvPicPr>
          <p:cNvPr id="288" name="Google Shape;288;p57"/>
          <p:cNvPicPr preferRelativeResize="0"/>
          <p:nvPr/>
        </p:nvPicPr>
        <p:blipFill rotWithShape="1">
          <a:blip r:embed="rId3">
            <a:alphaModFix/>
          </a:blip>
          <a:srcRect/>
          <a:stretch/>
        </p:blipFill>
        <p:spPr>
          <a:xfrm>
            <a:off x="3245250" y="3420673"/>
            <a:ext cx="2737400" cy="1695225"/>
          </a:xfrm>
          <a:prstGeom prst="rect">
            <a:avLst/>
          </a:prstGeom>
          <a:noFill/>
          <a:ln>
            <a:noFill/>
          </a:ln>
        </p:spPr>
      </p:pic>
      <p:pic>
        <p:nvPicPr>
          <p:cNvPr id="289" name="Google Shape;289;p57"/>
          <p:cNvPicPr preferRelativeResize="0"/>
          <p:nvPr/>
        </p:nvPicPr>
        <p:blipFill rotWithShape="1">
          <a:blip r:embed="rId4">
            <a:alphaModFix/>
          </a:blip>
          <a:srcRect/>
          <a:stretch/>
        </p:blipFill>
        <p:spPr>
          <a:xfrm>
            <a:off x="4629006" y="5204043"/>
            <a:ext cx="2468299" cy="1439425"/>
          </a:xfrm>
          <a:prstGeom prst="rect">
            <a:avLst/>
          </a:prstGeom>
          <a:noFill/>
          <a:ln>
            <a:noFill/>
          </a:ln>
        </p:spPr>
      </p:pic>
      <p:sp>
        <p:nvSpPr>
          <p:cNvPr id="290" name="Google Shape;290;p57" descr="Weak monsoon drying up paddy in Province-7 | Hakahaki - Face to Face Portal"/>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91" name="Google Shape;291;p57"/>
          <p:cNvSpPr txBox="1"/>
          <p:nvPr/>
        </p:nvSpPr>
        <p:spPr>
          <a:xfrm>
            <a:off x="1365813" y="313570"/>
            <a:ext cx="7484310" cy="454100"/>
          </a:xfrm>
          <a:prstGeom prst="rect">
            <a:avLst/>
          </a:prstGeom>
          <a:noFill/>
          <a:ln>
            <a:noFill/>
          </a:ln>
        </p:spPr>
        <p:txBody>
          <a:bodyPr spcFirstLastPara="1" wrap="square" lIns="91425" tIns="45700" rIns="91425" bIns="45700" anchor="ctr" anchorCtr="0">
            <a:normAutofit/>
          </a:bodyPr>
          <a:lstStyle/>
          <a:p>
            <a:pPr marL="0" marR="0" lvl="0" indent="0" algn="l" rtl="0">
              <a:lnSpc>
                <a:spcPct val="90000"/>
              </a:lnSpc>
              <a:spcBef>
                <a:spcPts val="0"/>
              </a:spcBef>
              <a:spcAft>
                <a:spcPts val="0"/>
              </a:spcAft>
              <a:buClr>
                <a:schemeClr val="dk1"/>
              </a:buClr>
              <a:buSzPts val="1333"/>
              <a:buFont typeface="Calibri"/>
              <a:buNone/>
            </a:pPr>
            <a:r>
              <a:rPr lang="en-US" sz="2400" b="1" i="0" u="none" strike="noStrike" cap="none">
                <a:solidFill>
                  <a:schemeClr val="dk1"/>
                </a:solidFill>
                <a:latin typeface="Times New Roman"/>
                <a:ea typeface="Times New Roman"/>
                <a:cs typeface="Times New Roman"/>
                <a:sym typeface="Times New Roman"/>
              </a:rPr>
              <a:t>DHM Services</a:t>
            </a:r>
            <a:endParaRPr sz="2400" b="0" i="0" u="none" strike="noStrike" cap="none">
              <a:solidFill>
                <a:schemeClr val="dk1"/>
              </a:solidFill>
              <a:latin typeface="Times New Roman"/>
              <a:ea typeface="Times New Roman"/>
              <a:cs typeface="Times New Roman"/>
              <a:sym typeface="Times New Roman"/>
            </a:endParaRPr>
          </a:p>
        </p:txBody>
      </p:sp>
      <p:pic>
        <p:nvPicPr>
          <p:cNvPr id="292" name="Google Shape;292;p57"/>
          <p:cNvPicPr preferRelativeResize="0"/>
          <p:nvPr/>
        </p:nvPicPr>
        <p:blipFill rotWithShape="1">
          <a:blip r:embed="rId5">
            <a:alphaModFix/>
          </a:blip>
          <a:srcRect/>
          <a:stretch/>
        </p:blipFill>
        <p:spPr>
          <a:xfrm>
            <a:off x="261365" y="182213"/>
            <a:ext cx="817685" cy="685800"/>
          </a:xfrm>
          <a:prstGeom prst="rect">
            <a:avLst/>
          </a:prstGeom>
          <a:noFill/>
          <a:ln>
            <a:noFill/>
          </a:ln>
        </p:spPr>
      </p:pic>
      <p:pic>
        <p:nvPicPr>
          <p:cNvPr id="293" name="Google Shape;293;p57"/>
          <p:cNvPicPr preferRelativeResize="0"/>
          <p:nvPr/>
        </p:nvPicPr>
        <p:blipFill rotWithShape="1">
          <a:blip r:embed="rId6">
            <a:alphaModFix/>
          </a:blip>
          <a:srcRect/>
          <a:stretch/>
        </p:blipFill>
        <p:spPr>
          <a:xfrm>
            <a:off x="6254780" y="3592874"/>
            <a:ext cx="2921765" cy="1555851"/>
          </a:xfrm>
          <a:prstGeom prst="rect">
            <a:avLst/>
          </a:prstGeom>
          <a:noFill/>
          <a:ln>
            <a:noFill/>
          </a:ln>
        </p:spPr>
      </p:pic>
      <p:pic>
        <p:nvPicPr>
          <p:cNvPr id="294" name="Google Shape;294;p57"/>
          <p:cNvPicPr preferRelativeResize="0"/>
          <p:nvPr/>
        </p:nvPicPr>
        <p:blipFill rotWithShape="1">
          <a:blip r:embed="rId7">
            <a:alphaModFix/>
          </a:blip>
          <a:srcRect/>
          <a:stretch/>
        </p:blipFill>
        <p:spPr>
          <a:xfrm>
            <a:off x="272300" y="5148725"/>
            <a:ext cx="2740126" cy="1555851"/>
          </a:xfrm>
          <a:prstGeom prst="rect">
            <a:avLst/>
          </a:prstGeom>
          <a:noFill/>
          <a:ln>
            <a:noFill/>
          </a:ln>
        </p:spPr>
      </p:pic>
      <p:pic>
        <p:nvPicPr>
          <p:cNvPr id="295" name="Google Shape;295;p57"/>
          <p:cNvPicPr preferRelativeResize="0">
            <a:picLocks noGrp="1"/>
          </p:cNvPicPr>
          <p:nvPr>
            <p:ph type="body" idx="1"/>
          </p:nvPr>
        </p:nvPicPr>
        <p:blipFill rotWithShape="1">
          <a:blip r:embed="rId8">
            <a:alphaModFix/>
          </a:blip>
          <a:srcRect/>
          <a:stretch/>
        </p:blipFill>
        <p:spPr>
          <a:xfrm>
            <a:off x="9448675" y="3605024"/>
            <a:ext cx="2597100" cy="2928000"/>
          </a:xfrm>
          <a:prstGeom prst="rect">
            <a:avLst/>
          </a:prstGeom>
          <a:noFill/>
          <a:ln>
            <a:noFill/>
          </a:ln>
        </p:spPr>
      </p:pic>
      <p:pic>
        <p:nvPicPr>
          <p:cNvPr id="296" name="Google Shape;296;p57"/>
          <p:cNvPicPr preferRelativeResize="0"/>
          <p:nvPr/>
        </p:nvPicPr>
        <p:blipFill rotWithShape="1">
          <a:blip r:embed="rId9">
            <a:alphaModFix/>
          </a:blip>
          <a:srcRect/>
          <a:stretch/>
        </p:blipFill>
        <p:spPr>
          <a:xfrm>
            <a:off x="215925" y="3464912"/>
            <a:ext cx="2813250" cy="1606750"/>
          </a:xfrm>
          <a:prstGeom prst="rect">
            <a:avLst/>
          </a:prstGeom>
          <a:noFill/>
          <a:ln>
            <a:noFill/>
          </a:ln>
        </p:spPr>
      </p:pic>
      <p:pic>
        <p:nvPicPr>
          <p:cNvPr id="297" name="Google Shape;297;p57"/>
          <p:cNvPicPr preferRelativeResize="0"/>
          <p:nvPr/>
        </p:nvPicPr>
        <p:blipFill rotWithShape="1">
          <a:blip r:embed="rId10">
            <a:alphaModFix/>
          </a:blip>
          <a:srcRect/>
          <a:stretch/>
        </p:blipFill>
        <p:spPr>
          <a:xfrm>
            <a:off x="9966072" y="756784"/>
            <a:ext cx="1772427" cy="2331915"/>
          </a:xfrm>
          <a:prstGeom prst="rect">
            <a:avLst/>
          </a:prstGeom>
          <a:noFill/>
          <a:ln>
            <a:noFill/>
          </a:ln>
        </p:spPr>
      </p:pic>
      <p:pic>
        <p:nvPicPr>
          <p:cNvPr id="298" name="Google Shape;298;p57"/>
          <p:cNvPicPr preferRelativeResize="0"/>
          <p:nvPr/>
        </p:nvPicPr>
        <p:blipFill rotWithShape="1">
          <a:blip r:embed="rId11">
            <a:alphaModFix/>
          </a:blip>
          <a:srcRect/>
          <a:stretch/>
        </p:blipFill>
        <p:spPr>
          <a:xfrm>
            <a:off x="8057297" y="756784"/>
            <a:ext cx="1797442" cy="2331915"/>
          </a:xfrm>
          <a:prstGeom prst="rect">
            <a:avLst/>
          </a:prstGeom>
          <a:noFill/>
          <a:ln>
            <a:noFill/>
          </a:ln>
        </p:spPr>
      </p:pic>
      <p:pic>
        <p:nvPicPr>
          <p:cNvPr id="299" name="Google Shape;299;p57" descr="Definitions of meteorological forecasting ranges | Download Scientific  Diagram"/>
          <p:cNvPicPr preferRelativeResize="0"/>
          <p:nvPr/>
        </p:nvPicPr>
        <p:blipFill rotWithShape="1">
          <a:blip r:embed="rId12">
            <a:alphaModFix/>
          </a:blip>
          <a:srcRect/>
          <a:stretch/>
        </p:blipFill>
        <p:spPr>
          <a:xfrm>
            <a:off x="4134704" y="756431"/>
            <a:ext cx="3847038" cy="233191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03"/>
        <p:cNvGrpSpPr/>
        <p:nvPr/>
      </p:nvGrpSpPr>
      <p:grpSpPr>
        <a:xfrm>
          <a:off x="0" y="0"/>
          <a:ext cx="0" cy="0"/>
          <a:chOff x="0" y="0"/>
          <a:chExt cx="0" cy="0"/>
        </a:xfrm>
      </p:grpSpPr>
      <p:sp>
        <p:nvSpPr>
          <p:cNvPr id="304" name="Google Shape;304;g2e63e5a2551_0_214"/>
          <p:cNvSpPr txBox="1">
            <a:spLocks noGrp="1"/>
          </p:cNvSpPr>
          <p:nvPr>
            <p:ph type="title"/>
          </p:nvPr>
        </p:nvSpPr>
        <p:spPr>
          <a:xfrm>
            <a:off x="8641978" y="312335"/>
            <a:ext cx="3213900" cy="896400"/>
          </a:xfrm>
          <a:prstGeom prst="rect">
            <a:avLst/>
          </a:prstGeom>
          <a:solidFill>
            <a:srgbClr val="91A000"/>
          </a:solid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1900"/>
              <a:buNone/>
            </a:pPr>
            <a:r>
              <a:rPr lang="en-US" sz="2300">
                <a:latin typeface="Times New Roman"/>
                <a:ea typeface="Times New Roman"/>
                <a:cs typeface="Times New Roman"/>
                <a:sym typeface="Times New Roman"/>
              </a:rPr>
              <a:t>On demand services:</a:t>
            </a:r>
            <a:endParaRPr/>
          </a:p>
        </p:txBody>
      </p:sp>
      <p:sp>
        <p:nvSpPr>
          <p:cNvPr id="305" name="Google Shape;305;g2e63e5a2551_0_214"/>
          <p:cNvSpPr txBox="1">
            <a:spLocks noGrp="1"/>
          </p:cNvSpPr>
          <p:nvPr>
            <p:ph type="body" idx="1"/>
          </p:nvPr>
        </p:nvSpPr>
        <p:spPr>
          <a:xfrm>
            <a:off x="4675098" y="1425388"/>
            <a:ext cx="3608400" cy="2884500"/>
          </a:xfrm>
          <a:prstGeom prst="rect">
            <a:avLst/>
          </a:prstGeom>
          <a:solidFill>
            <a:srgbClr val="009900"/>
          </a:solidFill>
          <a:ln>
            <a:noFill/>
          </a:ln>
        </p:spPr>
        <p:txBody>
          <a:bodyPr spcFirstLastPara="1" wrap="square" lIns="91425" tIns="45700" rIns="91425" bIns="45700" anchor="t" anchorCtr="0">
            <a:normAutofit/>
          </a:bodyPr>
          <a:lstStyle/>
          <a:p>
            <a:pPr marL="292100" lvl="0" indent="-298450" algn="l" rtl="0">
              <a:lnSpc>
                <a:spcPct val="90000"/>
              </a:lnSpc>
              <a:spcBef>
                <a:spcPts val="1100"/>
              </a:spcBef>
              <a:spcAft>
                <a:spcPts val="0"/>
              </a:spcAft>
              <a:buSzPts val="1900"/>
              <a:buChar char="●"/>
            </a:pPr>
            <a:r>
              <a:rPr lang="en-US" sz="2300">
                <a:solidFill>
                  <a:srgbClr val="262626"/>
                </a:solidFill>
                <a:latin typeface="Times New Roman"/>
                <a:ea typeface="Times New Roman"/>
                <a:cs typeface="Times New Roman"/>
                <a:sym typeface="Times New Roman"/>
              </a:rPr>
              <a:t>IBF</a:t>
            </a:r>
            <a:endParaRPr/>
          </a:p>
          <a:p>
            <a:pPr marL="292100" lvl="0" indent="-298450" algn="l" rtl="0">
              <a:lnSpc>
                <a:spcPct val="90000"/>
              </a:lnSpc>
              <a:spcBef>
                <a:spcPts val="1100"/>
              </a:spcBef>
              <a:spcAft>
                <a:spcPts val="0"/>
              </a:spcAft>
              <a:buSzPts val="1900"/>
              <a:buChar char="●"/>
            </a:pPr>
            <a:r>
              <a:rPr lang="en-US" sz="2300">
                <a:solidFill>
                  <a:srgbClr val="262626"/>
                </a:solidFill>
                <a:latin typeface="Times New Roman"/>
                <a:ea typeface="Times New Roman"/>
                <a:cs typeface="Times New Roman"/>
                <a:sym typeface="Times New Roman"/>
              </a:rPr>
              <a:t>Domestic flight folder</a:t>
            </a:r>
            <a:endParaRPr/>
          </a:p>
          <a:p>
            <a:pPr marL="292100" lvl="0" indent="-298450" algn="l" rtl="0">
              <a:lnSpc>
                <a:spcPct val="90000"/>
              </a:lnSpc>
              <a:spcBef>
                <a:spcPts val="1100"/>
              </a:spcBef>
              <a:spcAft>
                <a:spcPts val="0"/>
              </a:spcAft>
              <a:buSzPts val="1900"/>
              <a:buChar char="●"/>
            </a:pPr>
            <a:r>
              <a:rPr lang="en-US" sz="2300">
                <a:solidFill>
                  <a:srgbClr val="262626"/>
                </a:solidFill>
                <a:latin typeface="Times New Roman"/>
                <a:ea typeface="Times New Roman"/>
                <a:cs typeface="Times New Roman"/>
                <a:sym typeface="Times New Roman"/>
              </a:rPr>
              <a:t>International flight folder</a:t>
            </a:r>
            <a:endParaRPr/>
          </a:p>
          <a:p>
            <a:pPr marL="292100" lvl="0" indent="-298450" algn="l" rtl="0">
              <a:lnSpc>
                <a:spcPct val="90000"/>
              </a:lnSpc>
              <a:spcBef>
                <a:spcPts val="1100"/>
              </a:spcBef>
              <a:spcAft>
                <a:spcPts val="0"/>
              </a:spcAft>
              <a:buSzPts val="1900"/>
              <a:buChar char="●"/>
            </a:pPr>
            <a:r>
              <a:rPr lang="en-US" sz="2300">
                <a:solidFill>
                  <a:srgbClr val="262626"/>
                </a:solidFill>
                <a:latin typeface="Times New Roman"/>
                <a:ea typeface="Times New Roman"/>
                <a:cs typeface="Times New Roman"/>
                <a:sym typeface="Times New Roman"/>
              </a:rPr>
              <a:t>Special weather forecast</a:t>
            </a:r>
            <a:endParaRPr/>
          </a:p>
          <a:p>
            <a:pPr marL="292100" lvl="0" indent="-298450" algn="l" rtl="0">
              <a:lnSpc>
                <a:spcPct val="90000"/>
              </a:lnSpc>
              <a:spcBef>
                <a:spcPts val="1100"/>
              </a:spcBef>
              <a:spcAft>
                <a:spcPts val="0"/>
              </a:spcAft>
              <a:buSzPts val="1900"/>
              <a:buChar char="●"/>
            </a:pPr>
            <a:r>
              <a:rPr lang="en-US" sz="2300">
                <a:solidFill>
                  <a:srgbClr val="262626"/>
                </a:solidFill>
                <a:latin typeface="Times New Roman"/>
                <a:ea typeface="Times New Roman"/>
                <a:cs typeface="Times New Roman"/>
                <a:sym typeface="Times New Roman"/>
              </a:rPr>
              <a:t>SIGMET/SPECI</a:t>
            </a:r>
            <a:endParaRPr/>
          </a:p>
          <a:p>
            <a:pPr marL="0" lvl="0" indent="0" algn="l" rtl="0">
              <a:lnSpc>
                <a:spcPct val="90000"/>
              </a:lnSpc>
              <a:spcBef>
                <a:spcPts val="1100"/>
              </a:spcBef>
              <a:spcAft>
                <a:spcPts val="0"/>
              </a:spcAft>
              <a:buSzPts val="1900"/>
              <a:buNone/>
            </a:pPr>
            <a:endParaRPr sz="2300">
              <a:solidFill>
                <a:srgbClr val="262626"/>
              </a:solidFill>
              <a:latin typeface="Times New Roman"/>
              <a:ea typeface="Times New Roman"/>
              <a:cs typeface="Times New Roman"/>
              <a:sym typeface="Times New Roman"/>
            </a:endParaRPr>
          </a:p>
        </p:txBody>
      </p:sp>
      <p:sp>
        <p:nvSpPr>
          <p:cNvPr id="306" name="Google Shape;306;g2e63e5a2551_0_214"/>
          <p:cNvSpPr txBox="1"/>
          <p:nvPr/>
        </p:nvSpPr>
        <p:spPr>
          <a:xfrm>
            <a:off x="4742330" y="320585"/>
            <a:ext cx="3541200" cy="888300"/>
          </a:xfrm>
          <a:prstGeom prst="rect">
            <a:avLst/>
          </a:prstGeom>
          <a:solidFill>
            <a:srgbClr val="009900"/>
          </a:solid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rgbClr val="000000"/>
              </a:buClr>
              <a:buSzPts val="2300"/>
              <a:buFont typeface="Arial"/>
              <a:buNone/>
            </a:pPr>
            <a:r>
              <a:rPr lang="en-US" sz="2300" b="0" i="0" u="none" strike="noStrike" cap="none">
                <a:solidFill>
                  <a:schemeClr val="dk1"/>
                </a:solidFill>
                <a:latin typeface="Times New Roman"/>
                <a:ea typeface="Times New Roman"/>
                <a:cs typeface="Times New Roman"/>
                <a:sym typeface="Times New Roman"/>
              </a:rPr>
              <a:t>Non routine services: </a:t>
            </a:r>
            <a:endParaRPr sz="1500" b="0" i="0" u="none" strike="noStrike" cap="none">
              <a:solidFill>
                <a:srgbClr val="000000"/>
              </a:solidFill>
              <a:latin typeface="Arial"/>
              <a:ea typeface="Arial"/>
              <a:cs typeface="Arial"/>
              <a:sym typeface="Arial"/>
            </a:endParaRPr>
          </a:p>
          <a:p>
            <a:pPr marL="0" marR="0" lvl="0" indent="0" algn="l" rtl="0">
              <a:lnSpc>
                <a:spcPct val="90000"/>
              </a:lnSpc>
              <a:spcBef>
                <a:spcPts val="0"/>
              </a:spcBef>
              <a:spcAft>
                <a:spcPts val="0"/>
              </a:spcAft>
              <a:buClr>
                <a:srgbClr val="000000"/>
              </a:buClr>
              <a:buSzPts val="2300"/>
              <a:buFont typeface="Arial"/>
              <a:buNone/>
            </a:pPr>
            <a:r>
              <a:rPr lang="en-US" sz="2300" b="0" i="0" u="none" strike="noStrike" cap="none">
                <a:solidFill>
                  <a:schemeClr val="dk1"/>
                </a:solidFill>
                <a:latin typeface="Times New Roman"/>
                <a:ea typeface="Times New Roman"/>
                <a:cs typeface="Times New Roman"/>
                <a:sym typeface="Times New Roman"/>
              </a:rPr>
              <a:t>Based on necessity</a:t>
            </a:r>
            <a:endParaRPr sz="1500" b="0" i="0" u="none" strike="noStrike" cap="none">
              <a:solidFill>
                <a:srgbClr val="000000"/>
              </a:solidFill>
              <a:latin typeface="Arial"/>
              <a:ea typeface="Arial"/>
              <a:cs typeface="Arial"/>
              <a:sym typeface="Arial"/>
            </a:endParaRPr>
          </a:p>
        </p:txBody>
      </p:sp>
      <p:sp>
        <p:nvSpPr>
          <p:cNvPr id="307" name="Google Shape;307;g2e63e5a2551_0_214"/>
          <p:cNvSpPr txBox="1"/>
          <p:nvPr/>
        </p:nvSpPr>
        <p:spPr>
          <a:xfrm>
            <a:off x="8673361" y="1308848"/>
            <a:ext cx="3213900" cy="3915300"/>
          </a:xfrm>
          <a:prstGeom prst="rect">
            <a:avLst/>
          </a:prstGeom>
          <a:solidFill>
            <a:srgbClr val="91A000"/>
          </a:solidFill>
          <a:ln>
            <a:noFill/>
          </a:ln>
        </p:spPr>
        <p:txBody>
          <a:bodyPr spcFirstLastPara="1" wrap="square" lIns="91425" tIns="45700" rIns="91425" bIns="45700" anchor="t" anchorCtr="0">
            <a:normAutofit lnSpcReduction="10000"/>
          </a:bodyPr>
          <a:lstStyle/>
          <a:p>
            <a:pPr marL="292100" marR="0" lvl="0" indent="-298450" algn="l" rtl="0">
              <a:lnSpc>
                <a:spcPct val="90000"/>
              </a:lnSpc>
              <a:spcBef>
                <a:spcPts val="0"/>
              </a:spcBef>
              <a:spcAft>
                <a:spcPts val="0"/>
              </a:spcAft>
              <a:buClr>
                <a:srgbClr val="000000"/>
              </a:buClr>
              <a:buSzPts val="2300"/>
              <a:buFont typeface="Arial"/>
              <a:buChar char="•"/>
            </a:pPr>
            <a:r>
              <a:rPr lang="en-US" sz="2300" b="0" i="0" u="none" strike="noStrike" cap="none">
                <a:solidFill>
                  <a:srgbClr val="262626"/>
                </a:solidFill>
                <a:latin typeface="Times New Roman"/>
                <a:ea typeface="Times New Roman"/>
                <a:cs typeface="Times New Roman"/>
                <a:sym typeface="Times New Roman"/>
              </a:rPr>
              <a:t>Media briefing(Audio and visual)and calls handling (24 hr.)</a:t>
            </a:r>
            <a:endParaRPr sz="1500" b="0" i="0" u="none" strike="noStrike" cap="none">
              <a:solidFill>
                <a:srgbClr val="000000"/>
              </a:solidFill>
              <a:latin typeface="Arial"/>
              <a:ea typeface="Arial"/>
              <a:cs typeface="Arial"/>
              <a:sym typeface="Arial"/>
            </a:endParaRPr>
          </a:p>
          <a:p>
            <a:pPr marL="292100" marR="0" lvl="0" indent="-298450" algn="l" rtl="0">
              <a:lnSpc>
                <a:spcPct val="90000"/>
              </a:lnSpc>
              <a:spcBef>
                <a:spcPts val="1100"/>
              </a:spcBef>
              <a:spcAft>
                <a:spcPts val="0"/>
              </a:spcAft>
              <a:buClr>
                <a:srgbClr val="000000"/>
              </a:buClr>
              <a:buSzPts val="2300"/>
              <a:buFont typeface="Arial"/>
              <a:buChar char="•"/>
            </a:pPr>
            <a:r>
              <a:rPr lang="en-US" sz="2300" b="0" i="0" u="none" strike="noStrike" cap="none">
                <a:solidFill>
                  <a:srgbClr val="262626"/>
                </a:solidFill>
                <a:latin typeface="Times New Roman"/>
                <a:ea typeface="Times New Roman"/>
                <a:cs typeface="Times New Roman"/>
                <a:sym typeface="Times New Roman"/>
              </a:rPr>
              <a:t>Briefing/counselling on student and stakeholder group visit.</a:t>
            </a:r>
            <a:endParaRPr sz="1500" b="0" i="0" u="none" strike="noStrike" cap="none">
              <a:solidFill>
                <a:srgbClr val="000000"/>
              </a:solidFill>
              <a:latin typeface="Arial"/>
              <a:ea typeface="Arial"/>
              <a:cs typeface="Arial"/>
              <a:sym typeface="Arial"/>
            </a:endParaRPr>
          </a:p>
          <a:p>
            <a:pPr marL="292100" marR="0" lvl="0" indent="-298450" algn="l" rtl="0">
              <a:lnSpc>
                <a:spcPct val="90000"/>
              </a:lnSpc>
              <a:spcBef>
                <a:spcPts val="1100"/>
              </a:spcBef>
              <a:spcAft>
                <a:spcPts val="0"/>
              </a:spcAft>
              <a:buClr>
                <a:srgbClr val="000000"/>
              </a:buClr>
              <a:buSzPts val="2300"/>
              <a:buFont typeface="Arial"/>
              <a:buChar char="•"/>
            </a:pPr>
            <a:r>
              <a:rPr lang="en-US" sz="2300" b="0" i="0" u="none" strike="noStrike" cap="none">
                <a:solidFill>
                  <a:srgbClr val="262626"/>
                </a:solidFill>
                <a:latin typeface="Times New Roman"/>
                <a:ea typeface="Times New Roman"/>
                <a:cs typeface="Times New Roman"/>
                <a:sym typeface="Times New Roman"/>
              </a:rPr>
              <a:t> Demand weather forecast: VIP /VVIP /Army and for some special occasions/ programs etc.</a:t>
            </a:r>
            <a:endParaRPr sz="1500" b="0" i="0" u="none" strike="noStrike" cap="none">
              <a:solidFill>
                <a:srgbClr val="000000"/>
              </a:solidFill>
              <a:latin typeface="Arial"/>
              <a:ea typeface="Arial"/>
              <a:cs typeface="Arial"/>
              <a:sym typeface="Arial"/>
            </a:endParaRPr>
          </a:p>
          <a:p>
            <a:pPr marL="0" marR="0" lvl="0" indent="0" algn="l" rtl="0">
              <a:lnSpc>
                <a:spcPct val="90000"/>
              </a:lnSpc>
              <a:spcBef>
                <a:spcPts val="1100"/>
              </a:spcBef>
              <a:spcAft>
                <a:spcPts val="0"/>
              </a:spcAft>
              <a:buClr>
                <a:srgbClr val="000000"/>
              </a:buClr>
              <a:buSzPts val="2300"/>
              <a:buFont typeface="Arial"/>
              <a:buNone/>
            </a:pPr>
            <a:endParaRPr sz="2300" b="0" i="0" u="none" strike="noStrike" cap="none">
              <a:solidFill>
                <a:srgbClr val="262626"/>
              </a:solidFill>
              <a:latin typeface="Times New Roman"/>
              <a:ea typeface="Times New Roman"/>
              <a:cs typeface="Times New Roman"/>
              <a:sym typeface="Times New Roman"/>
            </a:endParaRPr>
          </a:p>
        </p:txBody>
      </p:sp>
      <p:sp>
        <p:nvSpPr>
          <p:cNvPr id="308" name="Google Shape;308;g2e63e5a2551_0_214"/>
          <p:cNvSpPr/>
          <p:nvPr/>
        </p:nvSpPr>
        <p:spPr>
          <a:xfrm>
            <a:off x="537867" y="1446967"/>
            <a:ext cx="3747300" cy="3114900"/>
          </a:xfrm>
          <a:prstGeom prst="rect">
            <a:avLst/>
          </a:prstGeom>
          <a:solidFill>
            <a:srgbClr val="31EAFE"/>
          </a:solidFill>
          <a:ln w="9525" cap="flat" cmpd="sng">
            <a:solidFill>
              <a:srgbClr val="0C5ADB"/>
            </a:solidFill>
            <a:prstDash val="solid"/>
            <a:round/>
            <a:headEnd type="none" w="sm" len="sm"/>
            <a:tailEnd type="none" w="sm" len="sm"/>
          </a:ln>
        </p:spPr>
        <p:txBody>
          <a:bodyPr spcFirstLastPara="1" wrap="square" lIns="91425" tIns="45700" rIns="91425" bIns="45700" anchor="t" anchorCtr="0">
            <a:noAutofit/>
          </a:bodyPr>
          <a:lstStyle/>
          <a:p>
            <a:pPr marL="292100" marR="0" lvl="0" indent="-298450" algn="l" rtl="0">
              <a:lnSpc>
                <a:spcPct val="100000"/>
              </a:lnSpc>
              <a:spcBef>
                <a:spcPts val="0"/>
              </a:spcBef>
              <a:spcAft>
                <a:spcPts val="0"/>
              </a:spcAft>
              <a:buClr>
                <a:srgbClr val="000000"/>
              </a:buClr>
              <a:buSzPts val="2300"/>
              <a:buFont typeface="Arial"/>
              <a:buChar char="•"/>
            </a:pPr>
            <a:r>
              <a:rPr lang="en-US" sz="2300" b="0" i="0" u="none" strike="noStrike" cap="none">
                <a:solidFill>
                  <a:srgbClr val="000000"/>
                </a:solidFill>
                <a:latin typeface="Times New Roman"/>
                <a:ea typeface="Times New Roman"/>
                <a:cs typeface="Times New Roman"/>
                <a:sym typeface="Times New Roman"/>
              </a:rPr>
              <a:t>Country forecast</a:t>
            </a:r>
            <a:endParaRPr sz="1500" b="0" i="0" u="none" strike="noStrike" cap="none">
              <a:solidFill>
                <a:srgbClr val="000000"/>
              </a:solidFill>
              <a:latin typeface="Arial"/>
              <a:ea typeface="Arial"/>
              <a:cs typeface="Arial"/>
              <a:sym typeface="Arial"/>
            </a:endParaRPr>
          </a:p>
          <a:p>
            <a:pPr marL="292100" marR="0" lvl="0" indent="-298450" algn="l" rtl="0">
              <a:lnSpc>
                <a:spcPct val="100000"/>
              </a:lnSpc>
              <a:spcBef>
                <a:spcPts val="0"/>
              </a:spcBef>
              <a:spcAft>
                <a:spcPts val="0"/>
              </a:spcAft>
              <a:buClr>
                <a:srgbClr val="000000"/>
              </a:buClr>
              <a:buSzPts val="2300"/>
              <a:buFont typeface="Arial"/>
              <a:buChar char="•"/>
            </a:pPr>
            <a:r>
              <a:rPr lang="en-US" sz="2300" b="0" i="0" u="none" strike="noStrike" cap="none">
                <a:solidFill>
                  <a:srgbClr val="000000"/>
                </a:solidFill>
                <a:latin typeface="Times New Roman"/>
                <a:ea typeface="Times New Roman"/>
                <a:cs typeface="Times New Roman"/>
                <a:sym typeface="Times New Roman"/>
              </a:rPr>
              <a:t>3 days forecast </a:t>
            </a:r>
            <a:endParaRPr sz="1500" b="0" i="0" u="none" strike="noStrike" cap="none">
              <a:solidFill>
                <a:srgbClr val="000000"/>
              </a:solidFill>
              <a:latin typeface="Arial"/>
              <a:ea typeface="Arial"/>
              <a:cs typeface="Arial"/>
              <a:sym typeface="Arial"/>
            </a:endParaRPr>
          </a:p>
          <a:p>
            <a:pPr marL="292100" marR="0" lvl="0" indent="-298450" algn="l" rtl="0">
              <a:lnSpc>
                <a:spcPct val="100000"/>
              </a:lnSpc>
              <a:spcBef>
                <a:spcPts val="0"/>
              </a:spcBef>
              <a:spcAft>
                <a:spcPts val="0"/>
              </a:spcAft>
              <a:buClr>
                <a:srgbClr val="000000"/>
              </a:buClr>
              <a:buSzPts val="2300"/>
              <a:buFont typeface="Arial"/>
              <a:buChar char="•"/>
            </a:pPr>
            <a:r>
              <a:rPr lang="en-US" sz="2300" b="0" i="0" u="none" strike="noStrike" cap="none">
                <a:solidFill>
                  <a:srgbClr val="000000"/>
                </a:solidFill>
                <a:latin typeface="Times New Roman"/>
                <a:ea typeface="Times New Roman"/>
                <a:cs typeface="Times New Roman"/>
                <a:sym typeface="Times New Roman"/>
              </a:rPr>
              <a:t>Mountain forecast </a:t>
            </a:r>
            <a:endParaRPr sz="1500" b="0" i="0" u="none" strike="noStrike" cap="none">
              <a:solidFill>
                <a:srgbClr val="000000"/>
              </a:solidFill>
              <a:latin typeface="Arial"/>
              <a:ea typeface="Arial"/>
              <a:cs typeface="Arial"/>
              <a:sym typeface="Arial"/>
            </a:endParaRPr>
          </a:p>
          <a:p>
            <a:pPr marL="292100" marR="0" lvl="0" indent="-298450" algn="l" rtl="0">
              <a:lnSpc>
                <a:spcPct val="100000"/>
              </a:lnSpc>
              <a:spcBef>
                <a:spcPts val="0"/>
              </a:spcBef>
              <a:spcAft>
                <a:spcPts val="0"/>
              </a:spcAft>
              <a:buClr>
                <a:srgbClr val="000000"/>
              </a:buClr>
              <a:buSzPts val="2300"/>
              <a:buFont typeface="Arial"/>
              <a:buChar char="•"/>
            </a:pPr>
            <a:r>
              <a:rPr lang="en-US" sz="2300" b="0" i="0" u="none" strike="noStrike" cap="none">
                <a:solidFill>
                  <a:srgbClr val="262626"/>
                </a:solidFill>
                <a:latin typeface="Times New Roman"/>
                <a:ea typeface="Times New Roman"/>
                <a:cs typeface="Times New Roman"/>
                <a:sym typeface="Times New Roman"/>
              </a:rPr>
              <a:t>City and WMO city forecast</a:t>
            </a:r>
            <a:endParaRPr sz="1500" b="0" i="0" u="none" strike="noStrike" cap="none">
              <a:solidFill>
                <a:srgbClr val="000000"/>
              </a:solidFill>
              <a:latin typeface="Arial"/>
              <a:ea typeface="Arial"/>
              <a:cs typeface="Arial"/>
              <a:sym typeface="Arial"/>
            </a:endParaRPr>
          </a:p>
          <a:p>
            <a:pPr marL="292100" marR="0" lvl="0" indent="-298450" algn="l" rtl="0">
              <a:lnSpc>
                <a:spcPct val="100000"/>
              </a:lnSpc>
              <a:spcBef>
                <a:spcPts val="0"/>
              </a:spcBef>
              <a:spcAft>
                <a:spcPts val="0"/>
              </a:spcAft>
              <a:buClr>
                <a:srgbClr val="000000"/>
              </a:buClr>
              <a:buSzPts val="2300"/>
              <a:buFont typeface="Arial"/>
              <a:buChar char="•"/>
            </a:pPr>
            <a:r>
              <a:rPr lang="en-US" sz="2300" b="0" i="0" u="none" strike="noStrike" cap="none">
                <a:solidFill>
                  <a:srgbClr val="262626"/>
                </a:solidFill>
                <a:latin typeface="Times New Roman"/>
                <a:ea typeface="Times New Roman"/>
                <a:cs typeface="Times New Roman"/>
                <a:sym typeface="Times New Roman"/>
              </a:rPr>
              <a:t>Fog bulletin/forecast</a:t>
            </a:r>
            <a:endParaRPr sz="1500" b="0" i="0" u="none" strike="noStrike" cap="none">
              <a:solidFill>
                <a:srgbClr val="000000"/>
              </a:solidFill>
              <a:latin typeface="Arial"/>
              <a:ea typeface="Arial"/>
              <a:cs typeface="Arial"/>
              <a:sym typeface="Arial"/>
            </a:endParaRPr>
          </a:p>
          <a:p>
            <a:pPr marL="292100" marR="0" lvl="0" indent="-298450" algn="l" rtl="0">
              <a:lnSpc>
                <a:spcPct val="100000"/>
              </a:lnSpc>
              <a:spcBef>
                <a:spcPts val="0"/>
              </a:spcBef>
              <a:spcAft>
                <a:spcPts val="0"/>
              </a:spcAft>
              <a:buClr>
                <a:srgbClr val="000000"/>
              </a:buClr>
              <a:buSzPts val="2300"/>
              <a:buFont typeface="Arial"/>
              <a:buChar char="•"/>
            </a:pPr>
            <a:r>
              <a:rPr lang="en-US" sz="2300" b="0" i="0" u="none" strike="noStrike" cap="none">
                <a:solidFill>
                  <a:srgbClr val="262626"/>
                </a:solidFill>
                <a:latin typeface="Times New Roman"/>
                <a:ea typeface="Times New Roman"/>
                <a:cs typeface="Times New Roman"/>
                <a:sym typeface="Times New Roman"/>
              </a:rPr>
              <a:t>Synopsis </a:t>
            </a:r>
            <a:endParaRPr sz="1500" b="0" i="0" u="none" strike="noStrike" cap="none">
              <a:solidFill>
                <a:srgbClr val="000000"/>
              </a:solidFill>
              <a:latin typeface="Arial"/>
              <a:ea typeface="Arial"/>
              <a:cs typeface="Arial"/>
              <a:sym typeface="Arial"/>
            </a:endParaRPr>
          </a:p>
          <a:p>
            <a:pPr marL="292100" marR="0" lvl="0" indent="-298450" algn="l" rtl="0">
              <a:lnSpc>
                <a:spcPct val="100000"/>
              </a:lnSpc>
              <a:spcBef>
                <a:spcPts val="0"/>
              </a:spcBef>
              <a:spcAft>
                <a:spcPts val="0"/>
              </a:spcAft>
              <a:buClr>
                <a:srgbClr val="000000"/>
              </a:buClr>
              <a:buSzPts val="2300"/>
              <a:buFont typeface="Arial"/>
              <a:buChar char="•"/>
            </a:pPr>
            <a:r>
              <a:rPr lang="en-US" sz="2300" b="0" i="0" u="none" strike="noStrike" cap="none">
                <a:solidFill>
                  <a:srgbClr val="262626"/>
                </a:solidFill>
                <a:latin typeface="Times New Roman"/>
                <a:ea typeface="Times New Roman"/>
                <a:cs typeface="Times New Roman"/>
                <a:sym typeface="Times New Roman"/>
              </a:rPr>
              <a:t>Weekly Argo outlook </a:t>
            </a:r>
            <a:endParaRPr sz="1500" b="0" i="0" u="none" strike="noStrike" cap="none">
              <a:solidFill>
                <a:srgbClr val="000000"/>
              </a:solidFill>
              <a:latin typeface="Arial"/>
              <a:ea typeface="Arial"/>
              <a:cs typeface="Arial"/>
              <a:sym typeface="Arial"/>
            </a:endParaRPr>
          </a:p>
          <a:p>
            <a:pPr marL="292100" marR="0" lvl="0" indent="-298450" algn="l" rtl="0">
              <a:lnSpc>
                <a:spcPct val="100000"/>
              </a:lnSpc>
              <a:spcBef>
                <a:spcPts val="0"/>
              </a:spcBef>
              <a:spcAft>
                <a:spcPts val="0"/>
              </a:spcAft>
              <a:buClr>
                <a:srgbClr val="000000"/>
              </a:buClr>
              <a:buSzPts val="2300"/>
              <a:buFont typeface="Arial"/>
              <a:buChar char="•"/>
            </a:pPr>
            <a:r>
              <a:rPr lang="en-US" sz="2300" b="0" i="0" u="none" strike="noStrike" cap="none">
                <a:solidFill>
                  <a:srgbClr val="262626"/>
                </a:solidFill>
                <a:latin typeface="Times New Roman"/>
                <a:ea typeface="Times New Roman"/>
                <a:cs typeface="Times New Roman"/>
                <a:sym typeface="Times New Roman"/>
              </a:rPr>
              <a:t>TAF/METAR/SYNOP</a:t>
            </a:r>
            <a:endParaRPr sz="1500" b="0" i="0" u="none" strike="noStrike" cap="none">
              <a:solidFill>
                <a:srgbClr val="000000"/>
              </a:solidFill>
              <a:latin typeface="Arial"/>
              <a:ea typeface="Arial"/>
              <a:cs typeface="Arial"/>
              <a:sym typeface="Arial"/>
            </a:endParaRPr>
          </a:p>
        </p:txBody>
      </p:sp>
      <p:sp>
        <p:nvSpPr>
          <p:cNvPr id="309" name="Google Shape;309;g2e63e5a2551_0_214"/>
          <p:cNvSpPr/>
          <p:nvPr/>
        </p:nvSpPr>
        <p:spPr>
          <a:xfrm>
            <a:off x="537881" y="367643"/>
            <a:ext cx="3747300" cy="769500"/>
          </a:xfrm>
          <a:prstGeom prst="rect">
            <a:avLst/>
          </a:prstGeom>
          <a:solidFill>
            <a:srgbClr val="75F2FF"/>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2300"/>
              <a:buFont typeface="Arial"/>
              <a:buNone/>
            </a:pPr>
            <a:r>
              <a:rPr lang="en-US" sz="2300" b="0" i="0" u="none" strike="noStrike" cap="none">
                <a:solidFill>
                  <a:srgbClr val="000000"/>
                </a:solidFill>
                <a:latin typeface="Times New Roman"/>
                <a:ea typeface="Times New Roman"/>
                <a:cs typeface="Times New Roman"/>
                <a:sym typeface="Times New Roman"/>
              </a:rPr>
              <a:t>Routine services:</a:t>
            </a:r>
            <a:endParaRPr sz="15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300"/>
              <a:buFont typeface="Arial"/>
              <a:buNone/>
            </a:pPr>
            <a:endParaRPr sz="2300" b="0" i="0" u="none" strike="noStrike" cap="none">
              <a:solidFill>
                <a:srgbClr val="000000"/>
              </a:solidFill>
              <a:latin typeface="Times New Roman"/>
              <a:ea typeface="Times New Roman"/>
              <a:cs typeface="Times New Roman"/>
              <a:sym typeface="Times New Roman"/>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4DBA95-6A7C-0EDC-84F3-44AA7B3083F0}"/>
              </a:ext>
            </a:extLst>
          </p:cNvPr>
          <p:cNvSpPr>
            <a:spLocks noGrp="1"/>
          </p:cNvSpPr>
          <p:nvPr>
            <p:ph type="title"/>
          </p:nvPr>
        </p:nvSpPr>
        <p:spPr/>
        <p:txBody>
          <a:bodyPr>
            <a:normAutofit fontScale="90000"/>
          </a:bodyPr>
          <a:lstStyle/>
          <a:p>
            <a:r>
              <a:rPr lang="en-US" dirty="0"/>
              <a:t>      Criteria for the onset of monsoon in Nepal</a:t>
            </a:r>
            <a:br>
              <a:rPr lang="en-US" dirty="0"/>
            </a:br>
            <a:endParaRPr lang="en-US" dirty="0"/>
          </a:p>
        </p:txBody>
      </p:sp>
      <p:sp>
        <p:nvSpPr>
          <p:cNvPr id="3" name="Text Placeholder 2">
            <a:extLst>
              <a:ext uri="{FF2B5EF4-FFF2-40B4-BE49-F238E27FC236}">
                <a16:creationId xmlns:a16="http://schemas.microsoft.com/office/drawing/2014/main" id="{A3E33C8C-8019-581A-9D8F-019FAA488578}"/>
              </a:ext>
            </a:extLst>
          </p:cNvPr>
          <p:cNvSpPr>
            <a:spLocks noGrp="1"/>
          </p:cNvSpPr>
          <p:nvPr>
            <p:ph type="body" idx="1"/>
          </p:nvPr>
        </p:nvSpPr>
        <p:spPr/>
        <p:txBody>
          <a:bodyPr>
            <a:normAutofit fontScale="92500"/>
          </a:bodyPr>
          <a:lstStyle/>
          <a:p>
            <a:r>
              <a:rPr lang="en-US" dirty="0"/>
              <a:t>Southeasterly of easterly flow of wind in 850 </a:t>
            </a:r>
            <a:r>
              <a:rPr lang="en-US" dirty="0" err="1"/>
              <a:t>hpa</a:t>
            </a:r>
            <a:r>
              <a:rPr lang="en-US" dirty="0"/>
              <a:t> regarding eastern regions of the country and SW or SSW regarding the western regions of the country(Arabian branch)</a:t>
            </a:r>
          </a:p>
          <a:p>
            <a:r>
              <a:rPr lang="en-US" dirty="0"/>
              <a:t>Rainfall should be observed for 3 consecutive days and in the more than 60% of the stations.</a:t>
            </a:r>
          </a:p>
          <a:p>
            <a:r>
              <a:rPr lang="en-US" dirty="0"/>
              <a:t>Clouds coverage should dominate over the regions or OLR Should be &lt; 200 W/m2</a:t>
            </a:r>
          </a:p>
          <a:p>
            <a:r>
              <a:rPr lang="en-US" dirty="0"/>
              <a:t>TPW( Total precipitable water ) should be more than 50kg/m2</a:t>
            </a:r>
          </a:p>
          <a:p>
            <a:r>
              <a:rPr lang="en-US" dirty="0"/>
              <a:t>Significant increase of moisture in the air, means increasing the moisture in the water vapor satellite imagery band)</a:t>
            </a:r>
          </a:p>
          <a:p>
            <a:r>
              <a:rPr lang="en-US" dirty="0"/>
              <a:t>Setting Tropical Northeasterly jet and Shifting of Sub-Tropical westerly jet above 30 degree latitude.</a:t>
            </a:r>
          </a:p>
          <a:p>
            <a:endParaRPr lang="en-US" dirty="0"/>
          </a:p>
        </p:txBody>
      </p:sp>
    </p:spTree>
    <p:extLst>
      <p:ext uri="{BB962C8B-B14F-4D97-AF65-F5344CB8AC3E}">
        <p14:creationId xmlns:p14="http://schemas.microsoft.com/office/powerpoint/2010/main" val="23244627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B5581F-1DF4-75C1-59FF-700163343AED}"/>
              </a:ext>
            </a:extLst>
          </p:cNvPr>
          <p:cNvSpPr>
            <a:spLocks noGrp="1"/>
          </p:cNvSpPr>
          <p:nvPr>
            <p:ph type="title"/>
          </p:nvPr>
        </p:nvSpPr>
        <p:spPr/>
        <p:txBody>
          <a:bodyPr>
            <a:normAutofit fontScale="90000"/>
          </a:bodyPr>
          <a:lstStyle/>
          <a:p>
            <a:r>
              <a:rPr lang="en-US" dirty="0"/>
              <a:t>     Semi-permanent factors  during monsoon in Nepal</a:t>
            </a:r>
            <a:br>
              <a:rPr lang="en-US" dirty="0"/>
            </a:br>
            <a:endParaRPr lang="en-US" dirty="0"/>
          </a:p>
        </p:txBody>
      </p:sp>
      <p:sp>
        <p:nvSpPr>
          <p:cNvPr id="3" name="Text Placeholder 2">
            <a:extLst>
              <a:ext uri="{FF2B5EF4-FFF2-40B4-BE49-F238E27FC236}">
                <a16:creationId xmlns:a16="http://schemas.microsoft.com/office/drawing/2014/main" id="{F1D25D16-EB0D-986B-0036-1BD8A1C599A3}"/>
              </a:ext>
            </a:extLst>
          </p:cNvPr>
          <p:cNvSpPr>
            <a:spLocks noGrp="1"/>
          </p:cNvSpPr>
          <p:nvPr>
            <p:ph type="body" idx="1"/>
          </p:nvPr>
        </p:nvSpPr>
        <p:spPr/>
        <p:txBody>
          <a:bodyPr/>
          <a:lstStyle/>
          <a:p>
            <a:r>
              <a:rPr lang="en-US" dirty="0"/>
              <a:t>Heat low in Pakistan</a:t>
            </a:r>
          </a:p>
          <a:p>
            <a:r>
              <a:rPr lang="en-US" dirty="0"/>
              <a:t>Shifting of Tropical westerly jet in above 30 degree north</a:t>
            </a:r>
          </a:p>
          <a:p>
            <a:r>
              <a:rPr lang="en-US" dirty="0"/>
              <a:t>Depression formed  in Bay of Bengal at least once in a week</a:t>
            </a:r>
          </a:p>
          <a:p>
            <a:r>
              <a:rPr lang="en-US" dirty="0"/>
              <a:t>Flow of southeasterly wind from surface to  850 </a:t>
            </a:r>
            <a:r>
              <a:rPr lang="en-US" dirty="0" err="1"/>
              <a:t>hpa</a:t>
            </a:r>
            <a:r>
              <a:rPr lang="en-US" dirty="0"/>
              <a:t> or nearly 3000 m from MSL</a:t>
            </a:r>
          </a:p>
          <a:p>
            <a:r>
              <a:rPr lang="en-US" dirty="0"/>
              <a:t>Set up the Northeasterly wind </a:t>
            </a:r>
          </a:p>
          <a:p>
            <a:r>
              <a:rPr lang="en-US" dirty="0"/>
              <a:t>Formation of warm core anticyclone as a heat source in Tibetan Plateau</a:t>
            </a:r>
          </a:p>
          <a:p>
            <a:r>
              <a:rPr lang="en-US" dirty="0"/>
              <a:t>Clear Position of the Monsoon trough in the foothills of Himalayans.</a:t>
            </a:r>
          </a:p>
          <a:p>
            <a:endParaRPr lang="en-US" dirty="0"/>
          </a:p>
          <a:p>
            <a:endParaRPr lang="en-US" dirty="0"/>
          </a:p>
        </p:txBody>
      </p:sp>
    </p:spTree>
    <p:extLst>
      <p:ext uri="{BB962C8B-B14F-4D97-AF65-F5344CB8AC3E}">
        <p14:creationId xmlns:p14="http://schemas.microsoft.com/office/powerpoint/2010/main" val="207998040"/>
      </p:ext>
    </p:extLst>
  </p:cSld>
  <p:clrMapOvr>
    <a:masterClrMapping/>
  </p:clrMapOvr>
</p:sld>
</file>

<file path=ppt/slides/slide9.xml><?xml version="1.0" encoding="utf-8"?>
<p:sld xmlns:p="http://schemas.openxmlformats.org/presentationml/2006/main" xmlns:a="http://schemas.openxmlformats.org/drawingml/2006/main" xmlns:r="http://schemas.openxmlformats.org/officeDocument/2006/relationships">
  <p:cSld>
    <p:spTree>
      <p:nvGrpSpPr>
        <p:cNvPr id="1" name="Shape 314"/>
        <p:cNvGrpSpPr/>
        <p:nvPr/>
      </p:nvGrpSpPr>
      <p:grpSpPr>
        <a:xfrm>
          <a:off x="0" y="0"/>
          <a:ext cx="0" cy="0"/>
          <a:chOff x="0" y="0"/>
          <a:chExt cx="0" cy="0"/>
        </a:xfrm>
      </p:grpSpPr>
      <p:sp>
        <p:nvSpPr>
          <p:cNvPr id="315" name="Google Shape;315;g2e63e5a2551_0_0"/>
          <p:cNvSpPr txBox="1">
            <a:spLocks noGrp="1"/>
          </p:cNvSpPr>
          <p:nvPr>
            <p:ph type="title"/>
          </p:nvPr>
        </p:nvSpPr>
        <p:spPr>
          <a:xfrm>
            <a:off x="838200" y="157609"/>
            <a:ext cx="10515600" cy="714000"/>
          </a:xfrm>
          <a:prstGeom prst="rect">
            <a:avLst/>
          </a:prstGeom>
        </p:spPr>
        <p:txBody>
          <a:bodyPr anchor="ctr" anchorCtr="0" bIns="45700" lIns="91425" rIns="91425" spcFirstLastPara="1" tIns="45700" wrap="square">
            <a:normAutofit/>
          </a:bodyPr>
          <a:lstStyle/>
          <a:p>
            <a:pPr algn="ctr" indent="0" lvl="0" marL="0" rtl="0">
              <a:spcBef>
                <a:spcPts val="0"/>
              </a:spcBef>
              <a:spcAft>
                <a:spcPts val="0"/>
              </a:spcAft>
              <a:buNone/>
            </a:pPr>
            <a:r>
              <a:rPr b="1" lang="en-US" sz="4000"/>
              <a:t>Understanding the Monsoon Season</a:t>
            </a:r>
            <a:endParaRPr b="1" sz="4000"/>
          </a:p>
        </p:txBody>
      </p:sp>
      <p:sp>
        <p:nvSpPr>
          <p:cNvPr id="316" name="Google Shape;316;g2e63e5a2551_0_0"/>
          <p:cNvSpPr txBox="1">
            <a:spLocks noGrp="1"/>
          </p:cNvSpPr>
          <p:nvPr>
            <p:ph idx="1" type="body"/>
          </p:nvPr>
        </p:nvSpPr>
        <p:spPr>
          <a:xfrm>
            <a:off x="1055525" y="966800"/>
            <a:ext cx="10875600" cy="1068900"/>
          </a:xfrm>
          <a:prstGeom prst="rect">
            <a:avLst/>
          </a:prstGeom>
        </p:spPr>
        <p:txBody>
          <a:bodyPr anchor="t" anchorCtr="0" bIns="45700" lIns="91425" rIns="91425" spcFirstLastPara="1" tIns="45700" wrap="square">
            <a:noAutofit/>
          </a:bodyPr>
          <a:lstStyle/>
          <a:p>
            <a:pPr algn="l" indent="0" lvl="0" marL="0" rtl="0">
              <a:spcBef>
                <a:spcPts val="0"/>
              </a:spcBef>
              <a:spcAft>
                <a:spcPts val="0"/>
              </a:spcAft>
              <a:buClr>
                <a:schemeClr val="dk1"/>
              </a:buClr>
              <a:buSzPts val="2800"/>
              <a:buFont typeface="Arial"/>
              <a:buNone/>
            </a:pPr>
            <a:r>
              <a:rPr dirty="0" lang="en-US" sz="1900">
                <a:solidFill>
                  <a:schemeClr val="dk1"/>
                </a:solidFill>
                <a:latin typeface="Times New Roman"/>
                <a:ea typeface="Times New Roman"/>
                <a:cs typeface="Times New Roman"/>
                <a:sym typeface="Times New Roman"/>
              </a:rPr>
              <a:t>Monsoon is a seasonal reversal of wind accompanied by corresponding changes in precipitation. The monsoon season in Nepal typically occurs from June to September, bringing heavy rainfall to the region. Generally monsoon starts from June 13. This year monsoon onset was given at 10th June. </a:t>
            </a:r>
            <a:endParaRPr dirty="0" sz="1900">
              <a:solidFill>
                <a:schemeClr val="dk1"/>
              </a:solidFill>
              <a:latin typeface="Times New Roman"/>
              <a:ea typeface="Times New Roman"/>
              <a:cs typeface="Times New Roman"/>
              <a:sym typeface="Times New Roman"/>
            </a:endParaRPr>
          </a:p>
          <a:p>
            <a:pPr algn="l" indent="0" lvl="0" marL="0" rtl="0">
              <a:spcBef>
                <a:spcPts val="0"/>
              </a:spcBef>
              <a:spcAft>
                <a:spcPts val="0"/>
              </a:spcAft>
              <a:buClr>
                <a:schemeClr val="dk1"/>
              </a:buClr>
              <a:buSzPts val="2800"/>
              <a:buFont typeface="Arial"/>
              <a:buNone/>
            </a:pPr>
            <a:endParaRPr dirty="0" sz="1900">
              <a:solidFill>
                <a:schemeClr val="dk1"/>
              </a:solidFill>
              <a:latin typeface="Times New Roman"/>
              <a:ea typeface="Times New Roman"/>
              <a:cs typeface="Times New Roman"/>
              <a:sym typeface="Times New Roman"/>
            </a:endParaRPr>
          </a:p>
          <a:p>
            <a:pPr algn="l" indent="0" lvl="0" marL="0" rtl="0">
              <a:spcBef>
                <a:spcPts val="0"/>
              </a:spcBef>
              <a:spcAft>
                <a:spcPts val="0"/>
              </a:spcAft>
              <a:buClr>
                <a:schemeClr val="dk1"/>
              </a:buClr>
              <a:buSzPts val="2800"/>
              <a:buFont typeface="Arial"/>
              <a:buNone/>
            </a:pPr>
            <a:r>
              <a:rPr dirty="0" lang="en-US" sz="1900">
                <a:solidFill>
                  <a:schemeClr val="dk1"/>
                </a:solidFill>
                <a:latin typeface="Times New Roman"/>
                <a:ea typeface="Times New Roman"/>
                <a:cs typeface="Times New Roman"/>
                <a:sym typeface="Times New Roman"/>
              </a:rPr>
              <a:t>Potential Impact</a:t>
            </a:r>
            <a:endParaRPr dirty="0"/>
          </a:p>
          <a:p>
            <a:pPr algn="l" indent="-342900" lvl="1" marL="914400" marR="0" rtl="0">
              <a:lnSpc>
                <a:spcPct val="90000"/>
              </a:lnSpc>
              <a:spcBef>
                <a:spcPts val="1600"/>
              </a:spcBef>
              <a:spcAft>
                <a:spcPts val="0"/>
              </a:spcAft>
              <a:buSzPts val="1800"/>
              <a:buChar char="○"/>
            </a:pPr>
            <a:r>
              <a:rPr b="1" dirty="0" lang="en-US" sz="2000">
                <a:solidFill>
                  <a:srgbClr val="0070C0"/>
                </a:solidFill>
                <a:latin typeface="Times New Roman"/>
                <a:ea typeface="Times New Roman"/>
                <a:cs typeface="Times New Roman"/>
                <a:sym typeface="Times New Roman"/>
              </a:rPr>
              <a:t>Flooding, Landslide</a:t>
            </a:r>
            <a:r>
              <a:rPr b="1" dirty="0" lang="en-US" sz="2000">
                <a:solidFill>
                  <a:schemeClr val="dk1"/>
                </a:solidFill>
                <a:latin typeface="Times New Roman"/>
                <a:ea typeface="Times New Roman"/>
                <a:cs typeface="Times New Roman"/>
                <a:sym typeface="Times New Roman"/>
              </a:rPr>
              <a:t>, Agricultural Impact, Water Management, Infrastructure damage</a:t>
            </a:r>
            <a:endParaRPr b="1" dirty="0" sz="2000"/>
          </a:p>
          <a:p>
            <a:pPr algn="l" indent="0" lvl="1" marL="571500" rtl="0">
              <a:spcBef>
                <a:spcPts val="1600"/>
              </a:spcBef>
              <a:spcAft>
                <a:spcPts val="0"/>
              </a:spcAft>
              <a:buSzPts val="1800"/>
              <a:buNone/>
            </a:pPr>
            <a:r>
              <a:rPr b="1" dirty="0" lang="en-US" sz="2000">
                <a:solidFill>
                  <a:schemeClr val="dk1"/>
                </a:solidFill>
                <a:latin typeface="Times New Roman"/>
                <a:ea typeface="Times New Roman"/>
                <a:cs typeface="Times New Roman"/>
                <a:sym typeface="Times New Roman"/>
              </a:rPr>
              <a:t>					Hydropower generation</a:t>
            </a:r>
            <a:endParaRPr b="1" dirty="0" sz="2000"/>
          </a:p>
          <a:p>
            <a:pPr algn="l" indent="0" lvl="0" marL="0" rtl="0">
              <a:spcBef>
                <a:spcPts val="0"/>
              </a:spcBef>
              <a:spcAft>
                <a:spcPts val="0"/>
              </a:spcAft>
              <a:buClr>
                <a:schemeClr val="dk1"/>
              </a:buClr>
              <a:buSzPts val="2800"/>
              <a:buFont typeface="Arial"/>
              <a:buNone/>
            </a:pPr>
            <a:r>
              <a:rPr dirty="0" lang="en-US">
                <a:solidFill>
                  <a:schemeClr val="dk1"/>
                </a:solidFill>
                <a:latin typeface="Times New Roman"/>
                <a:ea typeface="Times New Roman"/>
                <a:cs typeface="Times New Roman"/>
                <a:sym typeface="Times New Roman"/>
              </a:rPr>
              <a:t> </a:t>
            </a:r>
            <a:endParaRPr dirty="0" sz="2500"/>
          </a:p>
          <a:p>
            <a:pPr algn="l" indent="0" lvl="0" marL="0" rtl="0">
              <a:spcBef>
                <a:spcPts val="1000"/>
              </a:spcBef>
              <a:spcAft>
                <a:spcPts val="0"/>
              </a:spcAft>
              <a:buNone/>
            </a:pPr>
            <a:endParaRPr dirty="0" sz="2500"/>
          </a:p>
        </p:txBody>
      </p:sp>
      <p:pic>
        <p:nvPicPr>
          <p:cNvPr descr="C:\Documents and Settings\dell\Desktop\Right monsoon picture jet.jpg" id="317" name="Google Shape;317;g2e63e5a2551_0_0"/>
          <p:cNvPicPr preferRelativeResize="0">
            <a:picLocks noGrp="1"/>
          </p:cNvPicPr>
          <p:nvPr>
            <p:ph idx="1" type="body"/>
          </p:nvPr>
        </p:nvPicPr>
        <p:blipFill rotWithShape="1">
          <a:blip r:embed="rId3">
            <a:alphaModFix/>
          </a:blip>
          <a:srcRect b="118" r="31" t="72"/>
          <a:stretch/>
        </p:blipFill>
        <p:spPr>
          <a:xfrm>
            <a:off x="1252520" y="3429000"/>
            <a:ext cx="4653300" cy="3326700"/>
          </a:xfrm>
          <a:prstGeom prst="rect">
            <a:avLst/>
          </a:prstGeom>
          <a:noFill/>
          <a:ln>
            <a:noFill/>
          </a:ln>
        </p:spPr>
      </p:pic>
      <p:pic>
        <p:nvPicPr>
          <p:cNvPr id="318" name="Google Shape;318;g2e63e5a2551_0_0"/>
          <p:cNvPicPr preferRelativeResize="0">
            <a:picLocks noGrp="1"/>
          </p:cNvPicPr>
          <p:nvPr>
            <p:ph idx="4294967295" type="body"/>
          </p:nvPr>
        </p:nvPicPr>
        <p:blipFill rotWithShape="1">
          <a:blip r:embed="rId4">
            <a:alphaModFix/>
          </a:blip>
          <a:srcRect/>
          <a:stretch/>
        </p:blipFill>
        <p:spPr>
          <a:xfrm>
            <a:off x="5905820" y="3429000"/>
            <a:ext cx="4809000" cy="32037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F353C5-8374-5685-4B29-0E4E5494E272}"/>
              </a:ext>
            </a:extLst>
          </p:cNvPr>
          <p:cNvSpPr>
            <a:spLocks noGrp="1"/>
          </p:cNvSpPr>
          <p:nvPr>
            <p:ph type="title"/>
          </p:nvPr>
        </p:nvSpPr>
        <p:spPr/>
        <p:txBody>
          <a:bodyPr/>
          <a:lstStyle/>
          <a:p>
            <a:r>
              <a:rPr lang="en-US" dirty="0"/>
              <a:t>                Monsoon outlook 2024 </a:t>
            </a:r>
          </a:p>
        </p:txBody>
      </p:sp>
      <p:sp>
        <p:nvSpPr>
          <p:cNvPr id="3" name="Text Placeholder 2">
            <a:extLst>
              <a:ext uri="{FF2B5EF4-FFF2-40B4-BE49-F238E27FC236}">
                <a16:creationId xmlns:a16="http://schemas.microsoft.com/office/drawing/2014/main" id="{F03F6119-A8A2-909C-7470-76BB7157EB01}"/>
              </a:ext>
            </a:extLst>
          </p:cNvPr>
          <p:cNvSpPr>
            <a:spLocks noGrp="1"/>
          </p:cNvSpPr>
          <p:nvPr>
            <p:ph type="body" idx="1"/>
          </p:nvPr>
        </p:nvSpPr>
        <p:spPr/>
        <p:txBody>
          <a:bodyPr/>
          <a:lstStyle/>
          <a:p>
            <a:r>
              <a:rPr lang="en-US" dirty="0"/>
              <a:t>Rainfall – above normal </a:t>
            </a:r>
          </a:p>
          <a:p>
            <a:r>
              <a:rPr lang="en-US" dirty="0"/>
              <a:t>Min Temperature – above Normal</a:t>
            </a:r>
          </a:p>
          <a:p>
            <a:r>
              <a:rPr lang="en-US" dirty="0"/>
              <a:t>Max Temperature- above Normal </a:t>
            </a:r>
          </a:p>
          <a:p>
            <a:r>
              <a:rPr lang="en-US" dirty="0"/>
              <a:t>Except some isolates areas </a:t>
            </a:r>
          </a:p>
          <a:p>
            <a:endParaRPr lang="en-US" dirty="0"/>
          </a:p>
        </p:txBody>
      </p:sp>
    </p:spTree>
    <p:extLst>
      <p:ext uri="{BB962C8B-B14F-4D97-AF65-F5344CB8AC3E}">
        <p14:creationId xmlns:p14="http://schemas.microsoft.com/office/powerpoint/2010/main" val="1192143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22"/>
        <p:cNvGrpSpPr/>
        <p:nvPr/>
      </p:nvGrpSpPr>
      <p:grpSpPr>
        <a:xfrm>
          <a:off x="0" y="0"/>
          <a:ext cx="0" cy="0"/>
          <a:chOff x="0" y="0"/>
          <a:chExt cx="0" cy="0"/>
        </a:xfrm>
      </p:grpSpPr>
      <p:sp>
        <p:nvSpPr>
          <p:cNvPr id="323" name="Google Shape;323;p6"/>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1800"/>
              <a:buNone/>
            </a:pPr>
            <a:r>
              <a:rPr lang="en-US" b="0"/>
              <a:t>  </a:t>
            </a:r>
            <a:endParaRPr/>
          </a:p>
        </p:txBody>
      </p:sp>
      <p:sp>
        <p:nvSpPr>
          <p:cNvPr id="324" name="Google Shape;324;p6"/>
          <p:cNvSpPr txBox="1">
            <a:spLocks noGrp="1"/>
          </p:cNvSpPr>
          <p:nvPr>
            <p:ph type="body" idx="1"/>
          </p:nvPr>
        </p:nvSpPr>
        <p:spPr>
          <a:xfrm>
            <a:off x="838200" y="1825625"/>
            <a:ext cx="10515600" cy="4351200"/>
          </a:xfrm>
          <a:prstGeom prst="rect">
            <a:avLst/>
          </a:prstGeom>
          <a:noFill/>
          <a:ln>
            <a:noFill/>
          </a:ln>
        </p:spPr>
        <p:txBody>
          <a:bodyPr spcFirstLastPara="1" wrap="square" lIns="91425" tIns="45700" rIns="91425" bIns="45700" anchor="t" anchorCtr="0">
            <a:normAutofit/>
          </a:bodyPr>
          <a:lstStyle/>
          <a:p>
            <a:pPr marL="457200" lvl="0" indent="-342900" algn="l" rtl="0">
              <a:lnSpc>
                <a:spcPct val="90000"/>
              </a:lnSpc>
              <a:spcBef>
                <a:spcPts val="1000"/>
              </a:spcBef>
              <a:spcAft>
                <a:spcPts val="0"/>
              </a:spcAft>
              <a:buClr>
                <a:schemeClr val="dk1"/>
              </a:buClr>
              <a:buSzPts val="1800"/>
              <a:buChar char="●"/>
            </a:pPr>
            <a:r>
              <a:rPr lang="en-US" b="0"/>
              <a:t>    </a:t>
            </a:r>
            <a:endParaRPr/>
          </a:p>
        </p:txBody>
      </p:sp>
      <p:pic>
        <p:nvPicPr>
          <p:cNvPr id="325" name="Google Shape;325;p6"/>
          <p:cNvPicPr preferRelativeResize="0"/>
          <p:nvPr/>
        </p:nvPicPr>
        <p:blipFill rotWithShape="1">
          <a:blip r:embed="rId3">
            <a:alphaModFix/>
          </a:blip>
          <a:srcRect/>
          <a:stretch/>
        </p:blipFill>
        <p:spPr>
          <a:xfrm>
            <a:off x="0" y="0"/>
            <a:ext cx="6184425" cy="6858000"/>
          </a:xfrm>
          <a:prstGeom prst="rect">
            <a:avLst/>
          </a:prstGeom>
          <a:noFill/>
          <a:ln>
            <a:noFill/>
          </a:ln>
        </p:spPr>
      </p:pic>
      <p:pic>
        <p:nvPicPr>
          <p:cNvPr id="326" name="Google Shape;326;p6"/>
          <p:cNvPicPr preferRelativeResize="0"/>
          <p:nvPr/>
        </p:nvPicPr>
        <p:blipFill rotWithShape="1">
          <a:blip r:embed="rId4">
            <a:alphaModFix/>
          </a:blip>
          <a:srcRect/>
          <a:stretch/>
        </p:blipFill>
        <p:spPr>
          <a:xfrm>
            <a:off x="6007575" y="0"/>
            <a:ext cx="6184425" cy="6572625"/>
          </a:xfrm>
          <a:prstGeom prst="rect">
            <a:avLst/>
          </a:prstGeom>
          <a:noFill/>
          <a:ln>
            <a:noFill/>
          </a:ln>
        </p:spPr>
      </p:pic>
      <p:sp>
        <p:nvSpPr>
          <p:cNvPr id="327" name="Google Shape;327;p6"/>
          <p:cNvSpPr txBox="1"/>
          <p:nvPr/>
        </p:nvSpPr>
        <p:spPr>
          <a:xfrm>
            <a:off x="133004" y="-964275"/>
            <a:ext cx="7078287" cy="58477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US" sz="3200" b="1" i="0" u="none" strike="noStrike" cap="none">
                <a:solidFill>
                  <a:srgbClr val="000000"/>
                </a:solidFill>
                <a:latin typeface="Arial"/>
                <a:ea typeface="Arial"/>
                <a:cs typeface="Arial"/>
                <a:sym typeface="Arial"/>
              </a:rPr>
              <a:t>यस वर्ष (२०८१) को Monsoon Outlook</a:t>
            </a:r>
            <a:endParaRPr sz="3200" b="0" i="0" u="none" strike="noStrike" cap="none">
              <a:solidFill>
                <a:srgbClr val="000000"/>
              </a:solidFill>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79D158-64CB-29BE-AE44-E463B3EF7B7F}"/>
              </a:ext>
            </a:extLst>
          </p:cNvPr>
          <p:cNvSpPr>
            <a:spLocks noGrp="1"/>
          </p:cNvSpPr>
          <p:nvPr>
            <p:ph type="title"/>
          </p:nvPr>
        </p:nvSpPr>
        <p:spPr/>
        <p:txBody>
          <a:bodyPr/>
          <a:lstStyle/>
          <a:p>
            <a:r>
              <a:rPr lang="en-US" dirty="0"/>
              <a:t>Present situations of Monsoon in Nepal</a:t>
            </a:r>
          </a:p>
        </p:txBody>
      </p:sp>
      <p:sp>
        <p:nvSpPr>
          <p:cNvPr id="3" name="Text Placeholder 2">
            <a:extLst>
              <a:ext uri="{FF2B5EF4-FFF2-40B4-BE49-F238E27FC236}">
                <a16:creationId xmlns:a16="http://schemas.microsoft.com/office/drawing/2014/main" id="{7647DDA3-C9D0-6110-6AA9-5CA150A76DAD}"/>
              </a:ext>
            </a:extLst>
          </p:cNvPr>
          <p:cNvSpPr>
            <a:spLocks noGrp="1"/>
          </p:cNvSpPr>
          <p:nvPr>
            <p:ph type="body" idx="1"/>
          </p:nvPr>
        </p:nvSpPr>
        <p:spPr/>
        <p:txBody>
          <a:bodyPr/>
          <a:lstStyle/>
          <a:p>
            <a:r>
              <a:rPr lang="en-US" dirty="0"/>
              <a:t>Starts from June 10 in </a:t>
            </a:r>
            <a:r>
              <a:rPr lang="en-US" dirty="0" err="1"/>
              <a:t>Koshi</a:t>
            </a:r>
            <a:r>
              <a:rPr lang="en-US" dirty="0"/>
              <a:t> Province and remains for the number of days </a:t>
            </a:r>
          </a:p>
          <a:p>
            <a:endParaRPr lang="en-US" dirty="0"/>
          </a:p>
          <a:p>
            <a:endParaRPr lang="en-US" dirty="0"/>
          </a:p>
          <a:p>
            <a:r>
              <a:rPr lang="en-US" dirty="0"/>
              <a:t>Now its influence in the </a:t>
            </a:r>
            <a:r>
              <a:rPr lang="en-US" dirty="0" err="1"/>
              <a:t>Koshi</a:t>
            </a:r>
            <a:r>
              <a:rPr lang="en-US" dirty="0"/>
              <a:t> Province along with the eastern regions of Bagmati and </a:t>
            </a:r>
            <a:r>
              <a:rPr lang="en-US" dirty="0" err="1"/>
              <a:t>Madesh</a:t>
            </a:r>
            <a:r>
              <a:rPr lang="en-US" dirty="0"/>
              <a:t> Province.</a:t>
            </a:r>
          </a:p>
          <a:p>
            <a:pPr marL="114300" indent="0">
              <a:buNone/>
            </a:pPr>
            <a:endParaRPr lang="en-US" dirty="0"/>
          </a:p>
          <a:p>
            <a:r>
              <a:rPr lang="en-US" dirty="0"/>
              <a:t>Go on advancing further more from south east to North west </a:t>
            </a:r>
          </a:p>
          <a:p>
            <a:pPr marL="114300" indent="0">
              <a:buNone/>
            </a:pPr>
            <a:endParaRPr lang="en-US" dirty="0"/>
          </a:p>
        </p:txBody>
      </p:sp>
    </p:spTree>
    <p:extLst>
      <p:ext uri="{BB962C8B-B14F-4D97-AF65-F5344CB8AC3E}">
        <p14:creationId xmlns:p14="http://schemas.microsoft.com/office/powerpoint/2010/main" val="39254301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49EA50-F16F-5ABA-8B44-0D0A6F37286E}"/>
              </a:ext>
            </a:extLst>
          </p:cNvPr>
          <p:cNvSpPr>
            <a:spLocks noGrp="1"/>
          </p:cNvSpPr>
          <p:nvPr>
            <p:ph type="title"/>
          </p:nvPr>
        </p:nvSpPr>
        <p:spPr>
          <a:xfrm>
            <a:off x="838200" y="365125"/>
            <a:ext cx="10515600" cy="1325700"/>
          </a:xfrm>
        </p:spPr>
        <p:txBody>
          <a:bodyPr>
            <a:normAutofit fontScale="90000"/>
          </a:bodyPr>
          <a:lstStyle/>
          <a:p>
            <a:r>
              <a:rPr lang="en-US" dirty="0"/>
              <a:t>Rainfall watch from </a:t>
            </a:r>
            <a:r>
              <a:rPr lang="en-US" dirty="0" err="1"/>
              <a:t>awos</a:t>
            </a:r>
            <a:r>
              <a:rPr lang="en-US" dirty="0"/>
              <a:t>(automatic weather stations in </a:t>
            </a:r>
            <a:r>
              <a:rPr lang="en-US" dirty="0" err="1"/>
              <a:t>Koshi</a:t>
            </a:r>
            <a:r>
              <a:rPr lang="en-US" dirty="0"/>
              <a:t>, </a:t>
            </a:r>
            <a:r>
              <a:rPr lang="en-US" dirty="0" err="1"/>
              <a:t>Madesh</a:t>
            </a:r>
            <a:r>
              <a:rPr lang="en-US" dirty="0"/>
              <a:t> and Bagmati Province of last night.</a:t>
            </a:r>
          </a:p>
        </p:txBody>
      </p:sp>
      <p:sp>
        <p:nvSpPr>
          <p:cNvPr id="3" name="Text Placeholder 2">
            <a:extLst>
              <a:ext uri="{FF2B5EF4-FFF2-40B4-BE49-F238E27FC236}">
                <a16:creationId xmlns:a16="http://schemas.microsoft.com/office/drawing/2014/main" id="{14BE9658-56BB-91B0-A7F6-7C5C3D107E87}"/>
              </a:ext>
            </a:extLst>
          </p:cNvPr>
          <p:cNvSpPr>
            <a:spLocks noGrp="1"/>
          </p:cNvSpPr>
          <p:nvPr>
            <p:ph type="body" idx="1"/>
          </p:nvPr>
        </p:nvSpPr>
        <p:spPr/>
        <p:txBody>
          <a:bodyPr/>
          <a:lstStyle/>
          <a:p>
            <a:endParaRPr lang="en-US" dirty="0"/>
          </a:p>
        </p:txBody>
      </p:sp>
      <p:pic>
        <p:nvPicPr>
          <p:cNvPr id="5" name="Picture 4">
            <a:extLst>
              <a:ext uri="{FF2B5EF4-FFF2-40B4-BE49-F238E27FC236}">
                <a16:creationId xmlns:a16="http://schemas.microsoft.com/office/drawing/2014/main" id="{DD262484-0D76-FEF0-4DF8-242FD0447FBD}"/>
              </a:ext>
            </a:extLst>
          </p:cNvPr>
          <p:cNvPicPr>
            <a:picLocks noChangeAspect="1"/>
          </p:cNvPicPr>
          <p:nvPr/>
        </p:nvPicPr>
        <p:blipFill>
          <a:blip r:embed="rId2"/>
          <a:stretch>
            <a:fillRect/>
          </a:stretch>
        </p:blipFill>
        <p:spPr>
          <a:xfrm>
            <a:off x="-515050" y="1909025"/>
            <a:ext cx="6439231" cy="3676839"/>
          </a:xfrm>
          <a:prstGeom prst="rect">
            <a:avLst/>
          </a:prstGeom>
        </p:spPr>
      </p:pic>
      <p:pic>
        <p:nvPicPr>
          <p:cNvPr id="8" name="Picture 7">
            <a:extLst>
              <a:ext uri="{FF2B5EF4-FFF2-40B4-BE49-F238E27FC236}">
                <a16:creationId xmlns:a16="http://schemas.microsoft.com/office/drawing/2014/main" id="{5ABEC819-8267-A2F5-C4CE-D95B7514C8F6}"/>
              </a:ext>
            </a:extLst>
          </p:cNvPr>
          <p:cNvPicPr>
            <a:picLocks noChangeAspect="1"/>
          </p:cNvPicPr>
          <p:nvPr/>
        </p:nvPicPr>
        <p:blipFill>
          <a:blip r:embed="rId3"/>
          <a:stretch>
            <a:fillRect/>
          </a:stretch>
        </p:blipFill>
        <p:spPr>
          <a:xfrm>
            <a:off x="5924181" y="1825625"/>
            <a:ext cx="6483683" cy="3829247"/>
          </a:xfrm>
          <a:prstGeom prst="rect">
            <a:avLst/>
          </a:prstGeom>
        </p:spPr>
      </p:pic>
    </p:spTree>
    <p:extLst>
      <p:ext uri="{BB962C8B-B14F-4D97-AF65-F5344CB8AC3E}">
        <p14:creationId xmlns:p14="http://schemas.microsoft.com/office/powerpoint/2010/main" val="24278629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BA886A-D1E0-63CC-7811-DBAB44D8BC45}"/>
              </a:ext>
            </a:extLst>
          </p:cNvPr>
          <p:cNvSpPr>
            <a:spLocks noGrp="1"/>
          </p:cNvSpPr>
          <p:nvPr>
            <p:ph type="title"/>
          </p:nvPr>
        </p:nvSpPr>
        <p:spPr>
          <a:xfrm>
            <a:off x="838200" y="75039"/>
            <a:ext cx="10515600" cy="1325700"/>
          </a:xfrm>
        </p:spPr>
        <p:txBody>
          <a:bodyPr>
            <a:normAutofit/>
          </a:bodyPr>
          <a:lstStyle/>
          <a:p>
            <a:r>
              <a:rPr lang="en-US" sz="3200" dirty="0"/>
              <a:t>               Monsoon bulletin-1</a:t>
            </a:r>
            <a:r>
              <a:rPr lang="ne-NP" sz="3200" dirty="0"/>
              <a:t> </a:t>
            </a:r>
            <a:r>
              <a:rPr lang="en-US" sz="3200" dirty="0"/>
              <a:t>2024,June 10</a:t>
            </a:r>
          </a:p>
        </p:txBody>
      </p:sp>
      <p:sp>
        <p:nvSpPr>
          <p:cNvPr id="3" name="Text Placeholder 2">
            <a:extLst>
              <a:ext uri="{FF2B5EF4-FFF2-40B4-BE49-F238E27FC236}">
                <a16:creationId xmlns:a16="http://schemas.microsoft.com/office/drawing/2014/main" id="{E0E2F997-823A-35CB-000A-437ACE4AB4B9}"/>
              </a:ext>
            </a:extLst>
          </p:cNvPr>
          <p:cNvSpPr>
            <a:spLocks noGrp="1"/>
          </p:cNvSpPr>
          <p:nvPr>
            <p:ph type="body" idx="1"/>
          </p:nvPr>
        </p:nvSpPr>
        <p:spPr/>
        <p:txBody>
          <a:bodyPr/>
          <a:lstStyle/>
          <a:p>
            <a:endParaRPr lang="en-US" dirty="0"/>
          </a:p>
        </p:txBody>
      </p:sp>
      <p:pic>
        <p:nvPicPr>
          <p:cNvPr id="6" name="Google Shape;333;p2">
            <a:extLst>
              <a:ext uri="{FF2B5EF4-FFF2-40B4-BE49-F238E27FC236}">
                <a16:creationId xmlns:a16="http://schemas.microsoft.com/office/drawing/2014/main" id="{9DB7279E-E67A-8893-43E8-ECF949B5CFB7}"/>
              </a:ext>
            </a:extLst>
          </p:cNvPr>
          <p:cNvPicPr preferRelativeResize="0"/>
          <p:nvPr/>
        </p:nvPicPr>
        <p:blipFill rotWithShape="1">
          <a:blip r:embed="rId2">
            <a:alphaModFix/>
          </a:blip>
          <a:srcRect/>
          <a:stretch/>
        </p:blipFill>
        <p:spPr>
          <a:xfrm>
            <a:off x="3956055" y="1152341"/>
            <a:ext cx="4089849" cy="5159102"/>
          </a:xfrm>
          <a:prstGeom prst="rect">
            <a:avLst/>
          </a:prstGeom>
          <a:noFill/>
          <a:ln>
            <a:noFill/>
          </a:ln>
        </p:spPr>
      </p:pic>
    </p:spTree>
    <p:extLst>
      <p:ext uri="{BB962C8B-B14F-4D97-AF65-F5344CB8AC3E}">
        <p14:creationId xmlns:p14="http://schemas.microsoft.com/office/powerpoint/2010/main" val="1808706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31"/>
        <p:cNvGrpSpPr/>
        <p:nvPr/>
      </p:nvGrpSpPr>
      <p:grpSpPr>
        <a:xfrm>
          <a:off x="0" y="0"/>
          <a:ext cx="0" cy="0"/>
          <a:chOff x="0" y="0"/>
          <a:chExt cx="0" cy="0"/>
        </a:xfrm>
      </p:grpSpPr>
      <p:sp>
        <p:nvSpPr>
          <p:cNvPr id="332" name="Google Shape;332;p2"/>
          <p:cNvSpPr txBox="1">
            <a:spLocks noGrp="1"/>
          </p:cNvSpPr>
          <p:nvPr>
            <p:ph type="title"/>
          </p:nvPr>
        </p:nvSpPr>
        <p:spPr>
          <a:xfrm>
            <a:off x="-3153562" y="433945"/>
            <a:ext cx="8490300" cy="5454300"/>
          </a:xfrm>
          <a:prstGeom prst="rect">
            <a:avLst/>
          </a:prstGeom>
          <a:noFill/>
          <a:ln>
            <a:noFill/>
          </a:ln>
        </p:spPr>
        <p:txBody>
          <a:bodyPr spcFirstLastPara="1" wrap="square" lIns="121900" tIns="121900" rIns="121900" bIns="121900" anchor="ctr" anchorCtr="0">
            <a:normAutofit/>
          </a:bodyPr>
          <a:lstStyle/>
          <a:p>
            <a:pPr marL="0" lvl="0" indent="0" algn="l" rtl="0">
              <a:lnSpc>
                <a:spcPct val="100000"/>
              </a:lnSpc>
              <a:spcBef>
                <a:spcPts val="0"/>
              </a:spcBef>
              <a:spcAft>
                <a:spcPts val="0"/>
              </a:spcAft>
              <a:buSzPts val="6400"/>
              <a:buNone/>
            </a:pPr>
            <a:r>
              <a:rPr lang="en-US" b="0"/>
              <a:t> </a:t>
            </a:r>
            <a:endParaRPr/>
          </a:p>
        </p:txBody>
      </p:sp>
      <p:pic>
        <p:nvPicPr>
          <p:cNvPr id="333" name="Google Shape;333;p2"/>
          <p:cNvPicPr preferRelativeResize="0"/>
          <p:nvPr/>
        </p:nvPicPr>
        <p:blipFill rotWithShape="1">
          <a:blip r:embed="rId3">
            <a:alphaModFix/>
          </a:blip>
          <a:srcRect/>
          <a:stretch/>
        </p:blipFill>
        <p:spPr>
          <a:xfrm>
            <a:off x="0" y="1274186"/>
            <a:ext cx="4089849" cy="5159102"/>
          </a:xfrm>
          <a:prstGeom prst="rect">
            <a:avLst/>
          </a:prstGeom>
          <a:noFill/>
          <a:ln>
            <a:noFill/>
          </a:ln>
        </p:spPr>
      </p:pic>
      <p:pic>
        <p:nvPicPr>
          <p:cNvPr id="334" name="Google Shape;334;p2"/>
          <p:cNvPicPr preferRelativeResize="0"/>
          <p:nvPr/>
        </p:nvPicPr>
        <p:blipFill rotWithShape="1">
          <a:blip r:embed="rId4">
            <a:alphaModFix/>
          </a:blip>
          <a:srcRect/>
          <a:stretch/>
        </p:blipFill>
        <p:spPr>
          <a:xfrm>
            <a:off x="4089861" y="1264939"/>
            <a:ext cx="4222867" cy="5159115"/>
          </a:xfrm>
          <a:prstGeom prst="rect">
            <a:avLst/>
          </a:prstGeom>
          <a:noFill/>
          <a:ln>
            <a:noFill/>
          </a:ln>
        </p:spPr>
      </p:pic>
      <p:pic>
        <p:nvPicPr>
          <p:cNvPr id="335" name="Google Shape;335;p2" descr="May be an image of map and text"/>
          <p:cNvPicPr preferRelativeResize="0"/>
          <p:nvPr/>
        </p:nvPicPr>
        <p:blipFill rotWithShape="1">
          <a:blip r:embed="rId5">
            <a:alphaModFix/>
          </a:blip>
          <a:srcRect/>
          <a:stretch/>
        </p:blipFill>
        <p:spPr>
          <a:xfrm>
            <a:off x="8436073" y="1264939"/>
            <a:ext cx="3629924" cy="5990101"/>
          </a:xfrm>
          <a:prstGeom prst="rect">
            <a:avLst/>
          </a:prstGeom>
          <a:noFill/>
          <a:ln>
            <a:noFill/>
          </a:ln>
        </p:spPr>
      </p:pic>
      <p:sp>
        <p:nvSpPr>
          <p:cNvPr id="336" name="Google Shape;336;p2"/>
          <p:cNvSpPr txBox="1"/>
          <p:nvPr/>
        </p:nvSpPr>
        <p:spPr>
          <a:xfrm>
            <a:off x="1500415" y="64610"/>
            <a:ext cx="7672646" cy="1200329"/>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US" sz="2400" b="1" i="0" u="none" strike="noStrike" cap="none">
                <a:solidFill>
                  <a:srgbClr val="FF0000"/>
                </a:solidFill>
                <a:latin typeface="Arial"/>
                <a:ea typeface="Arial"/>
                <a:cs typeface="Arial"/>
                <a:sym typeface="Arial"/>
              </a:rPr>
              <a:t>Special Weather Bulletin</a:t>
            </a:r>
            <a:endParaRPr sz="2400" b="1"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None/>
            </a:pPr>
            <a:br>
              <a:rPr lang="en-US" sz="2400" b="1" i="0" u="none" strike="noStrike" cap="none">
                <a:solidFill>
                  <a:srgbClr val="000000"/>
                </a:solidFill>
                <a:latin typeface="Arial"/>
                <a:ea typeface="Arial"/>
                <a:cs typeface="Arial"/>
                <a:sym typeface="Arial"/>
              </a:rPr>
            </a:br>
            <a:endParaRPr sz="2400" b="1" i="0" u="none" strike="noStrike" cap="none">
              <a:solidFill>
                <a:srgbClr val="000000"/>
              </a:solidFill>
              <a:latin typeface="Arial"/>
              <a:ea typeface="Arial"/>
              <a:cs typeface="Arial"/>
              <a:sym typeface="Arial"/>
            </a:endParaRPr>
          </a:p>
        </p:txBody>
      </p:sp>
      <p:pic>
        <p:nvPicPr>
          <p:cNvPr id="337" name="Google Shape;337;p2"/>
          <p:cNvPicPr preferRelativeResize="0"/>
          <p:nvPr/>
        </p:nvPicPr>
        <p:blipFill rotWithShape="1">
          <a:blip r:embed="rId6">
            <a:alphaModFix/>
          </a:blip>
          <a:srcRect/>
          <a:stretch/>
        </p:blipFill>
        <p:spPr>
          <a:xfrm>
            <a:off x="-132134" y="-354501"/>
            <a:ext cx="1223722" cy="1025903"/>
          </a:xfrm>
          <a:prstGeom prst="rect">
            <a:avLst/>
          </a:prstGeom>
          <a:noFill/>
          <a:ln>
            <a:noFill/>
          </a:ln>
        </p:spPr>
      </p:pic>
      <p:sp>
        <p:nvSpPr>
          <p:cNvPr id="338" name="Google Shape;338;p2"/>
          <p:cNvSpPr txBox="1"/>
          <p:nvPr/>
        </p:nvSpPr>
        <p:spPr>
          <a:xfrm>
            <a:off x="810492" y="926383"/>
            <a:ext cx="2208447" cy="4001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US" sz="2000" b="1" i="0" u="none" strike="noStrike" cap="none">
                <a:solidFill>
                  <a:srgbClr val="000000"/>
                </a:solidFill>
                <a:latin typeface="Times New Roman"/>
                <a:ea typeface="Times New Roman"/>
                <a:cs typeface="Times New Roman"/>
                <a:sym typeface="Times New Roman"/>
              </a:rPr>
              <a:t>Monsoon Bulletin</a:t>
            </a:r>
            <a:endParaRPr sz="2000" b="0" i="0" u="none" strike="noStrike" cap="none">
              <a:solidFill>
                <a:srgbClr val="000000"/>
              </a:solidFill>
              <a:latin typeface="Arial"/>
              <a:ea typeface="Arial"/>
              <a:cs typeface="Arial"/>
              <a:sym typeface="Arial"/>
            </a:endParaRPr>
          </a:p>
        </p:txBody>
      </p:sp>
      <p:sp>
        <p:nvSpPr>
          <p:cNvPr id="339" name="Google Shape;339;p2"/>
          <p:cNvSpPr txBox="1"/>
          <p:nvPr/>
        </p:nvSpPr>
        <p:spPr>
          <a:xfrm>
            <a:off x="4779785" y="886294"/>
            <a:ext cx="2246547" cy="4001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US" sz="2000" b="1" i="0" u="none" strike="noStrike" cap="none">
                <a:solidFill>
                  <a:srgbClr val="000000"/>
                </a:solidFill>
                <a:latin typeface="Times New Roman"/>
                <a:ea typeface="Times New Roman"/>
                <a:cs typeface="Times New Roman"/>
                <a:sym typeface="Times New Roman"/>
              </a:rPr>
              <a:t>Heatwave bulletin</a:t>
            </a:r>
            <a:endParaRPr sz="2000" b="1" i="0" u="none" strike="noStrike" cap="none">
              <a:solidFill>
                <a:srgbClr val="000000"/>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160F63-657C-E3EC-0F37-326E4A97F92B}"/>
              </a:ext>
            </a:extLst>
          </p:cNvPr>
          <p:cNvSpPr>
            <a:spLocks noGrp="1"/>
          </p:cNvSpPr>
          <p:nvPr>
            <p:ph type="title"/>
          </p:nvPr>
        </p:nvSpPr>
        <p:spPr/>
        <p:txBody>
          <a:bodyPr/>
          <a:lstStyle/>
          <a:p>
            <a:r>
              <a:rPr lang="hi-IN" sz="4000" b="0" i="0" dirty="0">
                <a:solidFill>
                  <a:srgbClr val="3A92D2"/>
                </a:solidFill>
                <a:effectLst/>
                <a:highlight>
                  <a:srgbClr val="D4DBE1"/>
                </a:highlight>
                <a:latin typeface="Helvetica Neue"/>
              </a:rPr>
              <a:t>आगामी तीन दिनको मौसम पूर्वानुमान (२०८१/०</a:t>
            </a:r>
            <a:r>
              <a:rPr lang="ne-NP" sz="4000" b="0" i="0" dirty="0">
                <a:solidFill>
                  <a:srgbClr val="3A92D2"/>
                </a:solidFill>
                <a:effectLst/>
                <a:highlight>
                  <a:srgbClr val="D4DBE1"/>
                </a:highlight>
                <a:latin typeface="Helvetica Neue"/>
              </a:rPr>
              <a:t>२</a:t>
            </a:r>
            <a:r>
              <a:rPr lang="hi-IN" sz="4000" b="0" i="0" dirty="0">
                <a:solidFill>
                  <a:srgbClr val="3A92D2"/>
                </a:solidFill>
                <a:effectLst/>
                <a:highlight>
                  <a:srgbClr val="D4DBE1"/>
                </a:highlight>
                <a:latin typeface="Helvetica Neue"/>
              </a:rPr>
              <a:t>/</a:t>
            </a:r>
            <a:r>
              <a:rPr lang="ne-NP" sz="4000" dirty="0">
                <a:solidFill>
                  <a:srgbClr val="3A92D2"/>
                </a:solidFill>
                <a:highlight>
                  <a:srgbClr val="D4DBE1"/>
                </a:highlight>
                <a:latin typeface="Helvetica Neue"/>
              </a:rPr>
              <a:t>०४</a:t>
            </a:r>
            <a:r>
              <a:rPr lang="hi-IN" sz="4000" b="0" i="0" dirty="0">
                <a:solidFill>
                  <a:srgbClr val="3A92D2"/>
                </a:solidFill>
                <a:effectLst/>
                <a:highlight>
                  <a:srgbClr val="D4DBE1"/>
                </a:highlight>
                <a:latin typeface="Helvetica Neue"/>
              </a:rPr>
              <a:t> देखि २०८१/०२/</a:t>
            </a:r>
            <a:r>
              <a:rPr lang="ne-NP" sz="4000" b="0" i="0" dirty="0">
                <a:solidFill>
                  <a:srgbClr val="3A92D2"/>
                </a:solidFill>
                <a:effectLst/>
                <a:highlight>
                  <a:srgbClr val="D4DBE1"/>
                </a:highlight>
                <a:latin typeface="Helvetica Neue"/>
              </a:rPr>
              <a:t>०६</a:t>
            </a:r>
            <a:r>
              <a:rPr lang="hi-IN" sz="4000" b="0" i="0" dirty="0">
                <a:solidFill>
                  <a:srgbClr val="3A92D2"/>
                </a:solidFill>
                <a:effectLst/>
                <a:highlight>
                  <a:srgbClr val="D4DBE1"/>
                </a:highlight>
                <a:latin typeface="Helvetica Neue"/>
              </a:rPr>
              <a:t>) जारी समय: बिहान ०६:०० बजे</a:t>
            </a:r>
            <a:endParaRPr lang="en-US" dirty="0"/>
          </a:p>
        </p:txBody>
      </p:sp>
      <p:sp>
        <p:nvSpPr>
          <p:cNvPr id="4" name="Rectangle 1">
            <a:extLst>
              <a:ext uri="{FF2B5EF4-FFF2-40B4-BE49-F238E27FC236}">
                <a16:creationId xmlns:a16="http://schemas.microsoft.com/office/drawing/2014/main" id="{37621ED3-3E82-3B4F-03FD-925FC0688FF9}"/>
              </a:ext>
            </a:extLst>
          </p:cNvPr>
          <p:cNvSpPr>
            <a:spLocks noGrp="1" noChangeArrowheads="1"/>
          </p:cNvSpPr>
          <p:nvPr>
            <p:ph type="body" idx="1"/>
          </p:nvPr>
        </p:nvSpPr>
        <p:spPr bwMode="auto">
          <a:xfrm>
            <a:off x="-7438314" y="1557915"/>
            <a:ext cx="27068629" cy="486287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ne-NP" altLang="en-US" sz="1000" b="0" i="0" u="none" strike="noStrike" cap="none" normalizeH="0" baseline="0" dirty="0">
                <a:ln>
                  <a:noFill/>
                </a:ln>
                <a:solidFill>
                  <a:srgbClr val="FF0000"/>
                </a:solidFill>
                <a:effectLst/>
                <a:latin typeface="Kalimati"/>
                <a:cs typeface="Mangal" panose="020B0502040204020203" pitchFamily="18" charset="0"/>
              </a:rPr>
              <a:t>नेपाल सरकार</a:t>
            </a:r>
            <a:endParaRPr kumimoji="0" lang="en-US" altLang="en-US" sz="8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ne-NP" altLang="en-US" sz="1000" b="0" i="0" u="none" strike="noStrike" cap="none" normalizeH="0" baseline="0" dirty="0">
                <a:ln>
                  <a:noFill/>
                </a:ln>
                <a:solidFill>
                  <a:srgbClr val="FF0000"/>
                </a:solidFill>
                <a:effectLst/>
                <a:latin typeface="Kalimati"/>
                <a:cs typeface="Mangal" panose="020B0502040204020203" pitchFamily="18" charset="0"/>
              </a:rPr>
              <a:t> ऊर्जा</a:t>
            </a:r>
            <a:r>
              <a:rPr kumimoji="0" lang="en-US" altLang="en-US" sz="1000" b="0" i="0" u="none" strike="noStrike" cap="none" normalizeH="0" baseline="0" dirty="0">
                <a:ln>
                  <a:noFill/>
                </a:ln>
                <a:solidFill>
                  <a:srgbClr val="FF0000"/>
                </a:solidFill>
                <a:effectLst/>
                <a:latin typeface="Mangal" panose="020B0502040204020203" pitchFamily="18" charset="0"/>
                <a:cs typeface="Mangal" panose="020B0502040204020203" pitchFamily="18" charset="0"/>
              </a:rPr>
              <a:t>, </a:t>
            </a:r>
            <a:r>
              <a:rPr kumimoji="0" lang="ne-NP" altLang="en-US" sz="1000" b="0" i="0" u="none" strike="noStrike" cap="none" normalizeH="0" baseline="0" dirty="0">
                <a:ln>
                  <a:noFill/>
                </a:ln>
                <a:solidFill>
                  <a:srgbClr val="FF0000"/>
                </a:solidFill>
                <a:effectLst/>
                <a:latin typeface="Kalimati"/>
                <a:cs typeface="Mangal" panose="020B0502040204020203" pitchFamily="18" charset="0"/>
              </a:rPr>
              <a:t>जलस्रोत तथा सिंचाइ मन्त्रालय</a:t>
            </a:r>
            <a:endParaRPr kumimoji="0" lang="en-US" altLang="en-US" sz="8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ne-NP" altLang="en-US" sz="1000" b="0" i="0" u="none" strike="noStrike" cap="none" normalizeH="0" baseline="0" dirty="0">
                <a:ln>
                  <a:noFill/>
                </a:ln>
                <a:solidFill>
                  <a:srgbClr val="FF0000"/>
                </a:solidFill>
                <a:effectLst/>
                <a:latin typeface="Kalimati"/>
                <a:cs typeface="Mangal" panose="020B0502040204020203" pitchFamily="18" charset="0"/>
              </a:rPr>
              <a:t>जल तथा मौसम विज्ञान विभाग</a:t>
            </a:r>
            <a:endParaRPr kumimoji="0" lang="en-US" altLang="en-US" sz="8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ne-NP" altLang="en-US" sz="1000" b="0" i="0" u="none" strike="noStrike" cap="none" normalizeH="0" baseline="0" dirty="0">
                <a:ln>
                  <a:noFill/>
                </a:ln>
                <a:solidFill>
                  <a:srgbClr val="FF0000"/>
                </a:solidFill>
                <a:effectLst/>
                <a:latin typeface="Kalimati"/>
                <a:cs typeface="Mangal" panose="020B0502040204020203" pitchFamily="18" charset="0"/>
              </a:rPr>
              <a:t>मौसम पूर्वानुमान महाशाखा</a:t>
            </a:r>
            <a:endParaRPr kumimoji="0" lang="en-US" altLang="en-US" sz="8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ne-NP" altLang="en-US" sz="1000" b="0" i="0" u="none" strike="noStrike" cap="none" normalizeH="0" baseline="0" dirty="0">
                <a:ln>
                  <a:noFill/>
                </a:ln>
                <a:solidFill>
                  <a:srgbClr val="FF0000"/>
                </a:solidFill>
                <a:effectLst/>
                <a:latin typeface="Kalimati"/>
                <a:cs typeface="Mangal" panose="020B0502040204020203" pitchFamily="18" charset="0"/>
              </a:rPr>
              <a:t>मौसम पूर्वानुमान बुलेटिन (</a:t>
            </a:r>
            <a:r>
              <a:rPr kumimoji="0" lang="en-US" altLang="en-US" sz="1000" b="0" i="0" u="none" strike="noStrike" cap="none" normalizeH="0" baseline="0" dirty="0">
                <a:ln>
                  <a:noFill/>
                </a:ln>
                <a:solidFill>
                  <a:srgbClr val="FF0000"/>
                </a:solidFill>
                <a:effectLst/>
                <a:latin typeface="Mangal" panose="020B0502040204020203" pitchFamily="18" charset="0"/>
                <a:cs typeface="Mangal" panose="020B0502040204020203" pitchFamily="18" charset="0"/>
              </a:rPr>
              <a:t>Weather Forecast Bulletin</a:t>
            </a:r>
            <a:r>
              <a:rPr kumimoji="0" lang="ne-NP" altLang="en-US" sz="1000" b="0" i="0" u="none" strike="noStrike" cap="none" normalizeH="0" baseline="0" dirty="0">
                <a:ln>
                  <a:noFill/>
                </a:ln>
                <a:solidFill>
                  <a:srgbClr val="FF0000"/>
                </a:solidFill>
                <a:effectLst/>
                <a:latin typeface="Mangal" panose="020B0502040204020203" pitchFamily="18" charset="0"/>
                <a:cs typeface="Mangal" panose="020B0502040204020203" pitchFamily="18" charset="0"/>
              </a:rPr>
              <a:t>)</a:t>
            </a:r>
            <a:endParaRPr kumimoji="0" lang="en-US" altLang="en-US" sz="8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ne-NP" altLang="en-US" sz="1000" b="0" i="0" u="none" strike="noStrike" cap="none" normalizeH="0" baseline="0" dirty="0">
                <a:ln>
                  <a:noFill/>
                </a:ln>
                <a:solidFill>
                  <a:srgbClr val="FF0000"/>
                </a:solidFill>
                <a:effectLst/>
                <a:latin typeface="Kalimati"/>
                <a:cs typeface="Mangal" panose="020B0502040204020203" pitchFamily="18" charset="0"/>
              </a:rPr>
              <a:t>जारी मिति: २०८१ असार ०४ गते बिहान ६०० बजे</a:t>
            </a:r>
            <a:endParaRPr kumimoji="0" lang="en-US" altLang="en-US" sz="8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ne-NP" altLang="en-US" sz="1000" b="0" i="0" u="none" strike="noStrike" cap="none" normalizeH="0" baseline="0" dirty="0">
                <a:ln>
                  <a:noFill/>
                </a:ln>
                <a:solidFill>
                  <a:srgbClr val="0000FF"/>
                </a:solidFill>
                <a:effectLst/>
                <a:latin typeface="Kalimati"/>
                <a:cs typeface="Mangal" panose="020B0502040204020203" pitchFamily="18" charset="0"/>
              </a:rPr>
              <a:t>मौसम विश्लेषण (</a:t>
            </a:r>
            <a:r>
              <a:rPr kumimoji="0" lang="en-US" altLang="en-US" sz="1000" b="0" i="0" u="none" strike="noStrike" cap="none" normalizeH="0" baseline="0" dirty="0">
                <a:ln>
                  <a:noFill/>
                </a:ln>
                <a:solidFill>
                  <a:srgbClr val="0000FF"/>
                </a:solidFill>
                <a:effectLst/>
                <a:latin typeface="Arial" panose="020B0604020202020204" pitchFamily="34" charset="0"/>
                <a:cs typeface="Arial" panose="020B0604020202020204" pitchFamily="34" charset="0"/>
              </a:rPr>
              <a:t>Meteorological Analysis</a:t>
            </a:r>
            <a:r>
              <a:rPr kumimoji="0" lang="ne-NP" altLang="en-US" sz="1000" b="0" i="0" u="none" strike="noStrike" cap="none" normalizeH="0" baseline="0" dirty="0">
                <a:ln>
                  <a:noFill/>
                </a:ln>
                <a:solidFill>
                  <a:srgbClr val="0000FF"/>
                </a:solidFill>
                <a:effectLst/>
                <a:latin typeface="Arial" panose="020B0604020202020204" pitchFamily="34" charset="0"/>
                <a:cs typeface="Arial" panose="020B0604020202020204" pitchFamily="34" charset="0"/>
              </a:rPr>
              <a:t>):</a:t>
            </a:r>
            <a:endParaRPr kumimoji="0" lang="en-US" altLang="en-US" sz="8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ne-NP" altLang="en-US" sz="1000" b="0" i="0" u="none" strike="noStrike" cap="none" normalizeH="0" baseline="0" dirty="0">
                <a:ln>
                  <a:noFill/>
                </a:ln>
                <a:solidFill>
                  <a:srgbClr val="000000"/>
                </a:solidFill>
                <a:effectLst/>
                <a:latin typeface="Kalimati"/>
                <a:cs typeface="Mangal" panose="020B0502040204020203" pitchFamily="18" charset="0"/>
              </a:rPr>
              <a:t>हाल देशको पूर्वी भू-भागमा मनसुनी प्रणालीको प्रभाव रहेको छ भने बाँकी भू-भागमा स्थानीय वायु तथा भारतको विहार आसपास रहेको न्यून चापीय</a:t>
            </a:r>
            <a:r>
              <a:rPr kumimoji="0" lang="en-US" altLang="en-US" sz="1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  </a:t>
            </a:r>
            <a:r>
              <a:rPr kumimoji="0" lang="ne-NP" altLang="en-US" sz="1000" b="0" i="0" u="none" strike="noStrike" cap="none" normalizeH="0" baseline="0" dirty="0">
                <a:ln>
                  <a:noFill/>
                </a:ln>
                <a:solidFill>
                  <a:srgbClr val="000000"/>
                </a:solidFill>
                <a:effectLst/>
                <a:latin typeface="Kalimati"/>
                <a:cs typeface="Mangal" panose="020B0502040204020203" pitchFamily="18" charset="0"/>
              </a:rPr>
              <a:t>क्षेत्रको आंशिक प्रभाव रहेको छ।</a:t>
            </a:r>
            <a:endParaRPr kumimoji="0" lang="en-US" altLang="en-US" sz="8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dirty="0">
                <a:ln>
                  <a:noFill/>
                </a:ln>
                <a:solidFill>
                  <a:schemeClr val="tx1"/>
                </a:solidFill>
                <a:effectLst/>
                <a:latin typeface="Helvetica Neue"/>
              </a:rPr>
              <a:t> </a:t>
            </a:r>
            <a:endParaRPr kumimoji="0" lang="en-US" altLang="en-US" sz="8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ne-NP" altLang="en-US" sz="1000" b="0" i="0" u="none" strike="noStrike" cap="none" normalizeH="0" baseline="0" dirty="0">
                <a:ln>
                  <a:noFill/>
                </a:ln>
                <a:solidFill>
                  <a:srgbClr val="0000FF"/>
                </a:solidFill>
                <a:effectLst/>
                <a:latin typeface="Kalimati"/>
                <a:cs typeface="Mangal" panose="020B0502040204020203" pitchFamily="18" charset="0"/>
              </a:rPr>
              <a:t>हाल मौसमको अवस्था (</a:t>
            </a:r>
            <a:r>
              <a:rPr kumimoji="0" lang="en-US" altLang="en-US" sz="1000" b="0" i="0" u="none" strike="noStrike" cap="none" normalizeH="0" baseline="0" dirty="0">
                <a:ln>
                  <a:noFill/>
                </a:ln>
                <a:solidFill>
                  <a:srgbClr val="0000FF"/>
                </a:solidFill>
                <a:effectLst/>
                <a:latin typeface="Arial" panose="020B0604020202020204" pitchFamily="34" charset="0"/>
                <a:cs typeface="Arial" panose="020B0604020202020204" pitchFamily="34" charset="0"/>
              </a:rPr>
              <a:t>Present Weather Status</a:t>
            </a:r>
            <a:r>
              <a:rPr kumimoji="0" lang="ne-NP" altLang="en-US" sz="1000" b="0" i="0" u="none" strike="noStrike" cap="none" normalizeH="0" baseline="0" dirty="0">
                <a:ln>
                  <a:noFill/>
                </a:ln>
                <a:solidFill>
                  <a:srgbClr val="0000FF"/>
                </a:solidFill>
                <a:effectLst/>
                <a:latin typeface="Arial" panose="020B0604020202020204" pitchFamily="34" charset="0"/>
                <a:cs typeface="Arial" panose="020B0604020202020204" pitchFamily="34" charset="0"/>
              </a:rPr>
              <a:t>)</a:t>
            </a:r>
            <a:endParaRPr kumimoji="0" lang="en-US" altLang="en-US" sz="8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ne-NP" altLang="en-US" sz="1000" b="0" i="0" u="none" strike="noStrike" cap="none" normalizeH="0" baseline="0" dirty="0">
                <a:ln>
                  <a:noFill/>
                </a:ln>
                <a:solidFill>
                  <a:srgbClr val="000000"/>
                </a:solidFill>
                <a:effectLst/>
                <a:latin typeface="Kalimati"/>
                <a:cs typeface="Mangal" panose="020B0502040204020203" pitchFamily="18" charset="0"/>
              </a:rPr>
              <a:t>कोशी प्रदेश</a:t>
            </a:r>
            <a:r>
              <a:rPr kumimoji="0" lang="en-US" altLang="en-US" sz="900" b="0" i="0" u="none" strike="noStrike" cap="none" normalizeH="0" baseline="0" dirty="0">
                <a:ln>
                  <a:noFill/>
                </a:ln>
                <a:solidFill>
                  <a:srgbClr val="000000"/>
                </a:solidFill>
                <a:effectLst/>
                <a:latin typeface="Helvetica Neue"/>
              </a:rPr>
              <a:t>,</a:t>
            </a:r>
            <a:r>
              <a:rPr kumimoji="0" lang="ne-NP" altLang="en-US" sz="1000" b="0" i="0" u="none" strike="noStrike" cap="none" normalizeH="0" baseline="0" dirty="0">
                <a:ln>
                  <a:noFill/>
                </a:ln>
                <a:solidFill>
                  <a:srgbClr val="000000"/>
                </a:solidFill>
                <a:effectLst/>
                <a:latin typeface="Kalimati"/>
                <a:cs typeface="Mangal" panose="020B0502040204020203" pitchFamily="18" charset="0"/>
              </a:rPr>
              <a:t> मधेश प्रदेश ,</a:t>
            </a:r>
            <a:r>
              <a:rPr kumimoji="0" lang="ne-NP" altLang="en-US" sz="900" b="0" i="0" u="none" strike="noStrike" cap="none" normalizeH="0" baseline="0" dirty="0">
                <a:ln>
                  <a:noFill/>
                </a:ln>
                <a:solidFill>
                  <a:srgbClr val="000000"/>
                </a:solidFill>
                <a:effectLst/>
                <a:latin typeface="Helvetica Neue"/>
                <a:cs typeface="Mangal" panose="020B0502040204020203" pitchFamily="18" charset="0"/>
              </a:rPr>
              <a:t> </a:t>
            </a:r>
            <a:r>
              <a:rPr kumimoji="0" lang="ne-NP" altLang="en-US" sz="1000" b="0" i="0" u="none" strike="noStrike" cap="none" normalizeH="0" baseline="0" dirty="0">
                <a:ln>
                  <a:noFill/>
                </a:ln>
                <a:solidFill>
                  <a:srgbClr val="000000"/>
                </a:solidFill>
                <a:effectLst/>
                <a:latin typeface="Kalimati"/>
                <a:cs typeface="Mangal" panose="020B0502040204020203" pitchFamily="18" charset="0"/>
              </a:rPr>
              <a:t>बागमती प्रदेश र गण्डकी प्रदेशमा  साधारणतया देखि पुर्ण बदली</a:t>
            </a:r>
            <a:r>
              <a:rPr kumimoji="0" lang="en-US" altLang="en-US" sz="9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 </a:t>
            </a:r>
            <a:r>
              <a:rPr kumimoji="0" lang="ne-NP" altLang="en-US" sz="1000" b="0" i="0" u="none" strike="noStrike" cap="none" normalizeH="0" baseline="0" dirty="0">
                <a:ln>
                  <a:noFill/>
                </a:ln>
                <a:solidFill>
                  <a:srgbClr val="000000"/>
                </a:solidFill>
                <a:effectLst/>
                <a:latin typeface="Kalimati"/>
                <a:cs typeface="Mangal" panose="020B0502040204020203" pitchFamily="18" charset="0"/>
              </a:rPr>
              <a:t> तथा बाँकी भू-भागमा आंशिक बदली देखि मुख्यतया सफा रहेको छ। कोशी प्रदेश</a:t>
            </a:r>
            <a:r>
              <a:rPr kumimoji="0" lang="en-US" altLang="en-US" sz="900" b="0" i="0" u="none" strike="noStrike" cap="none" normalizeH="0" baseline="0" dirty="0">
                <a:ln>
                  <a:noFill/>
                </a:ln>
                <a:solidFill>
                  <a:srgbClr val="000000"/>
                </a:solidFill>
                <a:effectLst/>
                <a:latin typeface="Helvetica Neue"/>
              </a:rPr>
              <a:t>,</a:t>
            </a:r>
            <a:r>
              <a:rPr kumimoji="0" lang="ne-NP" altLang="en-US" sz="1000" b="0" i="0" u="none" strike="noStrike" cap="none" normalizeH="0" baseline="0" dirty="0">
                <a:ln>
                  <a:noFill/>
                </a:ln>
                <a:solidFill>
                  <a:srgbClr val="000000"/>
                </a:solidFill>
                <a:effectLst/>
                <a:latin typeface="Kalimati"/>
                <a:cs typeface="Mangal" panose="020B0502040204020203" pitchFamily="18" charset="0"/>
              </a:rPr>
              <a:t> मधेश प्रदेश ,</a:t>
            </a:r>
            <a:r>
              <a:rPr kumimoji="0" lang="ne-NP" altLang="en-US" sz="900" b="0" i="0" u="none" strike="noStrike" cap="none" normalizeH="0" baseline="0" dirty="0">
                <a:ln>
                  <a:noFill/>
                </a:ln>
                <a:solidFill>
                  <a:srgbClr val="000000"/>
                </a:solidFill>
                <a:effectLst/>
                <a:latin typeface="Helvetica Neue"/>
                <a:cs typeface="Mangal" panose="020B0502040204020203" pitchFamily="18" charset="0"/>
              </a:rPr>
              <a:t> </a:t>
            </a:r>
            <a:r>
              <a:rPr kumimoji="0" lang="ne-NP" altLang="en-US" sz="1000" b="0" i="0" u="none" strike="noStrike" cap="none" normalizeH="0" baseline="0" dirty="0">
                <a:ln>
                  <a:noFill/>
                </a:ln>
                <a:solidFill>
                  <a:srgbClr val="000000"/>
                </a:solidFill>
                <a:effectLst/>
                <a:latin typeface="Kalimati"/>
                <a:cs typeface="Mangal" panose="020B0502040204020203" pitchFamily="18" charset="0"/>
              </a:rPr>
              <a:t>बागमती प्रदेश र गण्डकी प्रदेशका केही</a:t>
            </a:r>
            <a:r>
              <a:rPr kumimoji="0" lang="en-US" altLang="en-US" sz="9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 </a:t>
            </a:r>
            <a:r>
              <a:rPr kumimoji="0" lang="en-US" altLang="en-US" sz="900" b="0" i="0" u="none" strike="noStrike" cap="none" normalizeH="0" baseline="0" dirty="0">
                <a:ln>
                  <a:noFill/>
                </a:ln>
                <a:solidFill>
                  <a:srgbClr val="000000"/>
                </a:solidFill>
                <a:effectLst/>
                <a:latin typeface="Helvetica Neue"/>
              </a:rPr>
              <a:t> </a:t>
            </a:r>
            <a:r>
              <a:rPr kumimoji="0" lang="ne-NP" altLang="en-US" sz="1000" b="0" i="0" u="none" strike="noStrike" cap="none" normalizeH="0" baseline="0" dirty="0">
                <a:ln>
                  <a:noFill/>
                </a:ln>
                <a:solidFill>
                  <a:srgbClr val="000000"/>
                </a:solidFill>
                <a:effectLst/>
                <a:latin typeface="Kalimati"/>
                <a:cs typeface="Mangal" panose="020B0502040204020203" pitchFamily="18" charset="0"/>
              </a:rPr>
              <a:t>स्थानहरूमा मेघ गर्जन/चट्याङ्ग सहित हल्का</a:t>
            </a:r>
            <a:r>
              <a:rPr kumimoji="0" lang="en-US" altLang="en-US" sz="900" b="0" i="0" u="none" strike="noStrike" cap="none" normalizeH="0" baseline="0" dirty="0">
                <a:ln>
                  <a:noFill/>
                </a:ln>
                <a:solidFill>
                  <a:srgbClr val="000000"/>
                </a:solidFill>
                <a:effectLst/>
                <a:latin typeface="Helvetica Neue"/>
              </a:rPr>
              <a:t> </a:t>
            </a:r>
            <a:r>
              <a:rPr kumimoji="0" lang="ne-NP" altLang="en-US" sz="1000" b="0" i="0" u="none" strike="noStrike" cap="none" normalizeH="0" baseline="0" dirty="0">
                <a:ln>
                  <a:noFill/>
                </a:ln>
                <a:solidFill>
                  <a:srgbClr val="000000"/>
                </a:solidFill>
                <a:effectLst/>
                <a:latin typeface="Kalimati"/>
                <a:cs typeface="Mangal" panose="020B0502040204020203" pitchFamily="18" charset="0"/>
              </a:rPr>
              <a:t>देखि मध्यम</a:t>
            </a:r>
            <a:r>
              <a:rPr kumimoji="0" lang="en-US" altLang="en-US" sz="900" b="0" i="0" u="none" strike="noStrike" cap="none" normalizeH="0" baseline="0" dirty="0">
                <a:ln>
                  <a:noFill/>
                </a:ln>
                <a:solidFill>
                  <a:srgbClr val="000000"/>
                </a:solidFill>
                <a:effectLst/>
                <a:latin typeface="Helvetica Neue"/>
              </a:rPr>
              <a:t> </a:t>
            </a:r>
            <a:r>
              <a:rPr kumimoji="0" lang="ne-NP" altLang="en-US" sz="1000" b="0" i="0" u="none" strike="noStrike" cap="none" normalizeH="0" baseline="0" dirty="0">
                <a:ln>
                  <a:noFill/>
                </a:ln>
                <a:solidFill>
                  <a:srgbClr val="000000"/>
                </a:solidFill>
                <a:effectLst/>
                <a:latin typeface="Kalimati"/>
                <a:cs typeface="Mangal" panose="020B0502040204020203" pitchFamily="18" charset="0"/>
              </a:rPr>
              <a:t>वर्षा भइरहेको छ।</a:t>
            </a:r>
            <a:endParaRPr kumimoji="0" lang="en-US" altLang="en-US" sz="8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ne-NP" altLang="en-US" sz="1000" b="0" i="0" u="none" strike="noStrike" cap="none" normalizeH="0" baseline="0" dirty="0">
                <a:ln>
                  <a:noFill/>
                </a:ln>
                <a:solidFill>
                  <a:srgbClr val="0000FF"/>
                </a:solidFill>
                <a:effectLst/>
                <a:latin typeface="Kalimati"/>
                <a:cs typeface="Mangal" panose="020B0502040204020203" pitchFamily="18" charset="0"/>
              </a:rPr>
              <a:t>२०८१ असार ०४ गते (मंगलबार)</a:t>
            </a:r>
            <a:endParaRPr kumimoji="0" lang="en-US" altLang="en-US" sz="8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ne-NP" altLang="en-US" sz="1000" b="0" i="0" u="none" strike="noStrike" cap="none" normalizeH="0" baseline="0" dirty="0">
                <a:ln>
                  <a:noFill/>
                </a:ln>
                <a:solidFill>
                  <a:srgbClr val="0000FF"/>
                </a:solidFill>
                <a:effectLst/>
                <a:latin typeface="Kalimati"/>
                <a:cs typeface="Mangal" panose="020B0502040204020203" pitchFamily="18" charset="0"/>
              </a:rPr>
              <a:t>दिउँसो</a:t>
            </a:r>
            <a:r>
              <a:rPr kumimoji="0" lang="en-US" altLang="en-US" sz="10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ː</a:t>
            </a:r>
            <a:r>
              <a:rPr kumimoji="0" lang="en-US" altLang="en-US" sz="1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 </a:t>
            </a:r>
            <a:r>
              <a:rPr kumimoji="0" lang="ne-NP" altLang="en-US" sz="1000" b="0" i="0" u="none" strike="noStrike" cap="none" normalizeH="0" baseline="0" dirty="0">
                <a:ln>
                  <a:noFill/>
                </a:ln>
                <a:solidFill>
                  <a:srgbClr val="000000"/>
                </a:solidFill>
                <a:effectLst/>
                <a:latin typeface="Kalimati"/>
                <a:cs typeface="Mangal" panose="020B0502040204020203" pitchFamily="18" charset="0"/>
              </a:rPr>
              <a:t>कोशी प्रदेश</a:t>
            </a:r>
            <a:r>
              <a:rPr kumimoji="0" lang="en-US" altLang="en-US" sz="1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a:t>
            </a:r>
            <a:r>
              <a:rPr kumimoji="0" lang="en-US" altLang="en-US" sz="1000" b="0" i="0" u="none" strike="noStrike" cap="none" normalizeH="0" baseline="0" dirty="0">
                <a:ln>
                  <a:noFill/>
                </a:ln>
                <a:solidFill>
                  <a:srgbClr val="000000"/>
                </a:solidFill>
                <a:effectLst/>
                <a:latin typeface="Helvetica Neue"/>
              </a:rPr>
              <a:t> </a:t>
            </a:r>
            <a:r>
              <a:rPr kumimoji="0" lang="ne-NP" altLang="en-US" sz="1000" b="0" i="0" u="none" strike="noStrike" cap="none" normalizeH="0" baseline="0" dirty="0">
                <a:ln>
                  <a:noFill/>
                </a:ln>
                <a:solidFill>
                  <a:srgbClr val="000000"/>
                </a:solidFill>
                <a:effectLst/>
                <a:latin typeface="Kalimati"/>
                <a:cs typeface="Mangal" panose="020B0502040204020203" pitchFamily="18" charset="0"/>
              </a:rPr>
              <a:t>मधेश प्रदेश</a:t>
            </a:r>
            <a:r>
              <a:rPr kumimoji="0" lang="en-US" altLang="en-US" sz="1000" b="0" i="0" u="none" strike="noStrike" cap="none" normalizeH="0" baseline="0" dirty="0">
                <a:ln>
                  <a:noFill/>
                </a:ln>
                <a:solidFill>
                  <a:srgbClr val="000000"/>
                </a:solidFill>
                <a:effectLst/>
                <a:latin typeface="Helvetica Neue"/>
              </a:rPr>
              <a:t>,</a:t>
            </a:r>
            <a:r>
              <a:rPr kumimoji="0" lang="en-US" altLang="en-US" sz="1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 </a:t>
            </a:r>
            <a:r>
              <a:rPr kumimoji="0" lang="ne-NP" altLang="en-US" sz="1000" b="0" i="0" u="none" strike="noStrike" cap="none" normalizeH="0" baseline="0" dirty="0">
                <a:ln>
                  <a:noFill/>
                </a:ln>
                <a:solidFill>
                  <a:srgbClr val="000000"/>
                </a:solidFill>
                <a:effectLst/>
                <a:latin typeface="Kalimati"/>
                <a:cs typeface="Mangal" panose="020B0502040204020203" pitchFamily="18" charset="0"/>
              </a:rPr>
              <a:t>बागमती प्रदेश र गण्डकी प्रदेशमा आंशिक देखि साधारणतया बदली रही बाँकी भू-भागमा आंशिक बदली देखि मौसम मुख्यतया सफा रहने छ । कोशी प्रदेश</a:t>
            </a:r>
            <a:r>
              <a:rPr kumimoji="0" lang="en-US" altLang="en-US" sz="1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 </a:t>
            </a:r>
            <a:r>
              <a:rPr kumimoji="0" lang="ne-NP" altLang="en-US" sz="1000" b="0" i="0" u="none" strike="noStrike" cap="none" normalizeH="0" baseline="0" dirty="0">
                <a:ln>
                  <a:noFill/>
                </a:ln>
                <a:solidFill>
                  <a:srgbClr val="000000"/>
                </a:solidFill>
                <a:effectLst/>
                <a:latin typeface="Kalimati"/>
                <a:cs typeface="Mangal" panose="020B0502040204020203" pitchFamily="18" charset="0"/>
              </a:rPr>
              <a:t>बागमती प्रदेश र गण्डकी प्रदेशका केही</a:t>
            </a:r>
            <a:r>
              <a:rPr kumimoji="0" lang="en-US" altLang="en-US" sz="1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 </a:t>
            </a:r>
            <a:r>
              <a:rPr kumimoji="0" lang="ne-NP" altLang="en-US" sz="1000" b="0" i="0" u="none" strike="noStrike" cap="none" normalizeH="0" baseline="0" dirty="0">
                <a:ln>
                  <a:noFill/>
                </a:ln>
                <a:solidFill>
                  <a:srgbClr val="000000"/>
                </a:solidFill>
                <a:effectLst/>
                <a:latin typeface="Kalimati"/>
                <a:cs typeface="Mangal" panose="020B0502040204020203" pitchFamily="18" charset="0"/>
              </a:rPr>
              <a:t> तथा मधेश प्रदेश लगायत बाँकी भू-भागका एक-दुई स्थानमा मेघगर्जन/चट्याङ्ग सहित हल्का देखि मध्यम वर्षाको सम्भावना रहेको छ।</a:t>
            </a:r>
            <a:r>
              <a:rPr kumimoji="0" lang="en-US" altLang="en-US" sz="1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 </a:t>
            </a:r>
            <a:endParaRPr kumimoji="0" lang="en-US" altLang="en-US" sz="8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ne-NP" altLang="en-US" sz="1000" b="0" i="0" u="none" strike="noStrike" cap="none" normalizeH="0" baseline="0" dirty="0">
                <a:ln>
                  <a:noFill/>
                </a:ln>
                <a:solidFill>
                  <a:srgbClr val="0000FF"/>
                </a:solidFill>
                <a:effectLst/>
                <a:latin typeface="Kalimati"/>
                <a:cs typeface="Mangal" panose="020B0502040204020203" pitchFamily="18" charset="0"/>
              </a:rPr>
              <a:t>राती</a:t>
            </a:r>
            <a:r>
              <a:rPr kumimoji="0" lang="en-US" altLang="en-US" sz="1000" b="0" i="0" u="none" strike="noStrike" cap="none" normalizeH="0" baseline="0" dirty="0">
                <a:ln>
                  <a:noFill/>
                </a:ln>
                <a:solidFill>
                  <a:srgbClr val="0000FF"/>
                </a:solidFill>
                <a:effectLst/>
                <a:latin typeface="Arial" panose="020B0604020202020204" pitchFamily="34" charset="0"/>
                <a:cs typeface="Arial" panose="020B0604020202020204" pitchFamily="34" charset="0"/>
              </a:rPr>
              <a:t>ː</a:t>
            </a:r>
            <a:r>
              <a:rPr kumimoji="0" lang="en-US" altLang="en-US" sz="1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 </a:t>
            </a:r>
            <a:r>
              <a:rPr kumimoji="0" lang="ne-NP" altLang="en-US" sz="1000" b="0" i="0" u="none" strike="noStrike" cap="none" normalizeH="0" baseline="0" dirty="0">
                <a:ln>
                  <a:noFill/>
                </a:ln>
                <a:solidFill>
                  <a:srgbClr val="000000"/>
                </a:solidFill>
                <a:effectLst/>
                <a:latin typeface="Kalimati"/>
                <a:cs typeface="Mangal" panose="020B0502040204020203" pitchFamily="18" charset="0"/>
              </a:rPr>
              <a:t>कोशी प्रदेश</a:t>
            </a:r>
            <a:r>
              <a:rPr kumimoji="0" lang="en-US" altLang="en-US" sz="1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 </a:t>
            </a:r>
            <a:r>
              <a:rPr kumimoji="0" lang="ne-NP" altLang="en-US" sz="1000" b="0" i="0" u="none" strike="noStrike" cap="none" normalizeH="0" baseline="0" dirty="0">
                <a:ln>
                  <a:noFill/>
                </a:ln>
                <a:solidFill>
                  <a:srgbClr val="000000"/>
                </a:solidFill>
                <a:effectLst/>
                <a:latin typeface="Kalimati"/>
                <a:cs typeface="Mangal" panose="020B0502040204020203" pitchFamily="18" charset="0"/>
              </a:rPr>
              <a:t>मधेश प्रदेश</a:t>
            </a:r>
            <a:r>
              <a:rPr kumimoji="0" lang="en-US" altLang="en-US" sz="1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 </a:t>
            </a:r>
            <a:r>
              <a:rPr kumimoji="0" lang="ne-NP" altLang="en-US" sz="1000" b="0" i="0" u="none" strike="noStrike" cap="none" normalizeH="0" baseline="0" dirty="0">
                <a:ln>
                  <a:noFill/>
                </a:ln>
                <a:solidFill>
                  <a:srgbClr val="000000"/>
                </a:solidFill>
                <a:effectLst/>
                <a:latin typeface="Kalimati"/>
                <a:cs typeface="Mangal" panose="020B0502040204020203" pitchFamily="18" charset="0"/>
              </a:rPr>
              <a:t>बागमती प्रदेश र गण्डकी प्रदेशमा आंशिक देखि साधारणतया बदली रही बाँकी भू-भागमा आंशिक बदली देखि मौसम मुख्यतया सफा रहने छ। कोशी प्रदेशका केही तथा मधेस प्रदेश</a:t>
            </a:r>
            <a:r>
              <a:rPr kumimoji="0" lang="en-US" altLang="en-US" sz="1000" b="0" i="0" u="none" strike="noStrike" cap="none" normalizeH="0" baseline="0" dirty="0">
                <a:ln>
                  <a:noFill/>
                </a:ln>
                <a:solidFill>
                  <a:srgbClr val="000000"/>
                </a:solidFill>
                <a:effectLst/>
                <a:latin typeface="Helvetica Neue"/>
              </a:rPr>
              <a:t>, </a:t>
            </a:r>
            <a:r>
              <a:rPr kumimoji="0" lang="ne-NP" altLang="en-US" sz="1000" b="0" i="0" u="none" strike="noStrike" cap="none" normalizeH="0" baseline="0" dirty="0">
                <a:ln>
                  <a:noFill/>
                </a:ln>
                <a:solidFill>
                  <a:srgbClr val="000000"/>
                </a:solidFill>
                <a:effectLst/>
                <a:latin typeface="Kalimati"/>
                <a:cs typeface="Mangal" panose="020B0502040204020203" pitchFamily="18" charset="0"/>
              </a:rPr>
              <a:t>बागमती प्रदेश र गण्डकी प्रदेशका थोरै स्थानहरूमा</a:t>
            </a:r>
            <a:r>
              <a:rPr kumimoji="0" lang="en-US" altLang="en-US" sz="1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 </a:t>
            </a:r>
            <a:r>
              <a:rPr kumimoji="0" lang="ne-NP" altLang="en-US" sz="1000" b="0" i="0" u="none" strike="noStrike" cap="none" normalizeH="0" baseline="0" dirty="0">
                <a:ln>
                  <a:noFill/>
                </a:ln>
                <a:solidFill>
                  <a:srgbClr val="000000"/>
                </a:solidFill>
                <a:effectLst/>
                <a:latin typeface="Kalimati"/>
                <a:cs typeface="Mangal" panose="020B0502040204020203" pitchFamily="18" charset="0"/>
              </a:rPr>
              <a:t>तथा बाँकी भू-भागका एक-दुई स्थानमा मेघगर्जन/चट्याङ्ग सहित हल्का देखि मध्यम वर्षाको सम्भावना रहेको छ।</a:t>
            </a:r>
            <a:r>
              <a:rPr kumimoji="0" lang="en-US" altLang="en-US" sz="1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 </a:t>
            </a:r>
            <a:endParaRPr kumimoji="0" lang="en-US" altLang="en-US" sz="8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ne-NP" altLang="en-US" sz="1000" b="0" i="0" u="none" strike="noStrike" cap="none" normalizeH="0" baseline="0" dirty="0">
                <a:ln>
                  <a:noFill/>
                </a:ln>
                <a:solidFill>
                  <a:srgbClr val="0000FF"/>
                </a:solidFill>
                <a:effectLst/>
                <a:latin typeface="Kalimati"/>
                <a:cs typeface="Mangal" panose="020B0502040204020203" pitchFamily="18" charset="0"/>
              </a:rPr>
              <a:t>२०८१ असार ०५ गते (बुधबार)</a:t>
            </a:r>
            <a:endParaRPr kumimoji="0" lang="en-US" altLang="en-US" sz="8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ne-NP" altLang="en-US" sz="1000" b="0" i="0" u="none" strike="noStrike" cap="none" normalizeH="0" baseline="0" dirty="0">
                <a:ln>
                  <a:noFill/>
                </a:ln>
                <a:solidFill>
                  <a:srgbClr val="0000FF"/>
                </a:solidFill>
                <a:effectLst/>
                <a:latin typeface="Kalimati"/>
                <a:cs typeface="Mangal" panose="020B0502040204020203" pitchFamily="18" charset="0"/>
              </a:rPr>
              <a:t>दिउँसो</a:t>
            </a:r>
            <a:r>
              <a:rPr kumimoji="0" lang="en-US" altLang="en-US" sz="10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ː</a:t>
            </a:r>
            <a:r>
              <a:rPr kumimoji="0" lang="en-US" altLang="en-US" sz="1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 </a:t>
            </a:r>
            <a:r>
              <a:rPr kumimoji="0" lang="ne-NP" altLang="en-US" sz="1000" b="0" i="0" u="none" strike="noStrike" cap="none" normalizeH="0" baseline="0" dirty="0">
                <a:ln>
                  <a:noFill/>
                </a:ln>
                <a:solidFill>
                  <a:srgbClr val="000000"/>
                </a:solidFill>
                <a:effectLst/>
                <a:latin typeface="Kalimati"/>
                <a:cs typeface="Mangal" panose="020B0502040204020203" pitchFamily="18" charset="0"/>
              </a:rPr>
              <a:t>कोशी प्रदेश</a:t>
            </a:r>
            <a:r>
              <a:rPr kumimoji="0" lang="en-US" altLang="en-US" sz="1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a:t>
            </a:r>
            <a:r>
              <a:rPr kumimoji="0" lang="en-US" altLang="en-US" sz="1000" b="0" i="0" u="none" strike="noStrike" cap="none" normalizeH="0" baseline="0" dirty="0">
                <a:ln>
                  <a:noFill/>
                </a:ln>
                <a:solidFill>
                  <a:srgbClr val="000000"/>
                </a:solidFill>
                <a:effectLst/>
                <a:latin typeface="Helvetica Neue"/>
              </a:rPr>
              <a:t> </a:t>
            </a:r>
            <a:r>
              <a:rPr kumimoji="0" lang="ne-NP" altLang="en-US" sz="1000" b="0" i="0" u="none" strike="noStrike" cap="none" normalizeH="0" baseline="0" dirty="0">
                <a:ln>
                  <a:noFill/>
                </a:ln>
                <a:solidFill>
                  <a:srgbClr val="000000"/>
                </a:solidFill>
                <a:effectLst/>
                <a:latin typeface="Kalimati"/>
                <a:cs typeface="Mangal" panose="020B0502040204020203" pitchFamily="18" charset="0"/>
              </a:rPr>
              <a:t>मधेश प्रदेश</a:t>
            </a:r>
            <a:r>
              <a:rPr kumimoji="0" lang="en-US" altLang="en-US" sz="1000" b="0" i="0" u="none" strike="noStrike" cap="none" normalizeH="0" baseline="0" dirty="0">
                <a:ln>
                  <a:noFill/>
                </a:ln>
                <a:solidFill>
                  <a:srgbClr val="000000"/>
                </a:solidFill>
                <a:effectLst/>
                <a:latin typeface="Helvetica Neue"/>
              </a:rPr>
              <a:t>,</a:t>
            </a:r>
            <a:r>
              <a:rPr kumimoji="0" lang="en-US" altLang="en-US" sz="1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 </a:t>
            </a:r>
            <a:r>
              <a:rPr kumimoji="0" lang="ne-NP" altLang="en-US" sz="1000" b="0" i="0" u="none" strike="noStrike" cap="none" normalizeH="0" baseline="0" dirty="0">
                <a:ln>
                  <a:noFill/>
                </a:ln>
                <a:solidFill>
                  <a:srgbClr val="000000"/>
                </a:solidFill>
                <a:effectLst/>
                <a:latin typeface="Kalimati"/>
                <a:cs typeface="Mangal" panose="020B0502040204020203" pitchFamily="18" charset="0"/>
              </a:rPr>
              <a:t>बागमती प्रदेश र गण्डकी प्रदेशमा आंशिक देखि साधारणतया बदली रही बाँकी भू-भागमा आंशिक बदली देखि मौसम मुख्यतया सफा रहने छ । कोशी प्रदेश</a:t>
            </a:r>
            <a:r>
              <a:rPr kumimoji="0" lang="en-US" altLang="en-US" sz="1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 </a:t>
            </a:r>
            <a:r>
              <a:rPr kumimoji="0" lang="ne-NP" altLang="en-US" sz="1000" b="0" i="0" u="none" strike="noStrike" cap="none" normalizeH="0" baseline="0" dirty="0">
                <a:ln>
                  <a:noFill/>
                </a:ln>
                <a:solidFill>
                  <a:srgbClr val="000000"/>
                </a:solidFill>
                <a:effectLst/>
                <a:latin typeface="Kalimati"/>
                <a:cs typeface="Mangal" panose="020B0502040204020203" pitchFamily="18" charset="0"/>
              </a:rPr>
              <a:t>बागमती प्रदेश र गण्डकी प्रदेशका  केही</a:t>
            </a:r>
            <a:r>
              <a:rPr kumimoji="0" lang="en-US" altLang="en-US" sz="1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 </a:t>
            </a:r>
            <a:r>
              <a:rPr kumimoji="0" lang="ne-NP" altLang="en-US" sz="1000" b="0" i="0" u="none" strike="noStrike" cap="none" normalizeH="0" baseline="0" dirty="0">
                <a:ln>
                  <a:noFill/>
                </a:ln>
                <a:solidFill>
                  <a:srgbClr val="000000"/>
                </a:solidFill>
                <a:effectLst/>
                <a:latin typeface="Kalimati"/>
                <a:cs typeface="Mangal" panose="020B0502040204020203" pitchFamily="18" charset="0"/>
              </a:rPr>
              <a:t> तथा मधेश प्रदेश लगायत बाँकी भू-भागका</a:t>
            </a:r>
            <a:r>
              <a:rPr kumimoji="0" lang="ne-NP" altLang="en-US" sz="1000" b="0" i="0" u="none" strike="noStrike" cap="none" normalizeH="0" baseline="0" dirty="0">
                <a:ln>
                  <a:noFill/>
                </a:ln>
                <a:solidFill>
                  <a:srgbClr val="000000"/>
                </a:solidFill>
                <a:effectLst/>
                <a:latin typeface="Helvetica Neue"/>
                <a:cs typeface="Mangal" panose="020B0502040204020203" pitchFamily="18" charset="0"/>
              </a:rPr>
              <a:t> </a:t>
            </a:r>
            <a:r>
              <a:rPr kumimoji="0" lang="ne-NP" altLang="en-US" sz="1000" b="0" i="0" u="none" strike="noStrike" cap="none" normalizeH="0" baseline="0" dirty="0">
                <a:ln>
                  <a:noFill/>
                </a:ln>
                <a:solidFill>
                  <a:srgbClr val="000000"/>
                </a:solidFill>
                <a:effectLst/>
                <a:latin typeface="Kalimati"/>
                <a:cs typeface="Mangal" panose="020B0502040204020203" pitchFamily="18" charset="0"/>
              </a:rPr>
              <a:t>एक-दुई स्थानमा मेघगर्जन/चट्याङ्ग सहित हल्का देखि मध्यम वर्षाको सम्भावना रहेको छ।</a:t>
            </a:r>
            <a:r>
              <a:rPr kumimoji="0" lang="en-US" altLang="en-US" sz="1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 </a:t>
            </a:r>
            <a:endParaRPr kumimoji="0" lang="en-US" altLang="en-US" sz="8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ne-NP" altLang="en-US" sz="1000" b="0" i="0" u="none" strike="noStrike" cap="none" normalizeH="0" baseline="0" dirty="0">
                <a:ln>
                  <a:noFill/>
                </a:ln>
                <a:solidFill>
                  <a:srgbClr val="0000FF"/>
                </a:solidFill>
                <a:effectLst/>
                <a:latin typeface="Kalimati"/>
                <a:cs typeface="Mangal" panose="020B0502040204020203" pitchFamily="18" charset="0"/>
              </a:rPr>
              <a:t>राती</a:t>
            </a:r>
            <a:r>
              <a:rPr kumimoji="0" lang="en-US" altLang="en-US" sz="1000" b="0" i="0" u="none" strike="noStrike" cap="none" normalizeH="0" baseline="0" dirty="0">
                <a:ln>
                  <a:noFill/>
                </a:ln>
                <a:solidFill>
                  <a:srgbClr val="0000FF"/>
                </a:solidFill>
                <a:effectLst/>
                <a:latin typeface="Arial" panose="020B0604020202020204" pitchFamily="34" charset="0"/>
                <a:cs typeface="Arial" panose="020B0604020202020204" pitchFamily="34" charset="0"/>
              </a:rPr>
              <a:t>ː </a:t>
            </a:r>
            <a:r>
              <a:rPr kumimoji="0" lang="ne-NP" altLang="en-US" sz="1000" b="0" i="0" u="none" strike="noStrike" cap="none" normalizeH="0" baseline="0" dirty="0">
                <a:ln>
                  <a:noFill/>
                </a:ln>
                <a:solidFill>
                  <a:srgbClr val="000000"/>
                </a:solidFill>
                <a:effectLst/>
                <a:latin typeface="Kalimati"/>
                <a:cs typeface="Mangal" panose="020B0502040204020203" pitchFamily="18" charset="0"/>
              </a:rPr>
              <a:t>कोशी प्रदेश</a:t>
            </a:r>
            <a:r>
              <a:rPr kumimoji="0" lang="en-US" altLang="en-US" sz="1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 </a:t>
            </a:r>
            <a:r>
              <a:rPr kumimoji="0" lang="ne-NP" altLang="en-US" sz="1000" b="0" i="0" u="none" strike="noStrike" cap="none" normalizeH="0" baseline="0" dirty="0">
                <a:ln>
                  <a:noFill/>
                </a:ln>
                <a:solidFill>
                  <a:srgbClr val="000000"/>
                </a:solidFill>
                <a:effectLst/>
                <a:latin typeface="Kalimati"/>
                <a:cs typeface="Mangal" panose="020B0502040204020203" pitchFamily="18" charset="0"/>
              </a:rPr>
              <a:t>मधेश प्रदेश</a:t>
            </a:r>
            <a:r>
              <a:rPr kumimoji="0" lang="en-US" altLang="en-US" sz="1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 </a:t>
            </a:r>
            <a:r>
              <a:rPr kumimoji="0" lang="ne-NP" altLang="en-US" sz="1000" b="0" i="0" u="none" strike="noStrike" cap="none" normalizeH="0" baseline="0" dirty="0">
                <a:ln>
                  <a:noFill/>
                </a:ln>
                <a:solidFill>
                  <a:srgbClr val="000000"/>
                </a:solidFill>
                <a:effectLst/>
                <a:latin typeface="Kalimati"/>
                <a:cs typeface="Mangal" panose="020B0502040204020203" pitchFamily="18" charset="0"/>
              </a:rPr>
              <a:t>बागमती प्रदेश र गण्डकी प्रदेशमा साधारणतया बदली रही बाँकी भू-भागमा आंशिक बदली देखि मौसम मुख्यतया सफा रहने छ। कोशी प्रदेश</a:t>
            </a:r>
            <a:r>
              <a:rPr kumimoji="0" lang="en-US" altLang="en-US" sz="1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 </a:t>
            </a:r>
            <a:r>
              <a:rPr kumimoji="0" lang="ne-NP" altLang="en-US" sz="1000" b="0" i="0" u="none" strike="noStrike" cap="none" normalizeH="0" baseline="0" dirty="0">
                <a:ln>
                  <a:noFill/>
                </a:ln>
                <a:solidFill>
                  <a:srgbClr val="000000"/>
                </a:solidFill>
                <a:effectLst/>
                <a:latin typeface="Kalimati"/>
                <a:cs typeface="Mangal" panose="020B0502040204020203" pitchFamily="18" charset="0"/>
              </a:rPr>
              <a:t>मधेश प्रदेश</a:t>
            </a:r>
            <a:r>
              <a:rPr kumimoji="0" lang="en-US" altLang="en-US" sz="1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 </a:t>
            </a:r>
            <a:r>
              <a:rPr kumimoji="0" lang="ne-NP" altLang="en-US" sz="1000" b="0" i="0" u="none" strike="noStrike" cap="none" normalizeH="0" baseline="0" dirty="0">
                <a:ln>
                  <a:noFill/>
                </a:ln>
                <a:solidFill>
                  <a:srgbClr val="000000"/>
                </a:solidFill>
                <a:effectLst/>
                <a:latin typeface="Kalimati"/>
                <a:cs typeface="Mangal" panose="020B0502040204020203" pitchFamily="18" charset="0"/>
              </a:rPr>
              <a:t>बागमती प्रदेश र गण्डकी प्रदेशका केही स्थानहरूमा</a:t>
            </a:r>
            <a:r>
              <a:rPr kumimoji="0" lang="en-US" altLang="en-US" sz="1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 </a:t>
            </a:r>
            <a:r>
              <a:rPr kumimoji="0" lang="ne-NP" altLang="en-US" sz="1000" b="0" i="0" u="none" strike="noStrike" cap="none" normalizeH="0" baseline="0" dirty="0">
                <a:ln>
                  <a:noFill/>
                </a:ln>
                <a:solidFill>
                  <a:srgbClr val="000000"/>
                </a:solidFill>
                <a:effectLst/>
                <a:latin typeface="Kalimati"/>
                <a:cs typeface="Mangal" panose="020B0502040204020203" pitchFamily="18" charset="0"/>
              </a:rPr>
              <a:t> तथा बाँकी भू-भागका एक-दुई स्थानमा मेघ गर्जन/चट्याङ्ग सहित हल्का देखि मध्यम वर्षाको सम्भावना रहेको छ।</a:t>
            </a:r>
            <a:r>
              <a:rPr kumimoji="0" lang="en-US" altLang="en-US" sz="1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 </a:t>
            </a:r>
            <a:endParaRPr kumimoji="0" lang="en-US" altLang="en-US" sz="8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ne-NP" altLang="en-US" sz="1000" b="0" i="0" u="none" strike="noStrike" cap="none" normalizeH="0" baseline="0" dirty="0">
                <a:ln>
                  <a:noFill/>
                </a:ln>
                <a:solidFill>
                  <a:srgbClr val="0000FF"/>
                </a:solidFill>
                <a:effectLst/>
                <a:latin typeface="Kalimati"/>
                <a:cs typeface="Mangal" panose="020B0502040204020203" pitchFamily="18" charset="0"/>
              </a:rPr>
              <a:t>२०८१ असार ०६ गते (बिहीबार)</a:t>
            </a:r>
            <a:endParaRPr kumimoji="0" lang="en-US" altLang="en-US" sz="8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ne-NP" altLang="en-US" sz="1000" b="0" i="0" u="none" strike="noStrike" cap="none" normalizeH="0" baseline="0" dirty="0">
                <a:ln>
                  <a:noFill/>
                </a:ln>
                <a:solidFill>
                  <a:srgbClr val="0000FF"/>
                </a:solidFill>
                <a:effectLst/>
                <a:latin typeface="Kalimati"/>
                <a:cs typeface="Mangal" panose="020B0502040204020203" pitchFamily="18" charset="0"/>
              </a:rPr>
              <a:t>दिउँसो</a:t>
            </a:r>
            <a:r>
              <a:rPr kumimoji="0" lang="en-US" altLang="en-US" sz="10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ː</a:t>
            </a:r>
            <a:r>
              <a:rPr kumimoji="0" lang="en-US" altLang="en-US" sz="1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 </a:t>
            </a:r>
            <a:r>
              <a:rPr kumimoji="0" lang="ne-NP" altLang="en-US" sz="1000" b="0" i="0" u="none" strike="noStrike" cap="none" normalizeH="0" baseline="0" dirty="0">
                <a:ln>
                  <a:noFill/>
                </a:ln>
                <a:solidFill>
                  <a:srgbClr val="000000"/>
                </a:solidFill>
                <a:effectLst/>
                <a:latin typeface="Kalimati"/>
                <a:cs typeface="Mangal" panose="020B0502040204020203" pitchFamily="18" charset="0"/>
              </a:rPr>
              <a:t>कोशी प्रदेश</a:t>
            </a:r>
            <a:r>
              <a:rPr kumimoji="0" lang="en-US" altLang="en-US" sz="1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a:t>
            </a:r>
            <a:r>
              <a:rPr kumimoji="0" lang="en-US" altLang="en-US" sz="1000" b="0" i="0" u="none" strike="noStrike" cap="none" normalizeH="0" baseline="0" dirty="0">
                <a:ln>
                  <a:noFill/>
                </a:ln>
                <a:solidFill>
                  <a:srgbClr val="000000"/>
                </a:solidFill>
                <a:effectLst/>
                <a:latin typeface="Helvetica Neue"/>
              </a:rPr>
              <a:t> </a:t>
            </a:r>
            <a:r>
              <a:rPr kumimoji="0" lang="ne-NP" altLang="en-US" sz="1000" b="0" i="0" u="none" strike="noStrike" cap="none" normalizeH="0" baseline="0" dirty="0">
                <a:ln>
                  <a:noFill/>
                </a:ln>
                <a:solidFill>
                  <a:srgbClr val="000000"/>
                </a:solidFill>
                <a:effectLst/>
                <a:latin typeface="Kalimati"/>
                <a:cs typeface="Mangal" panose="020B0502040204020203" pitchFamily="18" charset="0"/>
              </a:rPr>
              <a:t>मधेश प्रदेश</a:t>
            </a:r>
            <a:r>
              <a:rPr kumimoji="0" lang="en-US" altLang="en-US" sz="1000" b="0" i="0" u="none" strike="noStrike" cap="none" normalizeH="0" baseline="0" dirty="0">
                <a:ln>
                  <a:noFill/>
                </a:ln>
                <a:solidFill>
                  <a:srgbClr val="000000"/>
                </a:solidFill>
                <a:effectLst/>
                <a:latin typeface="Helvetica Neue"/>
              </a:rPr>
              <a:t>,</a:t>
            </a:r>
            <a:r>
              <a:rPr kumimoji="0" lang="en-US" altLang="en-US" sz="1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 </a:t>
            </a:r>
            <a:r>
              <a:rPr kumimoji="0" lang="ne-NP" altLang="en-US" sz="1000" b="0" i="0" u="none" strike="noStrike" cap="none" normalizeH="0" baseline="0" dirty="0">
                <a:ln>
                  <a:noFill/>
                </a:ln>
                <a:solidFill>
                  <a:srgbClr val="000000"/>
                </a:solidFill>
                <a:effectLst/>
                <a:latin typeface="Kalimati"/>
                <a:cs typeface="Mangal" panose="020B0502040204020203" pitchFamily="18" charset="0"/>
              </a:rPr>
              <a:t>बागमती प्रदेश र गण्डकी प्रदेशमा आंशिक देखि साधारणतया बदली रही बाँकी भू-भागमा आंशिक बदली रहने छ । कोशी प्रदेश</a:t>
            </a:r>
            <a:r>
              <a:rPr kumimoji="0" lang="en-US" altLang="en-US" sz="1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 </a:t>
            </a:r>
            <a:r>
              <a:rPr kumimoji="0" lang="ne-NP" altLang="en-US" sz="1000" b="0" i="0" u="none" strike="noStrike" cap="none" normalizeH="0" baseline="0" dirty="0">
                <a:ln>
                  <a:noFill/>
                </a:ln>
                <a:solidFill>
                  <a:srgbClr val="000000"/>
                </a:solidFill>
                <a:effectLst/>
                <a:latin typeface="Kalimati"/>
                <a:cs typeface="Mangal" panose="020B0502040204020203" pitchFamily="18" charset="0"/>
              </a:rPr>
              <a:t>बागमती प्रदेश र गण्डकी प्रदेशका केही</a:t>
            </a:r>
            <a:r>
              <a:rPr kumimoji="0" lang="en-US" altLang="en-US" sz="1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 </a:t>
            </a:r>
            <a:r>
              <a:rPr kumimoji="0" lang="ne-NP" altLang="en-US" sz="1000" b="0" i="0" u="none" strike="noStrike" cap="none" normalizeH="0" baseline="0" dirty="0">
                <a:ln>
                  <a:noFill/>
                </a:ln>
                <a:solidFill>
                  <a:srgbClr val="000000"/>
                </a:solidFill>
                <a:effectLst/>
                <a:latin typeface="Kalimati"/>
                <a:cs typeface="Mangal" panose="020B0502040204020203" pitchFamily="18" charset="0"/>
              </a:rPr>
              <a:t> तथा बाँकी भू-भागका</a:t>
            </a:r>
            <a:r>
              <a:rPr kumimoji="0" lang="ne-NP" altLang="en-US" sz="1000" b="0" i="0" u="none" strike="noStrike" cap="none" normalizeH="0" baseline="0" dirty="0">
                <a:ln>
                  <a:noFill/>
                </a:ln>
                <a:solidFill>
                  <a:srgbClr val="000000"/>
                </a:solidFill>
                <a:effectLst/>
                <a:latin typeface="Helvetica Neue"/>
                <a:cs typeface="Mangal" panose="020B0502040204020203" pitchFamily="18" charset="0"/>
              </a:rPr>
              <a:t> </a:t>
            </a:r>
            <a:r>
              <a:rPr kumimoji="0" lang="ne-NP" altLang="en-US" sz="1000" b="0" i="0" u="none" strike="noStrike" cap="none" normalizeH="0" baseline="0" dirty="0">
                <a:ln>
                  <a:noFill/>
                </a:ln>
                <a:solidFill>
                  <a:srgbClr val="000000"/>
                </a:solidFill>
                <a:effectLst/>
                <a:latin typeface="Kalimati"/>
                <a:cs typeface="Mangal" panose="020B0502040204020203" pitchFamily="18" charset="0"/>
              </a:rPr>
              <a:t>एक-दुई स्थानमा मेघगर्जन/चट्याङ्ग सहित हल्का देखि मध्यम वर्षाको सम्भावना रहेको छ।</a:t>
            </a:r>
            <a:r>
              <a:rPr kumimoji="0" lang="en-US" altLang="en-US" sz="1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 </a:t>
            </a:r>
            <a:endParaRPr kumimoji="0" lang="en-US" altLang="en-US" sz="8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ne-NP" altLang="en-US" sz="1000" b="0" i="0" u="none" strike="noStrike" cap="none" normalizeH="0" baseline="0" dirty="0">
                <a:ln>
                  <a:noFill/>
                </a:ln>
                <a:solidFill>
                  <a:srgbClr val="0000FF"/>
                </a:solidFill>
                <a:effectLst/>
                <a:latin typeface="Kalimati"/>
                <a:cs typeface="Mangal" panose="020B0502040204020203" pitchFamily="18" charset="0"/>
              </a:rPr>
              <a:t>राती</a:t>
            </a:r>
            <a:r>
              <a:rPr kumimoji="0" lang="en-US" altLang="en-US" sz="1000" b="0" i="0" u="none" strike="noStrike" cap="none" normalizeH="0" baseline="0" dirty="0">
                <a:ln>
                  <a:noFill/>
                </a:ln>
                <a:solidFill>
                  <a:srgbClr val="0000FF"/>
                </a:solidFill>
                <a:effectLst/>
                <a:latin typeface="Arial" panose="020B0604020202020204" pitchFamily="34" charset="0"/>
                <a:cs typeface="Arial" panose="020B0604020202020204" pitchFamily="34" charset="0"/>
              </a:rPr>
              <a:t>ː </a:t>
            </a:r>
            <a:r>
              <a:rPr kumimoji="0" lang="ne-NP" altLang="en-US" sz="1000" b="0" i="0" u="none" strike="noStrike" cap="none" normalizeH="0" baseline="0" dirty="0">
                <a:ln>
                  <a:noFill/>
                </a:ln>
                <a:solidFill>
                  <a:srgbClr val="000000"/>
                </a:solidFill>
                <a:effectLst/>
                <a:latin typeface="Kalimati"/>
                <a:cs typeface="Mangal" panose="020B0502040204020203" pitchFamily="18" charset="0"/>
              </a:rPr>
              <a:t>कोशी प्रदेश</a:t>
            </a:r>
            <a:r>
              <a:rPr kumimoji="0" lang="en-US" altLang="en-US" sz="1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 </a:t>
            </a:r>
            <a:r>
              <a:rPr kumimoji="0" lang="ne-NP" altLang="en-US" sz="1000" b="0" i="0" u="none" strike="noStrike" cap="none" normalizeH="0" baseline="0" dirty="0">
                <a:ln>
                  <a:noFill/>
                </a:ln>
                <a:solidFill>
                  <a:srgbClr val="000000"/>
                </a:solidFill>
                <a:effectLst/>
                <a:latin typeface="Kalimati"/>
                <a:cs typeface="Mangal" panose="020B0502040204020203" pitchFamily="18" charset="0"/>
              </a:rPr>
              <a:t>मधेश प्रदेश</a:t>
            </a:r>
            <a:r>
              <a:rPr kumimoji="0" lang="en-US" altLang="en-US" sz="1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 </a:t>
            </a:r>
            <a:r>
              <a:rPr kumimoji="0" lang="ne-NP" altLang="en-US" sz="1000" b="0" i="0" u="none" strike="noStrike" cap="none" normalizeH="0" baseline="0" dirty="0">
                <a:ln>
                  <a:noFill/>
                </a:ln>
                <a:solidFill>
                  <a:srgbClr val="000000"/>
                </a:solidFill>
                <a:effectLst/>
                <a:latin typeface="Kalimati"/>
                <a:cs typeface="Mangal" panose="020B0502040204020203" pitchFamily="18" charset="0"/>
              </a:rPr>
              <a:t>बागमती प्रदेश, गण्डकी प्रदेश तथा लुम्बिनी प्रदेशमा साधारणतया बदली रही बाँकी भू-भागमा आंशिक बदली देखि मौसम मुख्यतया सफा रहने छ। कोशी प्रदेश</a:t>
            </a:r>
            <a:r>
              <a:rPr kumimoji="0" lang="en-US" altLang="en-US" sz="1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 </a:t>
            </a:r>
            <a:r>
              <a:rPr kumimoji="0" lang="ne-NP" altLang="en-US" sz="1000" b="0" i="0" u="none" strike="noStrike" cap="none" normalizeH="0" baseline="0" dirty="0">
                <a:ln>
                  <a:noFill/>
                </a:ln>
                <a:solidFill>
                  <a:srgbClr val="000000"/>
                </a:solidFill>
                <a:effectLst/>
                <a:latin typeface="Kalimati"/>
                <a:cs typeface="Mangal" panose="020B0502040204020203" pitchFamily="18" charset="0"/>
              </a:rPr>
              <a:t>मधेश प्रदेश</a:t>
            </a:r>
            <a:r>
              <a:rPr kumimoji="0" lang="en-US" altLang="en-US" sz="1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 </a:t>
            </a:r>
            <a:r>
              <a:rPr kumimoji="0" lang="ne-NP" altLang="en-US" sz="1000" b="0" i="0" u="none" strike="noStrike" cap="none" normalizeH="0" baseline="0" dirty="0">
                <a:ln>
                  <a:noFill/>
                </a:ln>
                <a:solidFill>
                  <a:srgbClr val="000000"/>
                </a:solidFill>
                <a:effectLst/>
                <a:latin typeface="Kalimati"/>
                <a:cs typeface="Mangal" panose="020B0502040204020203" pitchFamily="18" charset="0"/>
              </a:rPr>
              <a:t>बागमती प्रदेश, गण्डकी प्रदेश तथा लुम्बिनी प्रदेशका केही स्थानहरूमा</a:t>
            </a:r>
            <a:r>
              <a:rPr kumimoji="0" lang="en-US" altLang="en-US" sz="1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 </a:t>
            </a:r>
            <a:r>
              <a:rPr kumimoji="0" lang="ne-NP" altLang="en-US" sz="1000" b="0" i="0" u="none" strike="noStrike" cap="none" normalizeH="0" baseline="0" dirty="0">
                <a:ln>
                  <a:noFill/>
                </a:ln>
                <a:solidFill>
                  <a:srgbClr val="000000"/>
                </a:solidFill>
                <a:effectLst/>
                <a:latin typeface="Kalimati"/>
                <a:cs typeface="Mangal" panose="020B0502040204020203" pitchFamily="18" charset="0"/>
              </a:rPr>
              <a:t> तथा बाँकी भू-भागका एक-दुई स्थानमा मेघ गर्जन/चट्याङ्ग सहित हल्का देखि मध्यम वर्षाको सम्भावना रहेको छ।</a:t>
            </a:r>
            <a:r>
              <a:rPr kumimoji="0" lang="en-US" altLang="en-US" sz="1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 </a:t>
            </a:r>
            <a:endParaRPr kumimoji="0" lang="en-US" altLang="en-US" sz="8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dirty="0">
                <a:ln>
                  <a:noFill/>
                </a:ln>
                <a:solidFill>
                  <a:schemeClr val="tx1"/>
                </a:solidFill>
                <a:effectLst/>
                <a:latin typeface="Helvetica Neue"/>
              </a:rPr>
              <a:t> </a:t>
            </a:r>
            <a:endParaRPr kumimoji="0" lang="en-US" altLang="en-US" sz="8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ne-NP" altLang="en-US" sz="1000" b="0" i="0" u="none" strike="noStrike" cap="none" normalizeH="0" baseline="0" dirty="0">
                <a:ln>
                  <a:noFill/>
                </a:ln>
                <a:solidFill>
                  <a:srgbClr val="FF0000"/>
                </a:solidFill>
                <a:effectLst/>
                <a:latin typeface="Kalimati"/>
                <a:cs typeface="Mangal" panose="020B0502040204020203" pitchFamily="18" charset="0"/>
              </a:rPr>
              <a:t>आगामी २४ घण्टाका लागि चेतावनी तथा परामर्श (</a:t>
            </a:r>
            <a:r>
              <a:rPr kumimoji="0" lang="en-US" altLang="en-US" sz="1000" b="0" i="0" u="none" strike="noStrike" cap="none" normalizeH="0" baseline="0" dirty="0">
                <a:ln>
                  <a:noFill/>
                </a:ln>
                <a:solidFill>
                  <a:srgbClr val="FF0000"/>
                </a:solidFill>
                <a:effectLst/>
                <a:latin typeface="Arial" panose="020B0604020202020204" pitchFamily="34" charset="0"/>
                <a:cs typeface="Arial" panose="020B0604020202020204" pitchFamily="34" charset="0"/>
              </a:rPr>
              <a:t>Warning</a:t>
            </a:r>
            <a:r>
              <a:rPr kumimoji="0" lang="ne-NP" altLang="en-US" sz="1000" b="0" i="0" u="none" strike="noStrike" cap="none" normalizeH="0" baseline="0" dirty="0">
                <a:ln>
                  <a:noFill/>
                </a:ln>
                <a:solidFill>
                  <a:srgbClr val="FF0000"/>
                </a:solidFill>
                <a:effectLst/>
                <a:latin typeface="Arial" panose="020B0604020202020204" pitchFamily="34" charset="0"/>
                <a:cs typeface="Arial" panose="020B0604020202020204" pitchFamily="34" charset="0"/>
              </a:rPr>
              <a:t>/</a:t>
            </a:r>
            <a:r>
              <a:rPr kumimoji="0" lang="en-US" altLang="en-US" sz="1000" b="0" i="0" u="none" strike="noStrike" cap="none" normalizeH="0" baseline="0" dirty="0">
                <a:ln>
                  <a:noFill/>
                </a:ln>
                <a:solidFill>
                  <a:srgbClr val="FF0000"/>
                </a:solidFill>
                <a:effectLst/>
                <a:latin typeface="Arial" panose="020B0604020202020204" pitchFamily="34" charset="0"/>
                <a:cs typeface="Arial" panose="020B0604020202020204" pitchFamily="34" charset="0"/>
              </a:rPr>
              <a:t>Advisory for next 24 hours</a:t>
            </a:r>
            <a:r>
              <a:rPr kumimoji="0" lang="ne-NP" altLang="en-US" sz="1000" b="0" i="0" u="none" strike="noStrike" cap="none" normalizeH="0" baseline="0" dirty="0">
                <a:ln>
                  <a:noFill/>
                </a:ln>
                <a:solidFill>
                  <a:srgbClr val="FF0000"/>
                </a:solidFill>
                <a:effectLst/>
                <a:latin typeface="Arial" panose="020B0604020202020204" pitchFamily="34" charset="0"/>
                <a:cs typeface="Arial" panose="020B0604020202020204" pitchFamily="34" charset="0"/>
              </a:rPr>
              <a:t>):</a:t>
            </a:r>
            <a:r>
              <a:rPr kumimoji="0" lang="en-US" altLang="en-US" sz="1000" b="0" i="0" u="none" strike="noStrike" cap="none" normalizeH="0" baseline="0" dirty="0">
                <a:ln>
                  <a:noFill/>
                </a:ln>
                <a:solidFill>
                  <a:srgbClr val="FF0000"/>
                </a:solidFill>
                <a:effectLst/>
                <a:latin typeface="Arial" panose="020B0604020202020204" pitchFamily="34" charset="0"/>
                <a:cs typeface="Arial" panose="020B0604020202020204" pitchFamily="34" charset="0"/>
              </a:rPr>
              <a:t> </a:t>
            </a:r>
            <a:endParaRPr kumimoji="0" lang="en-US" altLang="en-US" sz="8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ne-NP" altLang="en-US" sz="1000" b="0" i="0" u="none" strike="noStrike" cap="none" normalizeH="0" baseline="0" dirty="0">
                <a:ln>
                  <a:noFill/>
                </a:ln>
                <a:solidFill>
                  <a:srgbClr val="000000"/>
                </a:solidFill>
                <a:effectLst/>
                <a:latin typeface="Kalimati"/>
                <a:cs typeface="Mangal" panose="020B0502040204020203" pitchFamily="18" charset="0"/>
              </a:rPr>
              <a:t>कोशी प्रदेश</a:t>
            </a:r>
            <a:r>
              <a:rPr kumimoji="0" lang="en-US" altLang="en-US" sz="1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 </a:t>
            </a:r>
            <a:r>
              <a:rPr kumimoji="0" lang="ne-NP" altLang="en-US" sz="1000" b="0" i="0" u="none" strike="noStrike" cap="none" normalizeH="0" baseline="0" dirty="0">
                <a:ln>
                  <a:noFill/>
                </a:ln>
                <a:solidFill>
                  <a:srgbClr val="000000"/>
                </a:solidFill>
                <a:effectLst/>
                <a:latin typeface="Kalimati"/>
                <a:cs typeface="Mangal" panose="020B0502040204020203" pitchFamily="18" charset="0"/>
              </a:rPr>
              <a:t>मधेश प्रदेश</a:t>
            </a:r>
            <a:r>
              <a:rPr kumimoji="0" lang="en-US" altLang="en-US" sz="1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 </a:t>
            </a:r>
            <a:r>
              <a:rPr kumimoji="0" lang="ne-NP" altLang="en-US" sz="1000" b="0" i="0" u="none" strike="noStrike" cap="none" normalizeH="0" baseline="0" dirty="0">
                <a:ln>
                  <a:noFill/>
                </a:ln>
                <a:solidFill>
                  <a:srgbClr val="000000"/>
                </a:solidFill>
                <a:effectLst/>
                <a:latin typeface="Kalimati"/>
                <a:cs typeface="Mangal" panose="020B0502040204020203" pitchFamily="18" charset="0"/>
              </a:rPr>
              <a:t>बागमती प्रदेश र गण्डकी प्रदेशका केही स्थानहरूमा</a:t>
            </a:r>
            <a:r>
              <a:rPr kumimoji="0" lang="en-US" altLang="en-US" sz="1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 </a:t>
            </a:r>
            <a:r>
              <a:rPr kumimoji="0" lang="ne-NP" altLang="en-US" sz="1000" b="0" i="0" u="none" strike="noStrike" cap="none" normalizeH="0" baseline="0" dirty="0">
                <a:ln>
                  <a:noFill/>
                </a:ln>
                <a:solidFill>
                  <a:srgbClr val="000000"/>
                </a:solidFill>
                <a:effectLst/>
                <a:latin typeface="Kalimati"/>
                <a:cs typeface="Mangal" panose="020B0502040204020203" pitchFamily="18" charset="0"/>
              </a:rPr>
              <a:t> तथा बाँकी भू-भागका एक-दुई स्थानमा मेघ गर्जन/चट्याङ्ग सहित हल्का देखि मध्यम वर्षाको सम्भावना रहेको छ। तसर्थ यस कारण ती क्षेत्रमा हुन सक्ने गेग्रान बहाव</a:t>
            </a:r>
            <a:r>
              <a:rPr kumimoji="0" lang="en-US" altLang="en-US" sz="1000" b="0" i="0" u="none" strike="noStrike" cap="none" normalizeH="0" baseline="0" dirty="0">
                <a:ln>
                  <a:noFill/>
                </a:ln>
                <a:solidFill>
                  <a:srgbClr val="000000"/>
                </a:solidFill>
                <a:effectLst/>
                <a:latin typeface="Helvetica Neue"/>
              </a:rPr>
              <a:t>, </a:t>
            </a:r>
            <a:r>
              <a:rPr kumimoji="0" lang="ne-NP" altLang="en-US" sz="1000" b="0" i="0" u="none" strike="noStrike" cap="none" normalizeH="0" baseline="0" dirty="0">
                <a:ln>
                  <a:noFill/>
                </a:ln>
                <a:solidFill>
                  <a:srgbClr val="000000"/>
                </a:solidFill>
                <a:effectLst/>
                <a:latin typeface="Kalimati"/>
                <a:cs typeface="Mangal" panose="020B0502040204020203" pitchFamily="18" charset="0"/>
              </a:rPr>
              <a:t>बाढी</a:t>
            </a:r>
            <a:r>
              <a:rPr kumimoji="0" lang="en-US" altLang="en-US" sz="1000" b="0" i="0" u="none" strike="noStrike" cap="none" normalizeH="0" baseline="0" dirty="0">
                <a:ln>
                  <a:noFill/>
                </a:ln>
                <a:solidFill>
                  <a:srgbClr val="000000"/>
                </a:solidFill>
                <a:effectLst/>
                <a:latin typeface="Helvetica Neue"/>
              </a:rPr>
              <a:t>, </a:t>
            </a:r>
            <a:r>
              <a:rPr kumimoji="0" lang="ne-NP" altLang="en-US" sz="1000" b="0" i="0" u="none" strike="noStrike" cap="none" normalizeH="0" baseline="0" dirty="0">
                <a:ln>
                  <a:noFill/>
                </a:ln>
                <a:solidFill>
                  <a:srgbClr val="000000"/>
                </a:solidFill>
                <a:effectLst/>
                <a:latin typeface="Kalimati"/>
                <a:cs typeface="Mangal" panose="020B0502040204020203" pitchFamily="18" charset="0"/>
              </a:rPr>
              <a:t>पहिरो तथा भू-क्षयका जस्ता प्रकोपको जोखिम वा क्षतिबाट बच्न तथा यस बाट ती क्षेत्रहरूमा दैनिक जनजीवन लगायत कृषि</a:t>
            </a:r>
            <a:r>
              <a:rPr kumimoji="0" lang="en-US" altLang="en-US" sz="1000" b="0" i="0" u="none" strike="noStrike" cap="none" normalizeH="0" baseline="0" dirty="0">
                <a:ln>
                  <a:noFill/>
                </a:ln>
                <a:solidFill>
                  <a:srgbClr val="000000"/>
                </a:solidFill>
                <a:effectLst/>
                <a:latin typeface="Helvetica Neue"/>
              </a:rPr>
              <a:t>, </a:t>
            </a:r>
            <a:r>
              <a:rPr kumimoji="0" lang="ne-NP" altLang="en-US" sz="1000" b="0" i="0" u="none" strike="noStrike" cap="none" normalizeH="0" baseline="0" dirty="0">
                <a:ln>
                  <a:noFill/>
                </a:ln>
                <a:solidFill>
                  <a:srgbClr val="000000"/>
                </a:solidFill>
                <a:effectLst/>
                <a:latin typeface="Kalimati"/>
                <a:cs typeface="Mangal" panose="020B0502040204020203" pitchFamily="18" charset="0"/>
              </a:rPr>
              <a:t>स्वास्थ्य</a:t>
            </a:r>
            <a:r>
              <a:rPr kumimoji="0" lang="en-US" altLang="en-US" sz="1000" b="0" i="0" u="none" strike="noStrike" cap="none" normalizeH="0" baseline="0" dirty="0">
                <a:ln>
                  <a:noFill/>
                </a:ln>
                <a:solidFill>
                  <a:srgbClr val="000000"/>
                </a:solidFill>
                <a:effectLst/>
                <a:latin typeface="Helvetica Neue"/>
              </a:rPr>
              <a:t>, </a:t>
            </a:r>
            <a:r>
              <a:rPr kumimoji="0" lang="ne-NP" altLang="en-US" sz="1000" b="0" i="0" u="none" strike="noStrike" cap="none" normalizeH="0" baseline="0" dirty="0">
                <a:ln>
                  <a:noFill/>
                </a:ln>
                <a:solidFill>
                  <a:srgbClr val="000000"/>
                </a:solidFill>
                <a:effectLst/>
                <a:latin typeface="Kalimati"/>
                <a:cs typeface="Mangal" panose="020B0502040204020203" pitchFamily="18" charset="0"/>
              </a:rPr>
              <a:t>पर्यटन</a:t>
            </a:r>
            <a:r>
              <a:rPr kumimoji="0" lang="en-US" altLang="en-US" sz="1000" b="0" i="0" u="none" strike="noStrike" cap="none" normalizeH="0" baseline="0" dirty="0">
                <a:ln>
                  <a:noFill/>
                </a:ln>
                <a:solidFill>
                  <a:srgbClr val="000000"/>
                </a:solidFill>
                <a:effectLst/>
                <a:latin typeface="Helvetica Neue"/>
              </a:rPr>
              <a:t>, </a:t>
            </a:r>
            <a:r>
              <a:rPr kumimoji="0" lang="ne-NP" altLang="en-US" sz="1000" b="0" i="0" u="none" strike="noStrike" cap="none" normalizeH="0" baseline="0" dirty="0">
                <a:ln>
                  <a:noFill/>
                </a:ln>
                <a:solidFill>
                  <a:srgbClr val="000000"/>
                </a:solidFill>
                <a:effectLst/>
                <a:latin typeface="Kalimati"/>
                <a:cs typeface="Mangal" panose="020B0502040204020203" pitchFamily="18" charset="0"/>
              </a:rPr>
              <a:t>पर्वतारोहण</a:t>
            </a:r>
            <a:r>
              <a:rPr kumimoji="0" lang="en-US" altLang="en-US" sz="1000" b="0" i="0" u="none" strike="noStrike" cap="none" normalizeH="0" baseline="0" dirty="0">
                <a:ln>
                  <a:noFill/>
                </a:ln>
                <a:solidFill>
                  <a:srgbClr val="000000"/>
                </a:solidFill>
                <a:effectLst/>
                <a:latin typeface="Helvetica Neue"/>
              </a:rPr>
              <a:t>, </a:t>
            </a:r>
            <a:r>
              <a:rPr kumimoji="0" lang="ne-NP" altLang="en-US" sz="1000" b="0" i="0" u="none" strike="noStrike" cap="none" normalizeH="0" baseline="0" dirty="0">
                <a:ln>
                  <a:noFill/>
                </a:ln>
                <a:solidFill>
                  <a:srgbClr val="000000"/>
                </a:solidFill>
                <a:effectLst/>
                <a:latin typeface="Kalimati"/>
                <a:cs typeface="Mangal" panose="020B0502040204020203" pitchFamily="18" charset="0"/>
              </a:rPr>
              <a:t>सडक तथा हवाई यातायातमा आंशिक असर पर्ने सम्भावना रहेकोले आवश्यक सतर्कता अपनाउनु हुन अनुरोध छ ।</a:t>
            </a:r>
            <a:endParaRPr kumimoji="0" lang="en-US" altLang="en-US" sz="8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dirty="0">
                <a:ln>
                  <a:noFill/>
                </a:ln>
                <a:solidFill>
                  <a:srgbClr val="000000"/>
                </a:solidFill>
                <a:effectLst/>
                <a:latin typeface="Helvetica Neue"/>
              </a:rPr>
              <a:t> </a:t>
            </a:r>
            <a:endParaRPr kumimoji="0" lang="en-US" altLang="en-US" sz="8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dirty="0">
                <a:ln>
                  <a:noFill/>
                </a:ln>
                <a:solidFill>
                  <a:srgbClr val="00B050"/>
                </a:solidFill>
                <a:effectLst/>
                <a:latin typeface="Helvetica Neue"/>
              </a:rPr>
              <a:t> </a:t>
            </a:r>
            <a:endParaRPr kumimoji="0" lang="en-US" altLang="en-US" sz="8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ne-NP" altLang="en-US" sz="1000" b="0" i="0" u="none" strike="noStrike" cap="none" normalizeH="0" baseline="0" dirty="0">
                <a:ln>
                  <a:noFill/>
                </a:ln>
                <a:solidFill>
                  <a:srgbClr val="00B050"/>
                </a:solidFill>
                <a:effectLst/>
                <a:latin typeface="Kalimati"/>
                <a:cs typeface="Mangal" panose="020B0502040204020203" pitchFamily="18" charset="0"/>
              </a:rPr>
              <a:t>मौसम सम्बन्धी थप जानकारीका लागि सम्पर्क राख्नुहोला:</a:t>
            </a:r>
            <a:endParaRPr kumimoji="0" lang="en-US" altLang="en-US" sz="8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ne-NP" altLang="en-US" sz="1000" b="0" i="0" u="none" strike="noStrike" cap="none" normalizeH="0" baseline="0" dirty="0">
                <a:ln>
                  <a:noFill/>
                </a:ln>
                <a:solidFill>
                  <a:srgbClr val="00B050"/>
                </a:solidFill>
                <a:effectLst/>
                <a:latin typeface="Kalimati"/>
                <a:cs typeface="Mangal" panose="020B0502040204020203" pitchFamily="18" charset="0"/>
              </a:rPr>
              <a:t>मौसम पूर्वानुमान महाशाखा</a:t>
            </a:r>
            <a:r>
              <a:rPr kumimoji="0" lang="en-US" altLang="en-US" sz="1000" b="0" i="0" u="none" strike="noStrike" cap="none" normalizeH="0" baseline="0" dirty="0">
                <a:ln>
                  <a:noFill/>
                </a:ln>
                <a:solidFill>
                  <a:srgbClr val="00B050"/>
                </a:solidFill>
                <a:effectLst/>
                <a:latin typeface="Arial" panose="020B0604020202020204" pitchFamily="34" charset="0"/>
                <a:cs typeface="Arial" panose="020B0604020202020204" pitchFamily="34" charset="0"/>
              </a:rPr>
              <a:t>, </a:t>
            </a:r>
            <a:r>
              <a:rPr kumimoji="0" lang="ne-NP" altLang="en-US" sz="1000" b="0" i="0" u="none" strike="noStrike" cap="none" normalizeH="0" baseline="0" dirty="0">
                <a:ln>
                  <a:noFill/>
                </a:ln>
                <a:solidFill>
                  <a:srgbClr val="00B050"/>
                </a:solidFill>
                <a:effectLst/>
                <a:latin typeface="Kalimati"/>
                <a:cs typeface="Mangal" panose="020B0502040204020203" pitchFamily="18" charset="0"/>
              </a:rPr>
              <a:t>जल तथा मौसम विज्ञान विभाग</a:t>
            </a:r>
            <a:r>
              <a:rPr kumimoji="0" lang="en-US" altLang="en-US" sz="1000" b="0" i="0" u="none" strike="noStrike" cap="none" normalizeH="0" baseline="0" dirty="0">
                <a:ln>
                  <a:noFill/>
                </a:ln>
                <a:solidFill>
                  <a:srgbClr val="00B050"/>
                </a:solidFill>
                <a:effectLst/>
                <a:latin typeface="Arial" panose="020B0604020202020204" pitchFamily="34" charset="0"/>
                <a:cs typeface="Arial" panose="020B0604020202020204" pitchFamily="34" charset="0"/>
              </a:rPr>
              <a:t>,</a:t>
            </a:r>
            <a:endParaRPr kumimoji="0" lang="en-US" altLang="en-US" sz="8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ne-NP" altLang="en-US" sz="1000" b="0" i="0" u="none" strike="noStrike" cap="none" normalizeH="0" baseline="0" dirty="0">
                <a:ln>
                  <a:noFill/>
                </a:ln>
                <a:solidFill>
                  <a:srgbClr val="00B050"/>
                </a:solidFill>
                <a:effectLst/>
                <a:latin typeface="Kalimati"/>
                <a:cs typeface="Mangal" panose="020B0502040204020203" pitchFamily="18" charset="0"/>
              </a:rPr>
              <a:t>त्रिभुवन अन्तरराष्ट्रिय विमानस्थल (</a:t>
            </a:r>
            <a:r>
              <a:rPr kumimoji="0" lang="en-US" altLang="en-US" sz="1000" b="0" i="0" u="none" strike="noStrike" cap="none" normalizeH="0" baseline="0" dirty="0">
                <a:ln>
                  <a:noFill/>
                </a:ln>
                <a:solidFill>
                  <a:srgbClr val="00B050"/>
                </a:solidFill>
                <a:effectLst/>
                <a:latin typeface="Arial" panose="020B0604020202020204" pitchFamily="34" charset="0"/>
                <a:cs typeface="Arial" panose="020B0604020202020204" pitchFamily="34" charset="0"/>
              </a:rPr>
              <a:t>TIA</a:t>
            </a:r>
            <a:r>
              <a:rPr kumimoji="0" lang="ne-NP" altLang="en-US" sz="1000" b="0" i="0" u="none" strike="noStrike" cap="none" normalizeH="0" baseline="0" dirty="0">
                <a:ln>
                  <a:noFill/>
                </a:ln>
                <a:solidFill>
                  <a:srgbClr val="00B050"/>
                </a:solidFill>
                <a:effectLst/>
                <a:latin typeface="Arial" panose="020B0604020202020204" pitchFamily="34" charset="0"/>
                <a:cs typeface="Arial" panose="020B0604020202020204" pitchFamily="34" charset="0"/>
              </a:rPr>
              <a:t>)</a:t>
            </a:r>
            <a:r>
              <a:rPr kumimoji="0" lang="en-US" altLang="en-US" sz="1000" b="0" i="0" u="none" strike="noStrike" cap="none" normalizeH="0" baseline="0" dirty="0">
                <a:ln>
                  <a:noFill/>
                </a:ln>
                <a:solidFill>
                  <a:srgbClr val="00B050"/>
                </a:solidFill>
                <a:effectLst/>
                <a:latin typeface="Arial" panose="020B0604020202020204" pitchFamily="34" charset="0"/>
                <a:cs typeface="Arial" panose="020B0604020202020204" pitchFamily="34" charset="0"/>
              </a:rPr>
              <a:t>, </a:t>
            </a:r>
            <a:r>
              <a:rPr kumimoji="0" lang="ne-NP" altLang="en-US" sz="1000" b="0" i="0" u="none" strike="noStrike" cap="none" normalizeH="0" baseline="0" dirty="0">
                <a:ln>
                  <a:noFill/>
                </a:ln>
                <a:solidFill>
                  <a:srgbClr val="00B050"/>
                </a:solidFill>
                <a:effectLst/>
                <a:latin typeface="Kalimati"/>
                <a:cs typeface="Mangal" panose="020B0502040204020203" pitchFamily="18" charset="0"/>
              </a:rPr>
              <a:t>गौचर</a:t>
            </a:r>
            <a:r>
              <a:rPr kumimoji="0" lang="en-US" altLang="en-US" sz="1000" b="0" i="0" u="none" strike="noStrike" cap="none" normalizeH="0" baseline="0" dirty="0">
                <a:ln>
                  <a:noFill/>
                </a:ln>
                <a:solidFill>
                  <a:srgbClr val="00B050"/>
                </a:solidFill>
                <a:effectLst/>
                <a:latin typeface="Arial" panose="020B0604020202020204" pitchFamily="34" charset="0"/>
                <a:cs typeface="Arial" panose="020B0604020202020204" pitchFamily="34" charset="0"/>
              </a:rPr>
              <a:t>, </a:t>
            </a:r>
            <a:r>
              <a:rPr kumimoji="0" lang="ne-NP" altLang="en-US" sz="1000" b="0" i="0" u="none" strike="noStrike" cap="none" normalizeH="0" baseline="0" dirty="0">
                <a:ln>
                  <a:noFill/>
                </a:ln>
                <a:solidFill>
                  <a:srgbClr val="00B050"/>
                </a:solidFill>
                <a:effectLst/>
                <a:latin typeface="Kalimati"/>
                <a:cs typeface="Mangal" panose="020B0502040204020203" pitchFamily="18" charset="0"/>
              </a:rPr>
              <a:t>काठमाडौं</a:t>
            </a:r>
            <a:r>
              <a:rPr kumimoji="0" lang="en-US" altLang="en-US" sz="1000" b="0" i="0" u="none" strike="noStrike" cap="none" normalizeH="0" baseline="0" dirty="0">
                <a:ln>
                  <a:noFill/>
                </a:ln>
                <a:solidFill>
                  <a:srgbClr val="00B050"/>
                </a:solidFill>
                <a:effectLst/>
                <a:latin typeface="Arial" panose="020B0604020202020204" pitchFamily="34" charset="0"/>
                <a:cs typeface="Arial" panose="020B0604020202020204" pitchFamily="34" charset="0"/>
              </a:rPr>
              <a:t>,</a:t>
            </a:r>
            <a:endParaRPr kumimoji="0" lang="en-US" altLang="en-US" sz="8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ne-NP" altLang="en-US" sz="1000" b="0" i="0" u="none" strike="noStrike" cap="none" normalizeH="0" baseline="0" dirty="0">
                <a:ln>
                  <a:noFill/>
                </a:ln>
                <a:solidFill>
                  <a:srgbClr val="00B050"/>
                </a:solidFill>
                <a:effectLst/>
                <a:latin typeface="Kalimati"/>
                <a:cs typeface="Mangal" panose="020B0502040204020203" pitchFamily="18" charset="0"/>
              </a:rPr>
              <a:t>फोन</a:t>
            </a:r>
            <a:r>
              <a:rPr kumimoji="0" lang="en-US" altLang="en-US" sz="1000" b="0" i="0" u="none" strike="noStrike" cap="none" normalizeH="0" baseline="0" dirty="0">
                <a:ln>
                  <a:noFill/>
                </a:ln>
                <a:solidFill>
                  <a:srgbClr val="00B050"/>
                </a:solidFill>
                <a:effectLst/>
                <a:latin typeface="Mangal" panose="020B0502040204020203" pitchFamily="18" charset="0"/>
                <a:cs typeface="Mangal" panose="020B0502040204020203" pitchFamily="18" charset="0"/>
              </a:rPr>
              <a:t> </a:t>
            </a:r>
            <a:r>
              <a:rPr kumimoji="0" lang="en-US" altLang="en-US" sz="1000" b="0" i="0" u="none" strike="noStrike" cap="none" normalizeH="0" baseline="0" dirty="0">
                <a:ln>
                  <a:noFill/>
                </a:ln>
                <a:solidFill>
                  <a:srgbClr val="00B050"/>
                </a:solidFill>
                <a:effectLst/>
                <a:latin typeface="Arial" panose="020B0604020202020204" pitchFamily="34" charset="0"/>
                <a:cs typeface="Arial" panose="020B0604020202020204" pitchFamily="34" charset="0"/>
              </a:rPr>
              <a:t>ː </a:t>
            </a:r>
            <a:r>
              <a:rPr kumimoji="0" lang="ne-NP" altLang="en-US" sz="1000" b="0" i="0" u="none" strike="noStrike" cap="none" normalizeH="0" baseline="0" dirty="0">
                <a:ln>
                  <a:noFill/>
                </a:ln>
                <a:solidFill>
                  <a:srgbClr val="00B050"/>
                </a:solidFill>
                <a:effectLst/>
                <a:latin typeface="Kalimati"/>
                <a:cs typeface="Mangal" panose="020B0502040204020203" pitchFamily="18" charset="0"/>
              </a:rPr>
              <a:t>०१- ४११३१९१</a:t>
            </a:r>
            <a:r>
              <a:rPr kumimoji="0" lang="en-US" altLang="en-US" sz="1000" b="0" i="0" u="none" strike="noStrike" cap="none" normalizeH="0" baseline="0" dirty="0">
                <a:ln>
                  <a:noFill/>
                </a:ln>
                <a:solidFill>
                  <a:srgbClr val="00B050"/>
                </a:solidFill>
                <a:effectLst/>
                <a:latin typeface="Arial" panose="020B0604020202020204" pitchFamily="34" charset="0"/>
                <a:cs typeface="Arial" panose="020B0604020202020204" pitchFamily="34" charset="0"/>
              </a:rPr>
              <a:t>, </a:t>
            </a:r>
            <a:r>
              <a:rPr kumimoji="0" lang="ne-NP" altLang="en-US" sz="1000" b="0" i="0" u="none" strike="noStrike" cap="none" normalizeH="0" baseline="0" dirty="0">
                <a:ln>
                  <a:noFill/>
                </a:ln>
                <a:solidFill>
                  <a:srgbClr val="00B050"/>
                </a:solidFill>
                <a:effectLst/>
                <a:latin typeface="Kalimati"/>
                <a:cs typeface="Mangal" panose="020B0502040204020203" pitchFamily="18" charset="0"/>
              </a:rPr>
              <a:t>०१४११३३४५</a:t>
            </a:r>
            <a:endParaRPr kumimoji="0" lang="en-US" altLang="en-US" sz="8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dirty="0">
                <a:ln>
                  <a:noFill/>
                </a:ln>
                <a:solidFill>
                  <a:srgbClr val="00B050"/>
                </a:solidFill>
                <a:effectLst/>
                <a:latin typeface="Arial" panose="020B0604020202020204" pitchFamily="34" charset="0"/>
                <a:cs typeface="Arial" panose="020B0604020202020204" pitchFamily="34" charset="0"/>
              </a:rPr>
              <a:t>Facebook:</a:t>
            </a:r>
            <a:r>
              <a:rPr kumimoji="0" lang="en-US" altLang="en-US" sz="1000" b="0" i="0" u="none" strike="noStrike" cap="none" normalizeH="0" baseline="0" dirty="0">
                <a:ln>
                  <a:noFill/>
                </a:ln>
                <a:solidFill>
                  <a:srgbClr val="00B050"/>
                </a:solidFill>
                <a:effectLst/>
                <a:latin typeface="Arial" panose="020B0604020202020204" pitchFamily="34" charset="0"/>
                <a:cs typeface="Arial" panose="020B0604020202020204" pitchFamily="34" charset="0"/>
                <a:hlinkClick r:id="rId2"/>
              </a:rPr>
              <a:t> www.facebook.com/dhmweather</a:t>
            </a:r>
            <a:endParaRPr kumimoji="0" lang="en-US" altLang="en-US" sz="8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dirty="0">
                <a:ln>
                  <a:noFill/>
                </a:ln>
                <a:solidFill>
                  <a:srgbClr val="00B050"/>
                </a:solidFill>
                <a:effectLst/>
                <a:latin typeface="Arial" panose="020B0604020202020204" pitchFamily="34" charset="0"/>
                <a:cs typeface="Arial" panose="020B0604020202020204" pitchFamily="34" charset="0"/>
              </a:rPr>
              <a:t>Twitter:</a:t>
            </a:r>
            <a:r>
              <a:rPr kumimoji="0" lang="en-US" altLang="en-US" sz="1000" b="0" i="0" u="none" strike="noStrike" cap="none" normalizeH="0" baseline="0" dirty="0">
                <a:ln>
                  <a:noFill/>
                </a:ln>
                <a:solidFill>
                  <a:srgbClr val="00B050"/>
                </a:solidFill>
                <a:effectLst/>
                <a:latin typeface="Arial" panose="020B0604020202020204" pitchFamily="34" charset="0"/>
                <a:cs typeface="Arial" panose="020B0604020202020204" pitchFamily="34" charset="0"/>
                <a:hlinkClick r:id="rId3"/>
              </a:rPr>
              <a:t> www.twitter.com/dhm_weather</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3236536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4C614E-86C0-1991-C6C5-5B1668EB8BF6}"/>
              </a:ext>
            </a:extLst>
          </p:cNvPr>
          <p:cNvSpPr>
            <a:spLocks noGrp="1"/>
          </p:cNvSpPr>
          <p:nvPr>
            <p:ph type="title"/>
          </p:nvPr>
        </p:nvSpPr>
        <p:spPr>
          <a:xfrm>
            <a:off x="475014" y="600200"/>
            <a:ext cx="11245932" cy="5454300"/>
          </a:xfrm>
        </p:spPr>
        <p:txBody>
          <a:bodyPr>
            <a:noAutofit/>
          </a:bodyPr>
          <a:lstStyle/>
          <a:p>
            <a:pPr algn="ctr"/>
            <a:r>
              <a:rPr lang="hi-IN" sz="3200" b="0" i="0" dirty="0">
                <a:solidFill>
                  <a:srgbClr val="FF0000"/>
                </a:solidFill>
                <a:effectLst/>
                <a:highlight>
                  <a:srgbClr val="FFFFFF"/>
                </a:highlight>
                <a:latin typeface="Kalimati"/>
              </a:rPr>
              <a:t>आगामी २४ घण्टाका लागि चेतावनी तथा परामर्श (</a:t>
            </a:r>
            <a:r>
              <a:rPr lang="en-US" sz="3200" b="0" i="0" dirty="0">
                <a:solidFill>
                  <a:srgbClr val="FF0000"/>
                </a:solidFill>
                <a:effectLst/>
                <a:highlight>
                  <a:srgbClr val="FFFFFF"/>
                </a:highlight>
                <a:latin typeface="Arial" panose="020B0604020202020204" pitchFamily="34" charset="0"/>
              </a:rPr>
              <a:t>Warning/Advisory for next 24 hours): </a:t>
            </a:r>
            <a:br>
              <a:rPr lang="en-US" sz="8800" b="0" i="0" dirty="0">
                <a:solidFill>
                  <a:srgbClr val="525252"/>
                </a:solidFill>
                <a:effectLst/>
                <a:highlight>
                  <a:srgbClr val="FFFFFF"/>
                </a:highlight>
                <a:latin typeface="Roboto" panose="02000000000000000000" pitchFamily="2" charset="0"/>
              </a:rPr>
            </a:br>
            <a:r>
              <a:rPr lang="hi-IN" sz="3200" b="0" i="0" dirty="0">
                <a:solidFill>
                  <a:srgbClr val="000000"/>
                </a:solidFill>
                <a:effectLst/>
                <a:highlight>
                  <a:srgbClr val="FFFFFF"/>
                </a:highlight>
                <a:latin typeface="Kalimati"/>
              </a:rPr>
              <a:t>कोशी प्रदेश</a:t>
            </a:r>
            <a:r>
              <a:rPr lang="hi-IN" sz="3200" b="0" i="0" dirty="0">
                <a:solidFill>
                  <a:srgbClr val="000000"/>
                </a:solidFill>
                <a:effectLst/>
                <a:highlight>
                  <a:srgbClr val="FFFFFF"/>
                </a:highlight>
                <a:latin typeface="Arial" panose="020B0604020202020204" pitchFamily="34" charset="0"/>
              </a:rPr>
              <a:t>, </a:t>
            </a:r>
            <a:r>
              <a:rPr lang="hi-IN" sz="3200" b="0" i="0" dirty="0">
                <a:solidFill>
                  <a:srgbClr val="000000"/>
                </a:solidFill>
                <a:effectLst/>
                <a:highlight>
                  <a:srgbClr val="FFFFFF"/>
                </a:highlight>
                <a:latin typeface="Kalimati"/>
              </a:rPr>
              <a:t>मधेश प्रदेश</a:t>
            </a:r>
            <a:r>
              <a:rPr lang="hi-IN" sz="3200" b="0" i="0" dirty="0">
                <a:solidFill>
                  <a:srgbClr val="000000"/>
                </a:solidFill>
                <a:effectLst/>
                <a:highlight>
                  <a:srgbClr val="FFFFFF"/>
                </a:highlight>
                <a:latin typeface="Arial" panose="020B0604020202020204" pitchFamily="34" charset="0"/>
              </a:rPr>
              <a:t>, </a:t>
            </a:r>
            <a:r>
              <a:rPr lang="hi-IN" sz="3200" b="0" i="0" dirty="0">
                <a:solidFill>
                  <a:srgbClr val="000000"/>
                </a:solidFill>
                <a:effectLst/>
                <a:highlight>
                  <a:srgbClr val="FFFFFF"/>
                </a:highlight>
                <a:latin typeface="Kalimati"/>
              </a:rPr>
              <a:t>बागमती प्रदेश र गण्डकी प्रदेशका केही स्थानहरूमा</a:t>
            </a:r>
            <a:r>
              <a:rPr lang="hi-IN" sz="3200" b="0" i="0" dirty="0">
                <a:solidFill>
                  <a:srgbClr val="525252"/>
                </a:solidFill>
                <a:effectLst/>
                <a:highlight>
                  <a:srgbClr val="FFFFFF"/>
                </a:highlight>
                <a:latin typeface="Calibri" panose="020F0502020204030204" pitchFamily="34" charset="0"/>
              </a:rPr>
              <a:t> </a:t>
            </a:r>
            <a:r>
              <a:rPr lang="hi-IN" sz="3200" b="0" i="0" dirty="0">
                <a:solidFill>
                  <a:srgbClr val="000000"/>
                </a:solidFill>
                <a:effectLst/>
                <a:highlight>
                  <a:srgbClr val="FFFFFF"/>
                </a:highlight>
                <a:latin typeface="Kalimati"/>
              </a:rPr>
              <a:t> तथा बाँकी भू-भागका एक-दुई स्थानमा मेघ गर्जन/चट्याङ्ग सहित हल्का देखि मध्यम वर्षाको सम्भावना रहेको छ। तसर्थ यस कारण ती क्षेत्रमा हुन सक्ने गेग्रान </a:t>
            </a:r>
            <a:r>
              <a:rPr lang="hi-IN" sz="3200" i="0" dirty="0">
                <a:solidFill>
                  <a:srgbClr val="FF0000"/>
                </a:solidFill>
                <a:effectLst/>
                <a:highlight>
                  <a:srgbClr val="FFFFFF"/>
                </a:highlight>
                <a:latin typeface="Kalimati"/>
              </a:rPr>
              <a:t>बहाव</a:t>
            </a:r>
            <a:r>
              <a:rPr lang="hi-IN" sz="3200" i="0" dirty="0">
                <a:solidFill>
                  <a:srgbClr val="FF0000"/>
                </a:solidFill>
                <a:effectLst/>
                <a:highlight>
                  <a:srgbClr val="FFFFFF"/>
                </a:highlight>
                <a:latin typeface="Helvetica Neue"/>
              </a:rPr>
              <a:t>, </a:t>
            </a:r>
            <a:r>
              <a:rPr lang="hi-IN" sz="3200" i="0" dirty="0">
                <a:solidFill>
                  <a:srgbClr val="FF0000"/>
                </a:solidFill>
                <a:effectLst/>
                <a:highlight>
                  <a:srgbClr val="FFFFFF"/>
                </a:highlight>
                <a:latin typeface="Kalimati"/>
              </a:rPr>
              <a:t>बाढी</a:t>
            </a:r>
            <a:r>
              <a:rPr lang="hi-IN" sz="3200" i="0" dirty="0">
                <a:solidFill>
                  <a:srgbClr val="FF0000"/>
                </a:solidFill>
                <a:effectLst/>
                <a:highlight>
                  <a:srgbClr val="FFFFFF"/>
                </a:highlight>
                <a:latin typeface="Helvetica Neue"/>
              </a:rPr>
              <a:t>, </a:t>
            </a:r>
            <a:r>
              <a:rPr lang="hi-IN" sz="3200" i="0" dirty="0">
                <a:solidFill>
                  <a:srgbClr val="FF0000"/>
                </a:solidFill>
                <a:effectLst/>
                <a:highlight>
                  <a:srgbClr val="FFFFFF"/>
                </a:highlight>
                <a:latin typeface="Kalimati"/>
              </a:rPr>
              <a:t>पहिरो तथा भू-क्षयका</a:t>
            </a:r>
            <a:r>
              <a:rPr lang="hi-IN" sz="3200" b="0" i="0" dirty="0">
                <a:solidFill>
                  <a:srgbClr val="000000"/>
                </a:solidFill>
                <a:effectLst/>
                <a:highlight>
                  <a:srgbClr val="FFFFFF"/>
                </a:highlight>
                <a:latin typeface="Kalimati"/>
              </a:rPr>
              <a:t> जस्ता प्रकोपको जोखिम वा क्षतिबाट बच्न तथा यस बाट ती </a:t>
            </a:r>
            <a:r>
              <a:rPr lang="hi-IN" sz="3200" b="1" i="0" dirty="0">
                <a:solidFill>
                  <a:srgbClr val="00B050"/>
                </a:solidFill>
                <a:effectLst/>
                <a:highlight>
                  <a:srgbClr val="FFFFFF"/>
                </a:highlight>
                <a:latin typeface="Kalimati"/>
              </a:rPr>
              <a:t>क्षेत्रहरूमा दैनिक जनजीवन लगायत कृषि</a:t>
            </a:r>
            <a:r>
              <a:rPr lang="hi-IN" sz="3200" b="1" i="0" dirty="0">
                <a:solidFill>
                  <a:srgbClr val="00B050"/>
                </a:solidFill>
                <a:effectLst/>
                <a:highlight>
                  <a:srgbClr val="FFFFFF"/>
                </a:highlight>
                <a:latin typeface="Helvetica Neue"/>
              </a:rPr>
              <a:t>, </a:t>
            </a:r>
            <a:r>
              <a:rPr lang="hi-IN" sz="3200" b="1" i="0" dirty="0">
                <a:solidFill>
                  <a:srgbClr val="00B050"/>
                </a:solidFill>
                <a:effectLst/>
                <a:highlight>
                  <a:srgbClr val="FFFFFF"/>
                </a:highlight>
                <a:latin typeface="Kalimati"/>
              </a:rPr>
              <a:t>स्वास्थ्य</a:t>
            </a:r>
            <a:r>
              <a:rPr lang="hi-IN" sz="3200" b="1" i="0" dirty="0">
                <a:solidFill>
                  <a:srgbClr val="00B050"/>
                </a:solidFill>
                <a:effectLst/>
                <a:highlight>
                  <a:srgbClr val="FFFFFF"/>
                </a:highlight>
                <a:latin typeface="Helvetica Neue"/>
              </a:rPr>
              <a:t>, </a:t>
            </a:r>
            <a:r>
              <a:rPr lang="hi-IN" sz="3200" b="1" i="0" dirty="0">
                <a:solidFill>
                  <a:srgbClr val="00B050"/>
                </a:solidFill>
                <a:effectLst/>
                <a:highlight>
                  <a:srgbClr val="FFFFFF"/>
                </a:highlight>
                <a:latin typeface="Kalimati"/>
              </a:rPr>
              <a:t>पर्यटन</a:t>
            </a:r>
            <a:r>
              <a:rPr lang="hi-IN" sz="3200" b="1" i="0" dirty="0">
                <a:solidFill>
                  <a:srgbClr val="00B050"/>
                </a:solidFill>
                <a:effectLst/>
                <a:highlight>
                  <a:srgbClr val="FFFFFF"/>
                </a:highlight>
                <a:latin typeface="Helvetica Neue"/>
              </a:rPr>
              <a:t>, </a:t>
            </a:r>
            <a:r>
              <a:rPr lang="hi-IN" sz="3200" b="1" i="0" dirty="0">
                <a:solidFill>
                  <a:srgbClr val="00B050"/>
                </a:solidFill>
                <a:effectLst/>
                <a:highlight>
                  <a:srgbClr val="FFFFFF"/>
                </a:highlight>
                <a:latin typeface="Kalimati"/>
              </a:rPr>
              <a:t>पर्वतारोहण</a:t>
            </a:r>
            <a:r>
              <a:rPr lang="hi-IN" sz="3200" b="1" i="0" dirty="0">
                <a:solidFill>
                  <a:srgbClr val="00B050"/>
                </a:solidFill>
                <a:effectLst/>
                <a:highlight>
                  <a:srgbClr val="FFFFFF"/>
                </a:highlight>
                <a:latin typeface="Helvetica Neue"/>
              </a:rPr>
              <a:t>, </a:t>
            </a:r>
            <a:r>
              <a:rPr lang="hi-IN" sz="3200" b="1" i="0" dirty="0">
                <a:solidFill>
                  <a:srgbClr val="00B050"/>
                </a:solidFill>
                <a:effectLst/>
                <a:highlight>
                  <a:srgbClr val="FFFFFF"/>
                </a:highlight>
                <a:latin typeface="Kalimati"/>
              </a:rPr>
              <a:t>सडक तथा हवाई यातायातमा आंशिक असर पर्ने सम्भावना रहेकोले आवश्यक सतर्कता अपनाउनु हुन अनुरोध छ ।</a:t>
            </a:r>
            <a:br>
              <a:rPr lang="hi-IN" sz="8800" b="1" i="0" dirty="0">
                <a:solidFill>
                  <a:srgbClr val="00B050"/>
                </a:solidFill>
                <a:effectLst/>
                <a:highlight>
                  <a:srgbClr val="FFFFFF"/>
                </a:highlight>
                <a:latin typeface="Roboto" panose="02000000000000000000" pitchFamily="2" charset="0"/>
              </a:rPr>
            </a:br>
            <a:endParaRPr lang="en-US" sz="8800" b="1" dirty="0">
              <a:solidFill>
                <a:srgbClr val="00B050"/>
              </a:solidFill>
            </a:endParaRPr>
          </a:p>
        </p:txBody>
      </p:sp>
    </p:spTree>
    <p:extLst>
      <p:ext uri="{BB962C8B-B14F-4D97-AF65-F5344CB8AC3E}">
        <p14:creationId xmlns:p14="http://schemas.microsoft.com/office/powerpoint/2010/main" val="12602417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44"/>
        <p:cNvGrpSpPr/>
        <p:nvPr/>
      </p:nvGrpSpPr>
      <p:grpSpPr>
        <a:xfrm>
          <a:off x="0" y="0"/>
          <a:ext cx="0" cy="0"/>
          <a:chOff x="0" y="0"/>
          <a:chExt cx="0" cy="0"/>
        </a:xfrm>
      </p:grpSpPr>
      <p:sp>
        <p:nvSpPr>
          <p:cNvPr id="345" name="Google Shape;345;g2e63e5a2551_0_419"/>
          <p:cNvSpPr txBox="1"/>
          <p:nvPr/>
        </p:nvSpPr>
        <p:spPr>
          <a:xfrm>
            <a:off x="1801372" y="292005"/>
            <a:ext cx="8833800" cy="831000"/>
          </a:xfrm>
          <a:prstGeom prst="rect">
            <a:avLst/>
          </a:prstGeom>
          <a:solidFill>
            <a:schemeClr val="lt2"/>
          </a:solid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400"/>
              <a:buFont typeface="Arial"/>
              <a:buNone/>
            </a:pPr>
            <a:r>
              <a:rPr lang="en-US" sz="2400" b="1" i="0" u="none" strike="noStrike" cap="none">
                <a:solidFill>
                  <a:schemeClr val="dk1"/>
                </a:solidFill>
                <a:latin typeface="Calibri"/>
                <a:ea typeface="Calibri"/>
                <a:cs typeface="Calibri"/>
                <a:sym typeface="Calibri"/>
              </a:rPr>
              <a:t>DHM ले कसरी IBF मार्फत विपद् पूर्व-सूचनाका लागि End to End दृष्टिकोण अपनाइरहेको छ ?</a:t>
            </a:r>
            <a:endParaRPr sz="2400" b="1" i="0" u="none" strike="noStrike" cap="none">
              <a:solidFill>
                <a:schemeClr val="dk1"/>
              </a:solidFill>
              <a:latin typeface="Calibri"/>
              <a:ea typeface="Calibri"/>
              <a:cs typeface="Calibri"/>
              <a:sym typeface="Calibri"/>
            </a:endParaRPr>
          </a:p>
        </p:txBody>
      </p:sp>
      <p:sp>
        <p:nvSpPr>
          <p:cNvPr id="346" name="Google Shape;346;g2e63e5a2551_0_419"/>
          <p:cNvSpPr/>
          <p:nvPr/>
        </p:nvSpPr>
        <p:spPr>
          <a:xfrm>
            <a:off x="4036391" y="1276411"/>
            <a:ext cx="4199100" cy="579000"/>
          </a:xfrm>
          <a:prstGeom prst="roundRect">
            <a:avLst>
              <a:gd name="adj" fmla="val 16667"/>
            </a:avLst>
          </a:prstGeom>
          <a:solidFill>
            <a:srgbClr val="8DA9DB"/>
          </a:solid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2800"/>
              <a:buFont typeface="Arial"/>
              <a:buNone/>
            </a:pPr>
            <a:r>
              <a:rPr lang="en-US" sz="2800" b="0" i="0" u="none" strike="noStrike" cap="none">
                <a:solidFill>
                  <a:schemeClr val="dk1"/>
                </a:solidFill>
                <a:latin typeface="Calibri"/>
                <a:ea typeface="Calibri"/>
                <a:cs typeface="Calibri"/>
                <a:sym typeface="Calibri"/>
              </a:rPr>
              <a:t>MFD- DHM</a:t>
            </a:r>
            <a:endParaRPr sz="1400" b="0" i="0" u="none" strike="noStrike" cap="none">
              <a:solidFill>
                <a:srgbClr val="000000"/>
              </a:solidFill>
              <a:latin typeface="Arial"/>
              <a:ea typeface="Arial"/>
              <a:cs typeface="Arial"/>
              <a:sym typeface="Arial"/>
            </a:endParaRPr>
          </a:p>
        </p:txBody>
      </p:sp>
      <p:sp>
        <p:nvSpPr>
          <p:cNvPr id="347" name="Google Shape;347;g2e63e5a2551_0_419"/>
          <p:cNvSpPr/>
          <p:nvPr/>
        </p:nvSpPr>
        <p:spPr>
          <a:xfrm>
            <a:off x="130412" y="3304808"/>
            <a:ext cx="2232000" cy="1191900"/>
          </a:xfrm>
          <a:prstGeom prst="roundRect">
            <a:avLst>
              <a:gd name="adj" fmla="val 16667"/>
            </a:avLst>
          </a:prstGeom>
          <a:solidFill>
            <a:srgbClr val="BBD6EE"/>
          </a:solid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1600"/>
              <a:buFont typeface="Arial"/>
              <a:buNone/>
            </a:pPr>
            <a:r>
              <a:rPr lang="en-US" sz="1600" b="0" i="0" u="none" strike="noStrike" cap="none">
                <a:solidFill>
                  <a:schemeClr val="dk1"/>
                </a:solidFill>
                <a:latin typeface="Calibri"/>
                <a:ea typeface="Calibri"/>
                <a:cs typeface="Calibri"/>
                <a:sym typeface="Calibri"/>
              </a:rPr>
              <a:t>राष्ट्रिय र अन्तर्राष्ट्रिय स्तरका निकायहरूसँग सहकार्य(NDRRMA, UK-MET)</a:t>
            </a:r>
            <a:endParaRPr sz="1400" b="0" i="0" u="none" strike="noStrike" cap="none">
              <a:solidFill>
                <a:srgbClr val="000000"/>
              </a:solidFill>
              <a:latin typeface="Arial"/>
              <a:ea typeface="Arial"/>
              <a:cs typeface="Arial"/>
              <a:sym typeface="Arial"/>
            </a:endParaRPr>
          </a:p>
        </p:txBody>
      </p:sp>
      <p:sp>
        <p:nvSpPr>
          <p:cNvPr id="348" name="Google Shape;348;g2e63e5a2551_0_419"/>
          <p:cNvSpPr/>
          <p:nvPr/>
        </p:nvSpPr>
        <p:spPr>
          <a:xfrm>
            <a:off x="2794642" y="3349336"/>
            <a:ext cx="2672100" cy="919500"/>
          </a:xfrm>
          <a:prstGeom prst="roundRect">
            <a:avLst>
              <a:gd name="adj" fmla="val 16667"/>
            </a:avLst>
          </a:prstGeom>
          <a:solidFill>
            <a:srgbClr val="BBD6EE"/>
          </a:solid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1600"/>
              <a:buFont typeface="Arial"/>
              <a:buNone/>
            </a:pPr>
            <a:r>
              <a:rPr lang="en-US" sz="1600" b="0" i="0" u="none" strike="noStrike" cap="none">
                <a:solidFill>
                  <a:schemeClr val="dk1"/>
                </a:solidFill>
                <a:latin typeface="Calibri"/>
                <a:ea typeface="Calibri"/>
                <a:cs typeface="Calibri"/>
                <a:sym typeface="Calibri"/>
              </a:rPr>
              <a:t>जिल्ला स्तरीय सरोकारवालाहरुबीच समन्वय (DDMC, DOEC)</a:t>
            </a:r>
            <a:endParaRPr sz="1400" b="0" i="0" u="none" strike="noStrike" cap="none">
              <a:solidFill>
                <a:srgbClr val="000000"/>
              </a:solidFill>
              <a:latin typeface="Arial"/>
              <a:ea typeface="Arial"/>
              <a:cs typeface="Arial"/>
              <a:sym typeface="Arial"/>
            </a:endParaRPr>
          </a:p>
        </p:txBody>
      </p:sp>
      <p:sp>
        <p:nvSpPr>
          <p:cNvPr id="349" name="Google Shape;349;g2e63e5a2551_0_419"/>
          <p:cNvSpPr/>
          <p:nvPr/>
        </p:nvSpPr>
        <p:spPr>
          <a:xfrm>
            <a:off x="6399458" y="3338859"/>
            <a:ext cx="2645100" cy="919500"/>
          </a:xfrm>
          <a:prstGeom prst="roundRect">
            <a:avLst>
              <a:gd name="adj" fmla="val 16667"/>
            </a:avLst>
          </a:prstGeom>
          <a:solidFill>
            <a:srgbClr val="BBD6EE"/>
          </a:solid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1600"/>
              <a:buFont typeface="Arial"/>
              <a:buNone/>
            </a:pPr>
            <a:r>
              <a:rPr lang="en-US" sz="1600" b="0" i="0" u="none" strike="noStrike" cap="none">
                <a:solidFill>
                  <a:schemeClr val="dk1"/>
                </a:solidFill>
                <a:latin typeface="Calibri"/>
                <a:ea typeface="Calibri"/>
                <a:cs typeface="Calibri"/>
                <a:sym typeface="Calibri"/>
              </a:rPr>
              <a:t>स्थानीय तहका सरोकारवालाहरूबीच समन्वय (LDMC, LEOC)</a:t>
            </a:r>
            <a:endParaRPr sz="1400" b="0" i="0" u="none" strike="noStrike" cap="none">
              <a:solidFill>
                <a:srgbClr val="000000"/>
              </a:solidFill>
              <a:latin typeface="Arial"/>
              <a:ea typeface="Arial"/>
              <a:cs typeface="Arial"/>
              <a:sym typeface="Arial"/>
            </a:endParaRPr>
          </a:p>
        </p:txBody>
      </p:sp>
      <p:sp>
        <p:nvSpPr>
          <p:cNvPr id="350" name="Google Shape;350;g2e63e5a2551_0_419"/>
          <p:cNvSpPr/>
          <p:nvPr/>
        </p:nvSpPr>
        <p:spPr>
          <a:xfrm>
            <a:off x="3988199" y="5773615"/>
            <a:ext cx="3875700" cy="647100"/>
          </a:xfrm>
          <a:prstGeom prst="roundRect">
            <a:avLst>
              <a:gd name="adj" fmla="val 16667"/>
            </a:avLst>
          </a:prstGeom>
          <a:solidFill>
            <a:srgbClr val="9CC2E5"/>
          </a:solid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1600"/>
              <a:buFont typeface="Arial"/>
              <a:buNone/>
            </a:pPr>
            <a:r>
              <a:rPr lang="en-US" sz="1600" b="0" i="0" u="none" strike="noStrike" cap="none">
                <a:solidFill>
                  <a:schemeClr val="dk1"/>
                </a:solidFill>
                <a:latin typeface="Calibri"/>
                <a:ea typeface="Calibri"/>
                <a:cs typeface="Calibri"/>
                <a:sym typeface="Calibri"/>
              </a:rPr>
              <a:t>जोखिममा रहेका समुदायहरूसँग संलग्नता र अन्तरक्रिया (CDMCs)</a:t>
            </a:r>
            <a:endParaRPr sz="1400" b="0" i="0" u="none" strike="noStrike" cap="none">
              <a:solidFill>
                <a:srgbClr val="000000"/>
              </a:solidFill>
              <a:latin typeface="Arial"/>
              <a:ea typeface="Arial"/>
              <a:cs typeface="Arial"/>
              <a:sym typeface="Arial"/>
            </a:endParaRPr>
          </a:p>
        </p:txBody>
      </p:sp>
      <p:sp>
        <p:nvSpPr>
          <p:cNvPr id="351" name="Google Shape;351;g2e63e5a2551_0_419"/>
          <p:cNvSpPr/>
          <p:nvPr/>
        </p:nvSpPr>
        <p:spPr>
          <a:xfrm>
            <a:off x="9251579" y="3338859"/>
            <a:ext cx="2810100" cy="1191900"/>
          </a:xfrm>
          <a:prstGeom prst="roundRect">
            <a:avLst>
              <a:gd name="adj" fmla="val 16667"/>
            </a:avLst>
          </a:prstGeom>
          <a:solidFill>
            <a:srgbClr val="BBD6EE"/>
          </a:solid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1600"/>
              <a:buFont typeface="Arial"/>
              <a:buNone/>
            </a:pPr>
            <a:r>
              <a:rPr lang="en-US" sz="1600" b="0" i="0" u="none" strike="noStrike" cap="none">
                <a:solidFill>
                  <a:schemeClr val="dk1"/>
                </a:solidFill>
                <a:latin typeface="Calibri"/>
                <a:ea typeface="Calibri"/>
                <a:cs typeface="Calibri"/>
                <a:sym typeface="Calibri"/>
              </a:rPr>
              <a:t>NGOs, INGOs संग सहकार्य (DHM ले IBF लाई जोखिमयुक्त समुदायहरूमा लैजान प्रतिबद्ध परियोजनाले सहयोग गरेको छ)</a:t>
            </a:r>
            <a:endParaRPr sz="1400" b="0" i="0" u="none" strike="noStrike" cap="none">
              <a:solidFill>
                <a:srgbClr val="000000"/>
              </a:solidFill>
              <a:latin typeface="Arial"/>
              <a:ea typeface="Arial"/>
              <a:cs typeface="Arial"/>
              <a:sym typeface="Arial"/>
            </a:endParaRPr>
          </a:p>
        </p:txBody>
      </p:sp>
      <p:pic>
        <p:nvPicPr>
          <p:cNvPr id="352" name="Google Shape;352;g2e63e5a2551_0_419"/>
          <p:cNvPicPr preferRelativeResize="0"/>
          <p:nvPr/>
        </p:nvPicPr>
        <p:blipFill rotWithShape="1">
          <a:blip r:embed="rId3">
            <a:alphaModFix/>
          </a:blip>
          <a:srcRect/>
          <a:stretch/>
        </p:blipFill>
        <p:spPr>
          <a:xfrm>
            <a:off x="120840" y="2518907"/>
            <a:ext cx="1051530" cy="710792"/>
          </a:xfrm>
          <a:prstGeom prst="rect">
            <a:avLst/>
          </a:prstGeom>
          <a:noFill/>
          <a:ln>
            <a:noFill/>
          </a:ln>
        </p:spPr>
      </p:pic>
      <p:pic>
        <p:nvPicPr>
          <p:cNvPr id="353" name="Google Shape;353;g2e63e5a2551_0_419"/>
          <p:cNvPicPr preferRelativeResize="0"/>
          <p:nvPr/>
        </p:nvPicPr>
        <p:blipFill rotWithShape="1">
          <a:blip r:embed="rId4">
            <a:alphaModFix/>
          </a:blip>
          <a:srcRect/>
          <a:stretch/>
        </p:blipFill>
        <p:spPr>
          <a:xfrm>
            <a:off x="1315561" y="2518907"/>
            <a:ext cx="1051530" cy="710794"/>
          </a:xfrm>
          <a:prstGeom prst="rect">
            <a:avLst/>
          </a:prstGeom>
          <a:noFill/>
          <a:ln>
            <a:noFill/>
          </a:ln>
        </p:spPr>
      </p:pic>
      <p:pic>
        <p:nvPicPr>
          <p:cNvPr id="354" name="Google Shape;354;g2e63e5a2551_0_419"/>
          <p:cNvPicPr preferRelativeResize="0"/>
          <p:nvPr/>
        </p:nvPicPr>
        <p:blipFill rotWithShape="1">
          <a:blip r:embed="rId5">
            <a:alphaModFix/>
          </a:blip>
          <a:srcRect/>
          <a:stretch/>
        </p:blipFill>
        <p:spPr>
          <a:xfrm>
            <a:off x="2809516" y="2524917"/>
            <a:ext cx="1300484" cy="732077"/>
          </a:xfrm>
          <a:prstGeom prst="rect">
            <a:avLst/>
          </a:prstGeom>
          <a:noFill/>
          <a:ln>
            <a:noFill/>
          </a:ln>
        </p:spPr>
      </p:pic>
      <p:pic>
        <p:nvPicPr>
          <p:cNvPr id="355" name="Google Shape;355;g2e63e5a2551_0_419"/>
          <p:cNvPicPr preferRelativeResize="0"/>
          <p:nvPr/>
        </p:nvPicPr>
        <p:blipFill rotWithShape="1">
          <a:blip r:embed="rId6">
            <a:alphaModFix/>
          </a:blip>
          <a:srcRect/>
          <a:stretch/>
        </p:blipFill>
        <p:spPr>
          <a:xfrm>
            <a:off x="4181145" y="2525100"/>
            <a:ext cx="1300485" cy="731523"/>
          </a:xfrm>
          <a:prstGeom prst="rect">
            <a:avLst/>
          </a:prstGeom>
          <a:noFill/>
          <a:ln>
            <a:noFill/>
          </a:ln>
        </p:spPr>
      </p:pic>
      <p:pic>
        <p:nvPicPr>
          <p:cNvPr id="356" name="Google Shape;356;g2e63e5a2551_0_419"/>
          <p:cNvPicPr preferRelativeResize="0"/>
          <p:nvPr/>
        </p:nvPicPr>
        <p:blipFill rotWithShape="1">
          <a:blip r:embed="rId7">
            <a:alphaModFix/>
          </a:blip>
          <a:srcRect/>
          <a:stretch/>
        </p:blipFill>
        <p:spPr>
          <a:xfrm>
            <a:off x="6454509" y="2564081"/>
            <a:ext cx="1304645" cy="692542"/>
          </a:xfrm>
          <a:prstGeom prst="rect">
            <a:avLst/>
          </a:prstGeom>
          <a:noFill/>
          <a:ln>
            <a:noFill/>
          </a:ln>
        </p:spPr>
      </p:pic>
      <p:pic>
        <p:nvPicPr>
          <p:cNvPr id="357" name="Google Shape;357;g2e63e5a2551_0_419"/>
          <p:cNvPicPr preferRelativeResize="0"/>
          <p:nvPr/>
        </p:nvPicPr>
        <p:blipFill rotWithShape="1">
          <a:blip r:embed="rId8">
            <a:alphaModFix/>
          </a:blip>
          <a:srcRect/>
          <a:stretch/>
        </p:blipFill>
        <p:spPr>
          <a:xfrm flipH="1">
            <a:off x="7804046" y="2555310"/>
            <a:ext cx="1230254" cy="715616"/>
          </a:xfrm>
          <a:prstGeom prst="rect">
            <a:avLst/>
          </a:prstGeom>
          <a:noFill/>
          <a:ln>
            <a:noFill/>
          </a:ln>
        </p:spPr>
      </p:pic>
      <p:pic>
        <p:nvPicPr>
          <p:cNvPr id="358" name="Google Shape;358;g2e63e5a2551_0_419"/>
          <p:cNvPicPr preferRelativeResize="0"/>
          <p:nvPr/>
        </p:nvPicPr>
        <p:blipFill rotWithShape="1">
          <a:blip r:embed="rId9">
            <a:alphaModFix/>
          </a:blip>
          <a:srcRect/>
          <a:stretch/>
        </p:blipFill>
        <p:spPr>
          <a:xfrm>
            <a:off x="9347389" y="2518907"/>
            <a:ext cx="1230254" cy="722229"/>
          </a:xfrm>
          <a:prstGeom prst="rect">
            <a:avLst/>
          </a:prstGeom>
          <a:noFill/>
          <a:ln>
            <a:noFill/>
          </a:ln>
        </p:spPr>
      </p:pic>
      <p:pic>
        <p:nvPicPr>
          <p:cNvPr id="359" name="Google Shape;359;g2e63e5a2551_0_419"/>
          <p:cNvPicPr preferRelativeResize="0"/>
          <p:nvPr/>
        </p:nvPicPr>
        <p:blipFill rotWithShape="1">
          <a:blip r:embed="rId10">
            <a:alphaModFix/>
          </a:blip>
          <a:srcRect/>
          <a:stretch/>
        </p:blipFill>
        <p:spPr>
          <a:xfrm>
            <a:off x="10675450" y="2507471"/>
            <a:ext cx="1282990" cy="722229"/>
          </a:xfrm>
          <a:prstGeom prst="rect">
            <a:avLst/>
          </a:prstGeom>
          <a:noFill/>
          <a:ln>
            <a:noFill/>
          </a:ln>
        </p:spPr>
      </p:pic>
      <p:pic>
        <p:nvPicPr>
          <p:cNvPr id="360" name="Google Shape;360;g2e63e5a2551_0_419"/>
          <p:cNvPicPr preferRelativeResize="0"/>
          <p:nvPr/>
        </p:nvPicPr>
        <p:blipFill rotWithShape="1">
          <a:blip r:embed="rId11">
            <a:alphaModFix/>
          </a:blip>
          <a:srcRect/>
          <a:stretch/>
        </p:blipFill>
        <p:spPr>
          <a:xfrm>
            <a:off x="4091605" y="4727706"/>
            <a:ext cx="1726015" cy="970886"/>
          </a:xfrm>
          <a:prstGeom prst="rect">
            <a:avLst/>
          </a:prstGeom>
          <a:noFill/>
          <a:ln>
            <a:noFill/>
          </a:ln>
        </p:spPr>
      </p:pic>
      <p:pic>
        <p:nvPicPr>
          <p:cNvPr id="361" name="Google Shape;361;g2e63e5a2551_0_419"/>
          <p:cNvPicPr preferRelativeResize="0"/>
          <p:nvPr/>
        </p:nvPicPr>
        <p:blipFill rotWithShape="1">
          <a:blip r:embed="rId12">
            <a:alphaModFix/>
          </a:blip>
          <a:srcRect/>
          <a:stretch/>
        </p:blipFill>
        <p:spPr>
          <a:xfrm>
            <a:off x="6053363" y="4727706"/>
            <a:ext cx="1726020" cy="970886"/>
          </a:xfrm>
          <a:prstGeom prst="rect">
            <a:avLst/>
          </a:prstGeom>
          <a:noFill/>
          <a:ln>
            <a:noFill/>
          </a:ln>
        </p:spPr>
      </p:pic>
      <p:grpSp>
        <p:nvGrpSpPr>
          <p:cNvPr id="362" name="Google Shape;362;g2e63e5a2551_0_419"/>
          <p:cNvGrpSpPr/>
          <p:nvPr/>
        </p:nvGrpSpPr>
        <p:grpSpPr>
          <a:xfrm>
            <a:off x="1289156" y="1855293"/>
            <a:ext cx="9426300" cy="2797407"/>
            <a:chOff x="1249161" y="1855293"/>
            <a:chExt cx="9426300" cy="2797407"/>
          </a:xfrm>
        </p:grpSpPr>
        <p:cxnSp>
          <p:nvCxnSpPr>
            <p:cNvPr id="363" name="Google Shape;363;g2e63e5a2551_0_419"/>
            <p:cNvCxnSpPr/>
            <p:nvPr/>
          </p:nvCxnSpPr>
          <p:spPr>
            <a:xfrm>
              <a:off x="5927377" y="1855293"/>
              <a:ext cx="0" cy="240300"/>
            </a:xfrm>
            <a:prstGeom prst="straightConnector1">
              <a:avLst/>
            </a:prstGeom>
            <a:noFill/>
            <a:ln w="9525" cap="flat" cmpd="sng">
              <a:solidFill>
                <a:schemeClr val="accent1"/>
              </a:solidFill>
              <a:prstDash val="solid"/>
              <a:miter lim="800000"/>
              <a:headEnd type="none" w="sm" len="sm"/>
              <a:tailEnd type="none" w="sm" len="sm"/>
            </a:ln>
          </p:spPr>
        </p:cxnSp>
        <p:cxnSp>
          <p:nvCxnSpPr>
            <p:cNvPr id="364" name="Google Shape;364;g2e63e5a2551_0_419"/>
            <p:cNvCxnSpPr/>
            <p:nvPr/>
          </p:nvCxnSpPr>
          <p:spPr>
            <a:xfrm>
              <a:off x="1249161" y="2095500"/>
              <a:ext cx="9426300" cy="0"/>
            </a:xfrm>
            <a:prstGeom prst="straightConnector1">
              <a:avLst/>
            </a:prstGeom>
            <a:noFill/>
            <a:ln w="9525" cap="flat" cmpd="sng">
              <a:solidFill>
                <a:schemeClr val="accent1"/>
              </a:solidFill>
              <a:prstDash val="solid"/>
              <a:miter lim="800000"/>
              <a:headEnd type="none" w="sm" len="sm"/>
              <a:tailEnd type="none" w="sm" len="sm"/>
            </a:ln>
          </p:spPr>
        </p:cxnSp>
        <p:cxnSp>
          <p:nvCxnSpPr>
            <p:cNvPr id="365" name="Google Shape;365;g2e63e5a2551_0_419"/>
            <p:cNvCxnSpPr/>
            <p:nvPr/>
          </p:nvCxnSpPr>
          <p:spPr>
            <a:xfrm>
              <a:off x="1249161" y="2095500"/>
              <a:ext cx="0" cy="304800"/>
            </a:xfrm>
            <a:prstGeom prst="straightConnector1">
              <a:avLst/>
            </a:prstGeom>
            <a:noFill/>
            <a:ln w="9525" cap="flat" cmpd="sng">
              <a:solidFill>
                <a:schemeClr val="accent1"/>
              </a:solidFill>
              <a:prstDash val="solid"/>
              <a:miter lim="800000"/>
              <a:headEnd type="none" w="sm" len="sm"/>
              <a:tailEnd type="triangle" w="med" len="med"/>
            </a:ln>
          </p:spPr>
        </p:cxnSp>
        <p:cxnSp>
          <p:nvCxnSpPr>
            <p:cNvPr id="366" name="Google Shape;366;g2e63e5a2551_0_419"/>
            <p:cNvCxnSpPr/>
            <p:nvPr/>
          </p:nvCxnSpPr>
          <p:spPr>
            <a:xfrm>
              <a:off x="4110000" y="2095500"/>
              <a:ext cx="0" cy="304800"/>
            </a:xfrm>
            <a:prstGeom prst="straightConnector1">
              <a:avLst/>
            </a:prstGeom>
            <a:noFill/>
            <a:ln w="9525" cap="flat" cmpd="sng">
              <a:solidFill>
                <a:schemeClr val="accent1"/>
              </a:solidFill>
              <a:prstDash val="solid"/>
              <a:miter lim="800000"/>
              <a:headEnd type="none" w="sm" len="sm"/>
              <a:tailEnd type="triangle" w="med" len="med"/>
            </a:ln>
          </p:spPr>
        </p:cxnSp>
        <p:cxnSp>
          <p:nvCxnSpPr>
            <p:cNvPr id="367" name="Google Shape;367;g2e63e5a2551_0_419"/>
            <p:cNvCxnSpPr/>
            <p:nvPr/>
          </p:nvCxnSpPr>
          <p:spPr>
            <a:xfrm>
              <a:off x="7759152" y="2095500"/>
              <a:ext cx="0" cy="304800"/>
            </a:xfrm>
            <a:prstGeom prst="straightConnector1">
              <a:avLst/>
            </a:prstGeom>
            <a:noFill/>
            <a:ln w="9525" cap="flat" cmpd="sng">
              <a:solidFill>
                <a:schemeClr val="accent1"/>
              </a:solidFill>
              <a:prstDash val="solid"/>
              <a:miter lim="800000"/>
              <a:headEnd type="none" w="sm" len="sm"/>
              <a:tailEnd type="triangle" w="med" len="med"/>
            </a:ln>
          </p:spPr>
        </p:cxnSp>
        <p:cxnSp>
          <p:nvCxnSpPr>
            <p:cNvPr id="368" name="Google Shape;368;g2e63e5a2551_0_419"/>
            <p:cNvCxnSpPr/>
            <p:nvPr/>
          </p:nvCxnSpPr>
          <p:spPr>
            <a:xfrm>
              <a:off x="10675449" y="2095500"/>
              <a:ext cx="0" cy="304800"/>
            </a:xfrm>
            <a:prstGeom prst="straightConnector1">
              <a:avLst/>
            </a:prstGeom>
            <a:noFill/>
            <a:ln w="9525" cap="flat" cmpd="sng">
              <a:solidFill>
                <a:schemeClr val="accent1"/>
              </a:solidFill>
              <a:prstDash val="solid"/>
              <a:miter lim="800000"/>
              <a:headEnd type="none" w="sm" len="sm"/>
              <a:tailEnd type="triangle" w="med" len="med"/>
            </a:ln>
          </p:spPr>
        </p:cxnSp>
        <p:cxnSp>
          <p:nvCxnSpPr>
            <p:cNvPr id="369" name="Google Shape;369;g2e63e5a2551_0_419"/>
            <p:cNvCxnSpPr/>
            <p:nvPr/>
          </p:nvCxnSpPr>
          <p:spPr>
            <a:xfrm>
              <a:off x="5927377" y="2095500"/>
              <a:ext cx="0" cy="2557200"/>
            </a:xfrm>
            <a:prstGeom prst="straightConnector1">
              <a:avLst/>
            </a:prstGeom>
            <a:noFill/>
            <a:ln w="9525" cap="flat" cmpd="sng">
              <a:solidFill>
                <a:schemeClr val="accent1"/>
              </a:solidFill>
              <a:prstDash val="solid"/>
              <a:miter lim="800000"/>
              <a:headEnd type="none" w="sm" len="sm"/>
              <a:tailEnd type="triangle" w="med" len="med"/>
            </a:ln>
          </p:spPr>
        </p:cxnSp>
      </p:grpSp>
      <p:pic>
        <p:nvPicPr>
          <p:cNvPr id="370" name="Google Shape;370;g2e63e5a2551_0_419"/>
          <p:cNvPicPr preferRelativeResize="0"/>
          <p:nvPr/>
        </p:nvPicPr>
        <p:blipFill rotWithShape="1">
          <a:blip r:embed="rId13">
            <a:alphaModFix/>
          </a:blip>
          <a:srcRect/>
          <a:stretch/>
        </p:blipFill>
        <p:spPr>
          <a:xfrm>
            <a:off x="194951" y="31003"/>
            <a:ext cx="1051533" cy="882302"/>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CECDD3-807C-CACC-CEB1-D3C067050045}"/>
              </a:ext>
            </a:extLst>
          </p:cNvPr>
          <p:cNvSpPr>
            <a:spLocks noGrp="1"/>
          </p:cNvSpPr>
          <p:nvPr>
            <p:ph type="title"/>
          </p:nvPr>
        </p:nvSpPr>
        <p:spPr/>
        <p:txBody>
          <a:bodyPr>
            <a:normAutofit fontScale="90000"/>
          </a:bodyPr>
          <a:lstStyle/>
          <a:p>
            <a:r>
              <a:rPr lang="en-US" dirty="0"/>
              <a:t>    FORECAST DISSEMINATIONS</a:t>
            </a:r>
          </a:p>
        </p:txBody>
      </p:sp>
      <p:sp>
        <p:nvSpPr>
          <p:cNvPr id="3" name="Text Placeholder 2">
            <a:extLst>
              <a:ext uri="{FF2B5EF4-FFF2-40B4-BE49-F238E27FC236}">
                <a16:creationId xmlns:a16="http://schemas.microsoft.com/office/drawing/2014/main" id="{F67F6418-5BCF-E527-3FA3-643E08499467}"/>
              </a:ext>
            </a:extLst>
          </p:cNvPr>
          <p:cNvSpPr>
            <a:spLocks noGrp="1"/>
          </p:cNvSpPr>
          <p:nvPr>
            <p:ph type="body" idx="1"/>
          </p:nvPr>
        </p:nvSpPr>
        <p:spPr/>
        <p:txBody>
          <a:bodyPr/>
          <a:lstStyle/>
          <a:p>
            <a:pPr marL="285750" marR="0" lvl="0" indent="-285750" algn="l" defTabSz="914400" rtl="0" eaLnBrk="1" fontAlgn="auto" latinLnBrk="0" hangingPunct="1">
              <a:lnSpc>
                <a:spcPct val="90000"/>
              </a:lnSpc>
              <a:spcBef>
                <a:spcPct val="0"/>
              </a:spcBef>
              <a:spcAft>
                <a:spcPts val="0"/>
              </a:spcAft>
              <a:buClr>
                <a:srgbClr val="000000"/>
              </a:buClr>
              <a:buSzPts val="1800"/>
              <a:buFont typeface="Arial"/>
              <a:buChar char="●"/>
              <a:tabLst/>
              <a:defRPr/>
            </a:pPr>
            <a:r>
              <a:rPr kumimoji="0" lang="en-US" sz="2400" b="0" i="0" u="none" strike="noStrike" kern="0" cap="none" spc="0" normalizeH="0" baseline="0" noProof="0" dirty="0">
                <a:ln>
                  <a:noFill/>
                </a:ln>
                <a:solidFill>
                  <a:srgbClr val="595959"/>
                </a:solidFill>
                <a:effectLst/>
                <a:uLnTx/>
                <a:uFillTx/>
                <a:latin typeface="Arial"/>
                <a:cs typeface="Arial"/>
                <a:sym typeface="Arial"/>
              </a:rPr>
              <a:t>Website</a:t>
            </a:r>
          </a:p>
          <a:p>
            <a:pPr marL="285750" marR="0" lvl="0" indent="-285750" algn="l" defTabSz="914400" rtl="0" eaLnBrk="1" fontAlgn="auto" latinLnBrk="0" hangingPunct="1">
              <a:lnSpc>
                <a:spcPct val="90000"/>
              </a:lnSpc>
              <a:spcBef>
                <a:spcPct val="0"/>
              </a:spcBef>
              <a:spcAft>
                <a:spcPts val="0"/>
              </a:spcAft>
              <a:buClr>
                <a:srgbClr val="000000"/>
              </a:buClr>
              <a:buSzPts val="1800"/>
              <a:buFont typeface="Arial"/>
              <a:buChar char="●"/>
              <a:tabLst/>
              <a:defRPr/>
            </a:pPr>
            <a:r>
              <a:rPr kumimoji="0" lang="en-US" sz="2400" b="0" i="0" u="none" strike="noStrike" kern="0" cap="none" spc="0" normalizeH="0" baseline="0" noProof="0" dirty="0">
                <a:ln>
                  <a:noFill/>
                </a:ln>
                <a:solidFill>
                  <a:srgbClr val="595959"/>
                </a:solidFill>
                <a:effectLst/>
                <a:uLnTx/>
                <a:uFillTx/>
                <a:latin typeface="Arial"/>
                <a:cs typeface="Arial"/>
                <a:sym typeface="Arial"/>
              </a:rPr>
              <a:t>National Television</a:t>
            </a:r>
          </a:p>
          <a:p>
            <a:pPr marL="285750" marR="0" lvl="0" indent="-285750" algn="l" defTabSz="914400" rtl="0" eaLnBrk="1" fontAlgn="auto" latinLnBrk="0" hangingPunct="1">
              <a:lnSpc>
                <a:spcPct val="90000"/>
              </a:lnSpc>
              <a:spcBef>
                <a:spcPct val="0"/>
              </a:spcBef>
              <a:spcAft>
                <a:spcPts val="0"/>
              </a:spcAft>
              <a:buClr>
                <a:srgbClr val="000000"/>
              </a:buClr>
              <a:buSzPts val="1800"/>
              <a:buFont typeface="Arial"/>
              <a:buChar char="●"/>
              <a:tabLst/>
              <a:defRPr/>
            </a:pPr>
            <a:r>
              <a:rPr kumimoji="0" lang="en-US" sz="2400" b="0" i="0" u="none" strike="noStrike" kern="0" cap="none" spc="0" normalizeH="0" baseline="0" noProof="0" dirty="0">
                <a:ln>
                  <a:noFill/>
                </a:ln>
                <a:solidFill>
                  <a:srgbClr val="595959"/>
                </a:solidFill>
                <a:effectLst/>
                <a:uLnTx/>
                <a:uFillTx/>
                <a:latin typeface="Arial"/>
                <a:cs typeface="Arial"/>
                <a:sym typeface="Arial"/>
              </a:rPr>
              <a:t>National Radio</a:t>
            </a:r>
          </a:p>
          <a:p>
            <a:pPr marL="285750" marR="0" lvl="0" indent="-285750" algn="l" defTabSz="914400" rtl="0" eaLnBrk="1" fontAlgn="auto" latinLnBrk="0" hangingPunct="1">
              <a:lnSpc>
                <a:spcPct val="90000"/>
              </a:lnSpc>
              <a:spcBef>
                <a:spcPct val="0"/>
              </a:spcBef>
              <a:spcAft>
                <a:spcPts val="0"/>
              </a:spcAft>
              <a:buClr>
                <a:srgbClr val="000000"/>
              </a:buClr>
              <a:buSzPts val="1800"/>
              <a:buFont typeface="Arial"/>
              <a:buChar char="●"/>
              <a:tabLst/>
              <a:defRPr/>
            </a:pPr>
            <a:r>
              <a:rPr kumimoji="0" lang="en-US" sz="2400" b="0" i="0" u="none" strike="noStrike" kern="0" cap="none" spc="0" normalizeH="0" baseline="0" noProof="0" dirty="0">
                <a:ln>
                  <a:noFill/>
                </a:ln>
                <a:solidFill>
                  <a:srgbClr val="595959"/>
                </a:solidFill>
                <a:effectLst/>
                <a:uLnTx/>
                <a:uFillTx/>
                <a:latin typeface="Arial"/>
                <a:cs typeface="Arial"/>
                <a:sym typeface="Arial"/>
              </a:rPr>
              <a:t>FM Radio</a:t>
            </a:r>
          </a:p>
          <a:p>
            <a:pPr marL="285750" marR="0" lvl="0" indent="-285750" algn="l" defTabSz="914400" rtl="0" eaLnBrk="1" fontAlgn="auto" latinLnBrk="0" hangingPunct="1">
              <a:lnSpc>
                <a:spcPct val="90000"/>
              </a:lnSpc>
              <a:spcBef>
                <a:spcPct val="0"/>
              </a:spcBef>
              <a:spcAft>
                <a:spcPts val="0"/>
              </a:spcAft>
              <a:buClr>
                <a:srgbClr val="000000"/>
              </a:buClr>
              <a:buSzPts val="1800"/>
              <a:buFont typeface="Arial"/>
              <a:buChar char="●"/>
              <a:tabLst/>
              <a:defRPr/>
            </a:pPr>
            <a:r>
              <a:rPr kumimoji="0" lang="en-US" sz="2400" b="0" i="0" u="none" strike="noStrike" kern="0" cap="none" spc="0" normalizeH="0" baseline="0" noProof="0" dirty="0">
                <a:ln>
                  <a:noFill/>
                </a:ln>
                <a:solidFill>
                  <a:srgbClr val="595959"/>
                </a:solidFill>
                <a:effectLst/>
                <a:uLnTx/>
                <a:uFillTx/>
                <a:latin typeface="Arial"/>
                <a:cs typeface="Arial"/>
                <a:sym typeface="Arial"/>
              </a:rPr>
              <a:t>Media Houses(Online &amp; Paper)</a:t>
            </a:r>
          </a:p>
          <a:p>
            <a:pPr marL="285750" marR="0" lvl="0" indent="-285750" algn="l" defTabSz="914400" rtl="0" eaLnBrk="1" fontAlgn="auto" latinLnBrk="0" hangingPunct="1">
              <a:lnSpc>
                <a:spcPct val="90000"/>
              </a:lnSpc>
              <a:spcBef>
                <a:spcPct val="0"/>
              </a:spcBef>
              <a:spcAft>
                <a:spcPts val="0"/>
              </a:spcAft>
              <a:buClr>
                <a:srgbClr val="000000"/>
              </a:buClr>
              <a:buSzPts val="1800"/>
              <a:buFont typeface="Arial"/>
              <a:buChar char="●"/>
              <a:tabLst/>
              <a:defRPr/>
            </a:pPr>
            <a:r>
              <a:rPr kumimoji="0" lang="en-US" sz="2400" b="0" i="0" u="none" strike="noStrike" kern="0" cap="none" spc="0" normalizeH="0" baseline="0" noProof="0" dirty="0">
                <a:ln>
                  <a:noFill/>
                </a:ln>
                <a:solidFill>
                  <a:srgbClr val="595959"/>
                </a:solidFill>
                <a:effectLst/>
                <a:uLnTx/>
                <a:uFillTx/>
                <a:latin typeface="Arial"/>
                <a:cs typeface="Arial"/>
                <a:sym typeface="Arial"/>
              </a:rPr>
              <a:t>Emails </a:t>
            </a:r>
          </a:p>
          <a:p>
            <a:pPr marL="285750" marR="0" lvl="0" indent="-285750" algn="l" defTabSz="914400" rtl="0" eaLnBrk="1" fontAlgn="auto" latinLnBrk="0" hangingPunct="1">
              <a:lnSpc>
                <a:spcPct val="90000"/>
              </a:lnSpc>
              <a:spcBef>
                <a:spcPct val="0"/>
              </a:spcBef>
              <a:spcAft>
                <a:spcPts val="0"/>
              </a:spcAft>
              <a:buClr>
                <a:srgbClr val="000000"/>
              </a:buClr>
              <a:buSzPts val="1800"/>
              <a:buFont typeface="Arial"/>
              <a:buChar char="●"/>
              <a:tabLst/>
              <a:defRPr/>
            </a:pPr>
            <a:r>
              <a:rPr kumimoji="0" lang="en-US" sz="2400" b="0" i="0" u="none" strike="noStrike" kern="0" cap="none" spc="0" normalizeH="0" baseline="0" noProof="0" dirty="0">
                <a:ln>
                  <a:noFill/>
                </a:ln>
                <a:solidFill>
                  <a:srgbClr val="595959"/>
                </a:solidFill>
                <a:effectLst/>
                <a:highlight>
                  <a:srgbClr val="FFFF00"/>
                </a:highlight>
                <a:uLnTx/>
                <a:uFillTx/>
                <a:latin typeface="Arial"/>
                <a:cs typeface="Arial"/>
                <a:sym typeface="Arial"/>
              </a:rPr>
              <a:t>Phone</a:t>
            </a:r>
            <a:r>
              <a:rPr kumimoji="0" lang="en-US" sz="2400" b="0" i="0" u="none" strike="noStrike" kern="0" cap="none" spc="0" normalizeH="0" baseline="0" noProof="0" dirty="0">
                <a:ln>
                  <a:noFill/>
                </a:ln>
                <a:solidFill>
                  <a:srgbClr val="595959"/>
                </a:solidFill>
                <a:effectLst/>
                <a:uLnTx/>
                <a:uFillTx/>
                <a:latin typeface="Arial"/>
                <a:cs typeface="Arial"/>
                <a:sym typeface="Arial"/>
              </a:rPr>
              <a:t> (General Public)</a:t>
            </a:r>
          </a:p>
          <a:p>
            <a:pPr marL="285750" marR="0" lvl="0" indent="-285750" algn="l" defTabSz="914400" rtl="0" eaLnBrk="1" fontAlgn="auto" latinLnBrk="0" hangingPunct="1">
              <a:lnSpc>
                <a:spcPct val="90000"/>
              </a:lnSpc>
              <a:spcBef>
                <a:spcPct val="0"/>
              </a:spcBef>
              <a:spcAft>
                <a:spcPts val="0"/>
              </a:spcAft>
              <a:buClr>
                <a:srgbClr val="000000"/>
              </a:buClr>
              <a:buSzPts val="1800"/>
              <a:buFont typeface="Arial"/>
              <a:buChar char="●"/>
              <a:tabLst/>
              <a:defRPr/>
            </a:pPr>
            <a:r>
              <a:rPr kumimoji="0" lang="en-US" sz="2400" b="0" i="0" u="none" strike="noStrike" kern="0" cap="none" spc="0" normalizeH="0" baseline="0" noProof="0" dirty="0">
                <a:ln>
                  <a:noFill/>
                </a:ln>
                <a:solidFill>
                  <a:srgbClr val="595959"/>
                </a:solidFill>
                <a:effectLst/>
                <a:uLnTx/>
                <a:uFillTx/>
                <a:latin typeface="Arial"/>
                <a:cs typeface="Arial"/>
                <a:sym typeface="Arial"/>
              </a:rPr>
              <a:t>Social Media</a:t>
            </a:r>
          </a:p>
          <a:p>
            <a:pPr marL="457200" marR="0" lvl="0" indent="-342900" algn="l" defTabSz="914400" rtl="0" eaLnBrk="1" fontAlgn="auto" latinLnBrk="0" hangingPunct="1">
              <a:lnSpc>
                <a:spcPct val="90000"/>
              </a:lnSpc>
              <a:spcBef>
                <a:spcPct val="0"/>
              </a:spcBef>
              <a:spcAft>
                <a:spcPts val="0"/>
              </a:spcAft>
              <a:buClr>
                <a:srgbClr val="000000"/>
              </a:buClr>
              <a:buSzPts val="1800"/>
              <a:buFont typeface="Arial"/>
              <a:buNone/>
              <a:tabLst/>
              <a:defRPr/>
            </a:pPr>
            <a:r>
              <a:rPr kumimoji="0" lang="en-US" sz="2400" b="0" i="0" u="none" strike="noStrike" kern="0" cap="none" spc="0" normalizeH="0" baseline="0" noProof="0" dirty="0">
                <a:ln>
                  <a:noFill/>
                </a:ln>
                <a:solidFill>
                  <a:srgbClr val="595959"/>
                </a:solidFill>
                <a:effectLst/>
                <a:uLnTx/>
                <a:uFillTx/>
                <a:latin typeface="Arial"/>
                <a:cs typeface="Arial"/>
                <a:sym typeface="Arial"/>
              </a:rPr>
              <a:t>	(Twitter, Facebook)</a:t>
            </a:r>
            <a:endParaRPr lang="en-US" dirty="0">
              <a:solidFill>
                <a:srgbClr val="595959"/>
              </a:solidFill>
            </a:endParaRPr>
          </a:p>
          <a:p>
            <a:pPr marL="457200" marR="0" lvl="0" indent="-342900" algn="l" defTabSz="914400" rtl="0" eaLnBrk="1" fontAlgn="auto" latinLnBrk="0" hangingPunct="1">
              <a:lnSpc>
                <a:spcPct val="90000"/>
              </a:lnSpc>
              <a:spcBef>
                <a:spcPct val="0"/>
              </a:spcBef>
              <a:spcAft>
                <a:spcPts val="0"/>
              </a:spcAft>
              <a:buClr>
                <a:srgbClr val="000000"/>
              </a:buClr>
              <a:buSzPts val="1800"/>
              <a:buFont typeface="Arial"/>
              <a:buNone/>
              <a:tabLst/>
              <a:defRPr/>
            </a:pPr>
            <a:r>
              <a:rPr lang="en-US" dirty="0">
                <a:solidFill>
                  <a:srgbClr val="595959"/>
                </a:solidFill>
              </a:rPr>
              <a:t>All other related stakeholders</a:t>
            </a:r>
            <a:endParaRPr lang="en-US" dirty="0"/>
          </a:p>
        </p:txBody>
      </p:sp>
    </p:spTree>
    <p:extLst>
      <p:ext uri="{BB962C8B-B14F-4D97-AF65-F5344CB8AC3E}">
        <p14:creationId xmlns:p14="http://schemas.microsoft.com/office/powerpoint/2010/main" val="18532733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418"/>
        <p:cNvGrpSpPr/>
        <p:nvPr/>
      </p:nvGrpSpPr>
      <p:grpSpPr>
        <a:xfrm>
          <a:off x="0" y="0"/>
          <a:ext cx="0" cy="0"/>
          <a:chOff x="0" y="0"/>
          <a:chExt cx="0" cy="0"/>
        </a:xfrm>
      </p:grpSpPr>
      <p:sp>
        <p:nvSpPr>
          <p:cNvPr id="419" name="Google Shape;419;p10"/>
          <p:cNvSpPr txBox="1">
            <a:spLocks noGrp="1"/>
          </p:cNvSpPr>
          <p:nvPr>
            <p:ph type="body" idx="1"/>
          </p:nvPr>
        </p:nvSpPr>
        <p:spPr>
          <a:xfrm>
            <a:off x="1907930" y="1103415"/>
            <a:ext cx="8789099" cy="4949043"/>
          </a:xfrm>
          <a:prstGeom prst="rect">
            <a:avLst/>
          </a:prstGeom>
          <a:noFill/>
          <a:ln>
            <a:noFill/>
          </a:ln>
        </p:spPr>
        <p:txBody>
          <a:bodyPr spcFirstLastPara="1" wrap="square" lIns="91425" tIns="45700" rIns="91425" bIns="45700" anchor="t" anchorCtr="0">
            <a:normAutofit fontScale="47500" lnSpcReduction="20000"/>
          </a:bodyPr>
          <a:lstStyle/>
          <a:p>
            <a:pPr marL="0" lvl="0" indent="0" algn="l" rtl="0">
              <a:lnSpc>
                <a:spcPct val="107000"/>
              </a:lnSpc>
              <a:spcBef>
                <a:spcPts val="0"/>
              </a:spcBef>
              <a:spcAft>
                <a:spcPts val="0"/>
              </a:spcAft>
              <a:buSzPct val="118421"/>
              <a:buNone/>
            </a:pPr>
            <a:r>
              <a:rPr lang="en-US" sz="3200" b="1">
                <a:latin typeface="Calibri"/>
                <a:ea typeface="Calibri"/>
                <a:cs typeface="Calibri"/>
                <a:sym typeface="Calibri"/>
              </a:rPr>
              <a:t>विभागको वेबसाईटः</a:t>
            </a:r>
            <a:endParaRPr sz="3200" b="1">
              <a:latin typeface="Calibri"/>
              <a:ea typeface="Calibri"/>
              <a:cs typeface="Calibri"/>
              <a:sym typeface="Calibri"/>
            </a:endParaRPr>
          </a:p>
          <a:p>
            <a:pPr marL="0" lvl="0" indent="0" algn="l" rtl="0">
              <a:lnSpc>
                <a:spcPct val="107000"/>
              </a:lnSpc>
              <a:spcBef>
                <a:spcPts val="600"/>
              </a:spcBef>
              <a:spcAft>
                <a:spcPts val="0"/>
              </a:spcAft>
              <a:buSzPct val="118421"/>
              <a:buNone/>
            </a:pPr>
            <a:r>
              <a:rPr lang="en-US" sz="3200" u="sng">
                <a:solidFill>
                  <a:srgbClr val="0000FF"/>
                </a:solidFill>
                <a:latin typeface="Calibri"/>
                <a:ea typeface="Calibri"/>
                <a:cs typeface="Calibri"/>
                <a:sym typeface="Calibri"/>
                <a:hlinkClick r:id="rId3">
                  <a:extLst>
                    <a:ext uri="{A12FA001-AC4F-418D-AE19-62706E023703}">
                      <ahyp:hlinkClr xmlns:ahyp="http://schemas.microsoft.com/office/drawing/2018/hyperlinkcolor" val="tx"/>
                    </a:ext>
                  </a:extLst>
                </a:hlinkClick>
              </a:rPr>
              <a:t>www.dhm.gov.np</a:t>
            </a:r>
            <a:endParaRPr sz="3200" u="sng">
              <a:solidFill>
                <a:srgbClr val="0000FF"/>
              </a:solidFill>
              <a:latin typeface="Calibri"/>
              <a:ea typeface="Calibri"/>
              <a:cs typeface="Calibri"/>
              <a:sym typeface="Calibri"/>
            </a:endParaRPr>
          </a:p>
          <a:p>
            <a:pPr marL="0" lvl="0" indent="0" algn="l" rtl="0">
              <a:lnSpc>
                <a:spcPct val="107000"/>
              </a:lnSpc>
              <a:spcBef>
                <a:spcPts val="600"/>
              </a:spcBef>
              <a:spcAft>
                <a:spcPts val="0"/>
              </a:spcAft>
              <a:buSzPct val="118421"/>
              <a:buNone/>
            </a:pPr>
            <a:endParaRPr sz="3200">
              <a:latin typeface="Calibri"/>
              <a:ea typeface="Calibri"/>
              <a:cs typeface="Calibri"/>
              <a:sym typeface="Calibri"/>
            </a:endParaRPr>
          </a:p>
          <a:p>
            <a:pPr marL="0" lvl="0" indent="0" algn="l" rtl="0">
              <a:lnSpc>
                <a:spcPct val="107000"/>
              </a:lnSpc>
              <a:spcBef>
                <a:spcPts val="600"/>
              </a:spcBef>
              <a:spcAft>
                <a:spcPts val="0"/>
              </a:spcAft>
              <a:buSzPct val="118421"/>
              <a:buNone/>
            </a:pPr>
            <a:r>
              <a:rPr lang="en-US" sz="3200" b="1">
                <a:latin typeface="Calibri"/>
                <a:ea typeface="Calibri"/>
                <a:cs typeface="Calibri"/>
                <a:sym typeface="Calibri"/>
              </a:rPr>
              <a:t>मौसम पूर्वानुमान महाशाखाको वेबसाईटः</a:t>
            </a:r>
            <a:endParaRPr sz="3200" b="1">
              <a:latin typeface="Calibri"/>
              <a:ea typeface="Calibri"/>
              <a:cs typeface="Calibri"/>
              <a:sym typeface="Calibri"/>
            </a:endParaRPr>
          </a:p>
          <a:p>
            <a:pPr marL="0" lvl="0" indent="0" algn="l" rtl="0">
              <a:lnSpc>
                <a:spcPct val="107000"/>
              </a:lnSpc>
              <a:spcBef>
                <a:spcPts val="600"/>
              </a:spcBef>
              <a:spcAft>
                <a:spcPts val="0"/>
              </a:spcAft>
              <a:buSzPct val="118421"/>
              <a:buNone/>
            </a:pPr>
            <a:r>
              <a:rPr lang="en-US" sz="3200" u="sng">
                <a:solidFill>
                  <a:srgbClr val="0000FF"/>
                </a:solidFill>
                <a:latin typeface="Calibri"/>
                <a:ea typeface="Calibri"/>
                <a:cs typeface="Calibri"/>
                <a:sym typeface="Calibri"/>
                <a:hlinkClick r:id="rId4">
                  <a:extLst>
                    <a:ext uri="{A12FA001-AC4F-418D-AE19-62706E023703}">
                      <ahyp:hlinkClr xmlns:ahyp="http://schemas.microsoft.com/office/drawing/2018/hyperlinkcolor" val="tx"/>
                    </a:ext>
                  </a:extLst>
                </a:hlinkClick>
              </a:rPr>
              <a:t>www.mfd.gov.np</a:t>
            </a:r>
            <a:endParaRPr sz="3200" u="sng">
              <a:solidFill>
                <a:srgbClr val="0000FF"/>
              </a:solidFill>
              <a:latin typeface="Calibri"/>
              <a:ea typeface="Calibri"/>
              <a:cs typeface="Calibri"/>
              <a:sym typeface="Calibri"/>
            </a:endParaRPr>
          </a:p>
          <a:p>
            <a:pPr marL="0" lvl="0" indent="0" algn="l" rtl="0">
              <a:lnSpc>
                <a:spcPct val="107000"/>
              </a:lnSpc>
              <a:spcBef>
                <a:spcPts val="600"/>
              </a:spcBef>
              <a:spcAft>
                <a:spcPts val="0"/>
              </a:spcAft>
              <a:buSzPct val="118421"/>
              <a:buNone/>
            </a:pPr>
            <a:endParaRPr sz="3200">
              <a:latin typeface="Calibri"/>
              <a:ea typeface="Calibri"/>
              <a:cs typeface="Calibri"/>
              <a:sym typeface="Calibri"/>
            </a:endParaRPr>
          </a:p>
          <a:p>
            <a:pPr marL="0" lvl="0" indent="0" algn="l" rtl="0">
              <a:lnSpc>
                <a:spcPct val="107000"/>
              </a:lnSpc>
              <a:spcBef>
                <a:spcPts val="600"/>
              </a:spcBef>
              <a:spcAft>
                <a:spcPts val="0"/>
              </a:spcAft>
              <a:buSzPct val="118421"/>
              <a:buNone/>
            </a:pPr>
            <a:r>
              <a:rPr lang="en-US" sz="3200" b="1">
                <a:latin typeface="Calibri"/>
                <a:ea typeface="Calibri"/>
                <a:cs typeface="Calibri"/>
                <a:sym typeface="Calibri"/>
              </a:rPr>
              <a:t>फोनः</a:t>
            </a:r>
            <a:r>
              <a:rPr lang="en-US" sz="3200">
                <a:latin typeface="Calibri"/>
                <a:ea typeface="Calibri"/>
                <a:cs typeface="Calibri"/>
                <a:sym typeface="Calibri"/>
              </a:rPr>
              <a:t> ०१-४११३१९१ </a:t>
            </a:r>
            <a:r>
              <a:rPr lang="en-US" sz="3200">
                <a:solidFill>
                  <a:srgbClr val="00B050"/>
                </a:solidFill>
                <a:latin typeface="Calibri"/>
                <a:ea typeface="Calibri"/>
                <a:cs typeface="Calibri"/>
                <a:sym typeface="Calibri"/>
              </a:rPr>
              <a:t>(२४ घण्टा नै जानकारी लिन सकिने)</a:t>
            </a:r>
            <a:endParaRPr sz="3200">
              <a:solidFill>
                <a:srgbClr val="00B050"/>
              </a:solidFill>
              <a:latin typeface="Calibri"/>
              <a:ea typeface="Calibri"/>
              <a:cs typeface="Calibri"/>
              <a:sym typeface="Calibri"/>
            </a:endParaRPr>
          </a:p>
          <a:p>
            <a:pPr marL="0" lvl="0" indent="0" algn="l" rtl="0">
              <a:lnSpc>
                <a:spcPct val="107000"/>
              </a:lnSpc>
              <a:spcBef>
                <a:spcPts val="600"/>
              </a:spcBef>
              <a:spcAft>
                <a:spcPts val="0"/>
              </a:spcAft>
              <a:buSzPct val="118421"/>
              <a:buNone/>
            </a:pPr>
            <a:endParaRPr sz="3200">
              <a:latin typeface="Calibri"/>
              <a:ea typeface="Calibri"/>
              <a:cs typeface="Calibri"/>
              <a:sym typeface="Calibri"/>
            </a:endParaRPr>
          </a:p>
          <a:p>
            <a:pPr marL="0" lvl="0" indent="0" algn="l" rtl="0">
              <a:lnSpc>
                <a:spcPct val="107000"/>
              </a:lnSpc>
              <a:spcBef>
                <a:spcPts val="600"/>
              </a:spcBef>
              <a:spcAft>
                <a:spcPts val="0"/>
              </a:spcAft>
              <a:buSzPct val="118421"/>
              <a:buNone/>
            </a:pPr>
            <a:r>
              <a:rPr lang="en-US" sz="3200" b="1">
                <a:latin typeface="Calibri"/>
                <a:ea typeface="Calibri"/>
                <a:cs typeface="Calibri"/>
                <a:sym typeface="Calibri"/>
              </a:rPr>
              <a:t>फेसबुकः</a:t>
            </a:r>
            <a:r>
              <a:rPr lang="en-US" sz="3200">
                <a:latin typeface="Calibri"/>
                <a:ea typeface="Calibri"/>
                <a:cs typeface="Calibri"/>
                <a:sym typeface="Calibri"/>
              </a:rPr>
              <a:t> Mfd Weather Forecast </a:t>
            </a:r>
            <a:r>
              <a:rPr lang="en-US" sz="3300">
                <a:latin typeface="Calibri"/>
                <a:ea typeface="Calibri"/>
                <a:cs typeface="Calibri"/>
                <a:sym typeface="Calibri"/>
              </a:rPr>
              <a:t>(</a:t>
            </a:r>
            <a:r>
              <a:rPr lang="en-US" sz="3300" u="sng">
                <a:solidFill>
                  <a:schemeClr val="hlink"/>
                </a:solidFill>
                <a:hlinkClick r:id="rId5"/>
              </a:rPr>
              <a:t>www.facebook.com/dhmweather</a:t>
            </a:r>
            <a:r>
              <a:rPr lang="en-US" sz="3300"/>
              <a:t>) </a:t>
            </a:r>
            <a:endParaRPr sz="3300"/>
          </a:p>
          <a:p>
            <a:pPr marL="0" lvl="0" indent="0" algn="l" rtl="0">
              <a:lnSpc>
                <a:spcPct val="107000"/>
              </a:lnSpc>
              <a:spcBef>
                <a:spcPts val="600"/>
              </a:spcBef>
              <a:spcAft>
                <a:spcPts val="0"/>
              </a:spcAft>
              <a:buSzPct val="118421"/>
              <a:buNone/>
            </a:pPr>
            <a:endParaRPr sz="3200">
              <a:latin typeface="Calibri"/>
              <a:ea typeface="Calibri"/>
              <a:cs typeface="Calibri"/>
              <a:sym typeface="Calibri"/>
            </a:endParaRPr>
          </a:p>
          <a:p>
            <a:pPr marL="0" lvl="0" indent="0" algn="l" rtl="0">
              <a:lnSpc>
                <a:spcPct val="107000"/>
              </a:lnSpc>
              <a:spcBef>
                <a:spcPts val="600"/>
              </a:spcBef>
              <a:spcAft>
                <a:spcPts val="0"/>
              </a:spcAft>
              <a:buSzPct val="118421"/>
              <a:buNone/>
            </a:pPr>
            <a:r>
              <a:rPr lang="en-US" sz="3200" b="1">
                <a:latin typeface="Calibri"/>
                <a:ea typeface="Calibri"/>
                <a:cs typeface="Calibri"/>
                <a:sym typeface="Calibri"/>
              </a:rPr>
              <a:t>पेजः</a:t>
            </a:r>
            <a:r>
              <a:rPr lang="en-US" sz="3200">
                <a:latin typeface="Calibri"/>
                <a:ea typeface="Calibri"/>
                <a:cs typeface="Calibri"/>
                <a:sym typeface="Calibri"/>
              </a:rPr>
              <a:t> Meteorological   Forecasting Division, Department of Hydrology and Meteorology</a:t>
            </a:r>
            <a:endParaRPr/>
          </a:p>
          <a:p>
            <a:pPr marL="0" lvl="0" indent="0" algn="l" rtl="0">
              <a:lnSpc>
                <a:spcPct val="107000"/>
              </a:lnSpc>
              <a:spcBef>
                <a:spcPts val="600"/>
              </a:spcBef>
              <a:spcAft>
                <a:spcPts val="0"/>
              </a:spcAft>
              <a:buSzPct val="118421"/>
              <a:buNone/>
            </a:pPr>
            <a:r>
              <a:rPr lang="en-US" sz="3200" b="1">
                <a:latin typeface="Calibri"/>
                <a:ea typeface="Calibri"/>
                <a:cs typeface="Calibri"/>
                <a:sym typeface="Calibri"/>
              </a:rPr>
              <a:t>टुईटर</a:t>
            </a:r>
            <a:r>
              <a:rPr lang="en-US" sz="3200">
                <a:latin typeface="Calibri"/>
                <a:ea typeface="Calibri"/>
                <a:cs typeface="Calibri"/>
                <a:sym typeface="Calibri"/>
              </a:rPr>
              <a:t>: Nepal Weather Forecast </a:t>
            </a:r>
            <a:r>
              <a:rPr lang="en-US" sz="2900" b="1">
                <a:latin typeface="Calibri"/>
                <a:ea typeface="Calibri"/>
                <a:cs typeface="Calibri"/>
                <a:sym typeface="Calibri"/>
              </a:rPr>
              <a:t>(</a:t>
            </a:r>
            <a:r>
              <a:rPr lang="en-US" sz="2900" b="1" u="sng">
                <a:solidFill>
                  <a:schemeClr val="hlink"/>
                </a:solidFill>
                <a:hlinkClick r:id="rId6"/>
              </a:rPr>
              <a:t>www.twitter.com/dhm_weather</a:t>
            </a:r>
            <a:r>
              <a:rPr lang="en-US" sz="2900" b="1"/>
              <a:t>)</a:t>
            </a:r>
            <a:endParaRPr sz="3200" b="1">
              <a:latin typeface="Calibri"/>
              <a:ea typeface="Calibri"/>
              <a:cs typeface="Calibri"/>
              <a:sym typeface="Calibri"/>
            </a:endParaRPr>
          </a:p>
          <a:p>
            <a:pPr marL="0" lvl="0" indent="0" algn="l" rtl="0">
              <a:lnSpc>
                <a:spcPct val="107000"/>
              </a:lnSpc>
              <a:spcBef>
                <a:spcPts val="600"/>
              </a:spcBef>
              <a:spcAft>
                <a:spcPts val="0"/>
              </a:spcAft>
              <a:buSzPct val="118421"/>
              <a:buNone/>
            </a:pPr>
            <a:r>
              <a:rPr lang="en-US" sz="3200" b="1">
                <a:latin typeface="Calibri"/>
                <a:ea typeface="Calibri"/>
                <a:cs typeface="Calibri"/>
                <a:sym typeface="Calibri"/>
              </a:rPr>
              <a:t>Email</a:t>
            </a:r>
            <a:r>
              <a:rPr lang="en-US" sz="3200">
                <a:latin typeface="Calibri"/>
                <a:ea typeface="Calibri"/>
                <a:cs typeface="Calibri"/>
                <a:sym typeface="Calibri"/>
              </a:rPr>
              <a:t>: </a:t>
            </a:r>
            <a:r>
              <a:rPr lang="en-US" sz="3200" u="sng">
                <a:solidFill>
                  <a:srgbClr val="0000FF"/>
                </a:solidFill>
                <a:latin typeface="Calibri"/>
                <a:ea typeface="Calibri"/>
                <a:cs typeface="Calibri"/>
                <a:sym typeface="Calibri"/>
                <a:hlinkClick r:id="rId7">
                  <a:extLst>
                    <a:ext uri="{A12FA001-AC4F-418D-AE19-62706E023703}">
                      <ahyp:hlinkClr xmlns:ahyp="http://schemas.microsoft.com/office/drawing/2018/hyperlinkcolor" val="tx"/>
                    </a:ext>
                  </a:extLst>
                </a:hlinkClick>
              </a:rPr>
              <a:t>mfddhm@gmail.com</a:t>
            </a:r>
            <a:endParaRPr sz="3200">
              <a:latin typeface="Calibri"/>
              <a:ea typeface="Calibri"/>
              <a:cs typeface="Calibri"/>
              <a:sym typeface="Calibri"/>
            </a:endParaRPr>
          </a:p>
          <a:p>
            <a:pPr marL="0" lvl="0" indent="0" algn="l" rtl="0">
              <a:lnSpc>
                <a:spcPct val="107000"/>
              </a:lnSpc>
              <a:spcBef>
                <a:spcPts val="600"/>
              </a:spcBef>
              <a:spcAft>
                <a:spcPts val="0"/>
              </a:spcAft>
              <a:buSzPct val="118421"/>
              <a:buNone/>
            </a:pPr>
            <a:r>
              <a:rPr lang="en-US" sz="3200">
                <a:latin typeface="Calibri"/>
                <a:ea typeface="Calibri"/>
                <a:cs typeface="Calibri"/>
                <a:sym typeface="Calibri"/>
              </a:rPr>
              <a:t>प्रभावमा आधारित मौसम पूर्वानुमान  (IBF) सम्बन्धि जानकारीका लागीः </a:t>
            </a:r>
            <a:r>
              <a:rPr lang="en-US" sz="3200" u="sng">
                <a:solidFill>
                  <a:srgbClr val="0000FF"/>
                </a:solidFill>
                <a:latin typeface="Calibri"/>
                <a:ea typeface="Calibri"/>
                <a:cs typeface="Calibri"/>
                <a:sym typeface="Calibri"/>
                <a:hlinkClick r:id="rId8">
                  <a:extLst>
                    <a:ext uri="{A12FA001-AC4F-418D-AE19-62706E023703}">
                      <ahyp:hlinkClr xmlns:ahyp="http://schemas.microsoft.com/office/drawing/2018/hyperlinkcolor" val="tx"/>
                    </a:ext>
                  </a:extLst>
                </a:hlinkClick>
              </a:rPr>
              <a:t>mfdibf@gmail.com</a:t>
            </a:r>
            <a:r>
              <a:rPr lang="en-US" sz="3200">
                <a:latin typeface="Calibri"/>
                <a:ea typeface="Calibri"/>
                <a:cs typeface="Calibri"/>
                <a:sym typeface="Calibri"/>
              </a:rPr>
              <a:t> </a:t>
            </a:r>
            <a:endParaRPr/>
          </a:p>
          <a:p>
            <a:pPr marL="0" lvl="0" indent="0" algn="l" rtl="0">
              <a:lnSpc>
                <a:spcPct val="107000"/>
              </a:lnSpc>
              <a:spcBef>
                <a:spcPts val="600"/>
              </a:spcBef>
              <a:spcAft>
                <a:spcPts val="0"/>
              </a:spcAft>
              <a:buSzPct val="118421"/>
              <a:buNone/>
            </a:pPr>
            <a:r>
              <a:rPr lang="en-US" sz="3200">
                <a:latin typeface="Calibri"/>
                <a:ea typeface="Calibri"/>
                <a:cs typeface="Calibri"/>
                <a:sym typeface="Calibri"/>
              </a:rPr>
              <a:t>बाढी पूर्वानुमान महाशाखाको वेबसाईटः</a:t>
            </a:r>
            <a:endParaRPr sz="3200">
              <a:latin typeface="Calibri"/>
              <a:ea typeface="Calibri"/>
              <a:cs typeface="Calibri"/>
              <a:sym typeface="Calibri"/>
            </a:endParaRPr>
          </a:p>
          <a:p>
            <a:pPr marL="0" lvl="0" indent="0" algn="l" rtl="0">
              <a:lnSpc>
                <a:spcPct val="107000"/>
              </a:lnSpc>
              <a:spcBef>
                <a:spcPts val="600"/>
              </a:spcBef>
              <a:spcAft>
                <a:spcPts val="0"/>
              </a:spcAft>
              <a:buSzPct val="118421"/>
              <a:buNone/>
            </a:pPr>
            <a:r>
              <a:rPr lang="en-US" sz="3200" u="sng">
                <a:solidFill>
                  <a:srgbClr val="0000FF"/>
                </a:solidFill>
                <a:latin typeface="Calibri"/>
                <a:ea typeface="Calibri"/>
                <a:cs typeface="Calibri"/>
                <a:sym typeface="Calibri"/>
                <a:hlinkClick r:id="rId9">
                  <a:extLst>
                    <a:ext uri="{A12FA001-AC4F-418D-AE19-62706E023703}">
                      <ahyp:hlinkClr xmlns:ahyp="http://schemas.microsoft.com/office/drawing/2018/hyperlinkcolor" val="tx"/>
                    </a:ext>
                  </a:extLst>
                </a:hlinkClick>
              </a:rPr>
              <a:t>www.hydrology.gov.np</a:t>
            </a:r>
            <a:r>
              <a:rPr lang="en-US" sz="3200">
                <a:latin typeface="Calibri"/>
                <a:ea typeface="Calibri"/>
                <a:cs typeface="Calibri"/>
                <a:sym typeface="Calibri"/>
              </a:rPr>
              <a:t> </a:t>
            </a:r>
            <a:endParaRPr/>
          </a:p>
          <a:p>
            <a:pPr marL="85725" lvl="0" indent="0" algn="l" rtl="0">
              <a:lnSpc>
                <a:spcPct val="115000"/>
              </a:lnSpc>
              <a:spcBef>
                <a:spcPts val="1600"/>
              </a:spcBef>
              <a:spcAft>
                <a:spcPts val="0"/>
              </a:spcAft>
              <a:buSzPct val="157894"/>
              <a:buNone/>
            </a:pPr>
            <a:endParaRPr/>
          </a:p>
        </p:txBody>
      </p:sp>
      <p:sp>
        <p:nvSpPr>
          <p:cNvPr id="420" name="Google Shape;420;p10"/>
          <p:cNvSpPr txBox="1">
            <a:spLocks noGrp="1"/>
          </p:cNvSpPr>
          <p:nvPr>
            <p:ph type="ftr" idx="11"/>
          </p:nvPr>
        </p:nvSpPr>
        <p:spPr>
          <a:xfrm>
            <a:off x="4648200" y="6356351"/>
            <a:ext cx="5153346" cy="157465"/>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dirty="0"/>
          </a:p>
        </p:txBody>
      </p:sp>
      <p:sp>
        <p:nvSpPr>
          <p:cNvPr id="421" name="Google Shape;421;p10"/>
          <p:cNvSpPr txBox="1">
            <a:spLocks noGrp="1"/>
          </p:cNvSpPr>
          <p:nvPr>
            <p:ph type="title"/>
          </p:nvPr>
        </p:nvSpPr>
        <p:spPr>
          <a:xfrm>
            <a:off x="2514600" y="60238"/>
            <a:ext cx="8001000" cy="739283"/>
          </a:xfrm>
          <a:prstGeom prst="rect">
            <a:avLst/>
          </a:prstGeom>
          <a:solidFill>
            <a:srgbClr val="002060">
              <a:alpha val="24705"/>
            </a:srgbClr>
          </a:solid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Clr>
                <a:srgbClr val="262626"/>
              </a:buClr>
              <a:buSzPts val="1800"/>
              <a:buNone/>
            </a:pPr>
            <a:r>
              <a:rPr lang="en-US" sz="3600" b="1">
                <a:latin typeface="Times New Roman"/>
                <a:ea typeface="Times New Roman"/>
                <a:cs typeface="Times New Roman"/>
                <a:sym typeface="Times New Roman"/>
              </a:rPr>
              <a:t>Contact</a:t>
            </a:r>
            <a:r>
              <a:rPr lang="en-US" sz="2800" b="1">
                <a:latin typeface="Times New Roman"/>
                <a:ea typeface="Times New Roman"/>
                <a:cs typeface="Times New Roman"/>
                <a:sym typeface="Times New Roman"/>
              </a:rPr>
              <a:t> </a:t>
            </a:r>
            <a:endParaRPr/>
          </a:p>
        </p:txBody>
      </p:sp>
      <p:pic>
        <p:nvPicPr>
          <p:cNvPr id="422" name="Google Shape;422;p10"/>
          <p:cNvPicPr preferRelativeResize="0"/>
          <p:nvPr/>
        </p:nvPicPr>
        <p:blipFill rotWithShape="1">
          <a:blip r:embed="rId10">
            <a:alphaModFix/>
          </a:blip>
          <a:srcRect/>
          <a:stretch/>
        </p:blipFill>
        <p:spPr>
          <a:xfrm>
            <a:off x="261365" y="182213"/>
            <a:ext cx="817688" cy="685801"/>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74"/>
        <p:cNvGrpSpPr/>
        <p:nvPr/>
      </p:nvGrpSpPr>
      <p:grpSpPr>
        <a:xfrm>
          <a:off x="0" y="0"/>
          <a:ext cx="0" cy="0"/>
          <a:chOff x="0" y="0"/>
          <a:chExt cx="0" cy="0"/>
        </a:xfrm>
      </p:grpSpPr>
      <p:sp>
        <p:nvSpPr>
          <p:cNvPr id="375" name="Google Shape;375;p62"/>
          <p:cNvSpPr txBox="1">
            <a:spLocks noGrp="1"/>
          </p:cNvSpPr>
          <p:nvPr>
            <p:ph type="title"/>
          </p:nvPr>
        </p:nvSpPr>
        <p:spPr>
          <a:xfrm>
            <a:off x="1245141" y="182214"/>
            <a:ext cx="3932237" cy="534224"/>
          </a:xfrm>
          <a:prstGeom prst="rect">
            <a:avLst/>
          </a:prstGeom>
          <a:noFill/>
          <a:ln>
            <a:noFill/>
          </a:ln>
        </p:spPr>
        <p:txBody>
          <a:bodyPr spcFirstLastPara="1" wrap="square" lIns="121900" tIns="121900" rIns="121900" bIns="121900" anchor="b" anchorCtr="0">
            <a:noAutofit/>
          </a:bodyPr>
          <a:lstStyle/>
          <a:p>
            <a:pPr marL="0" lvl="0" indent="0" algn="l" rtl="0">
              <a:lnSpc>
                <a:spcPct val="100000"/>
              </a:lnSpc>
              <a:spcBef>
                <a:spcPts val="0"/>
              </a:spcBef>
              <a:spcAft>
                <a:spcPts val="0"/>
              </a:spcAft>
              <a:buSzPts val="3700"/>
              <a:buNone/>
            </a:pPr>
            <a:r>
              <a:rPr lang="en-US" sz="2400" b="1">
                <a:latin typeface="Times New Roman"/>
                <a:ea typeface="Times New Roman"/>
                <a:cs typeface="Times New Roman"/>
                <a:sym typeface="Times New Roman"/>
              </a:rPr>
              <a:t>Challenges</a:t>
            </a:r>
            <a:endParaRPr sz="2400"/>
          </a:p>
        </p:txBody>
      </p:sp>
      <p:sp>
        <p:nvSpPr>
          <p:cNvPr id="376" name="Google Shape;376;p62"/>
          <p:cNvSpPr txBox="1">
            <a:spLocks noGrp="1"/>
          </p:cNvSpPr>
          <p:nvPr>
            <p:ph type="body" idx="2"/>
          </p:nvPr>
        </p:nvSpPr>
        <p:spPr>
          <a:xfrm>
            <a:off x="437550" y="442127"/>
            <a:ext cx="11316900" cy="6415873"/>
          </a:xfrm>
          <a:prstGeom prst="rect">
            <a:avLst/>
          </a:prstGeom>
          <a:noFill/>
          <a:ln>
            <a:noFill/>
          </a:ln>
        </p:spPr>
        <p:txBody>
          <a:bodyPr spcFirstLastPara="1" wrap="square" lIns="121900" tIns="121900" rIns="121900" bIns="121900" anchor="t" anchorCtr="0">
            <a:noAutofit/>
          </a:bodyPr>
          <a:lstStyle/>
          <a:p>
            <a:pPr marL="571500" lvl="0" indent="-317500" algn="l" rtl="0">
              <a:lnSpc>
                <a:spcPct val="150000"/>
              </a:lnSpc>
              <a:spcBef>
                <a:spcPts val="0"/>
              </a:spcBef>
              <a:spcAft>
                <a:spcPts val="0"/>
              </a:spcAft>
              <a:buClr>
                <a:schemeClr val="dk1"/>
              </a:buClr>
              <a:buSzPts val="2000"/>
              <a:buFont typeface="Arial"/>
              <a:buChar char="•"/>
            </a:pPr>
            <a:r>
              <a:rPr lang="en-US" sz="2000">
                <a:solidFill>
                  <a:schemeClr val="dk1"/>
                </a:solidFill>
                <a:latin typeface="Times New Roman"/>
                <a:ea typeface="Times New Roman"/>
                <a:cs typeface="Times New Roman"/>
                <a:sym typeface="Times New Roman"/>
              </a:rPr>
              <a:t>Lack of adequate Manpower (IT manpower and training) and knowledge sharing</a:t>
            </a:r>
            <a:endParaRPr sz="2000">
              <a:solidFill>
                <a:schemeClr val="dk1"/>
              </a:solidFill>
              <a:latin typeface="Times New Roman"/>
              <a:ea typeface="Times New Roman"/>
              <a:cs typeface="Times New Roman"/>
              <a:sym typeface="Times New Roman"/>
            </a:endParaRPr>
          </a:p>
          <a:p>
            <a:pPr marL="571500" lvl="0" indent="-317500" algn="l" rtl="0">
              <a:lnSpc>
                <a:spcPct val="150000"/>
              </a:lnSpc>
              <a:spcBef>
                <a:spcPts val="0"/>
              </a:spcBef>
              <a:spcAft>
                <a:spcPts val="0"/>
              </a:spcAft>
              <a:buClr>
                <a:schemeClr val="dk1"/>
              </a:buClr>
              <a:buSzPts val="2000"/>
              <a:buFont typeface="Arial"/>
              <a:buChar char="•"/>
            </a:pPr>
            <a:r>
              <a:rPr lang="en-US" sz="2000">
                <a:solidFill>
                  <a:schemeClr val="dk1"/>
                </a:solidFill>
                <a:latin typeface="Times New Roman"/>
                <a:ea typeface="Times New Roman"/>
                <a:cs typeface="Times New Roman"/>
                <a:sym typeface="Times New Roman"/>
              </a:rPr>
              <a:t>Communication challenge: Weather forecasts are complex and technical, making it challenging for the general public to understand </a:t>
            </a:r>
            <a:endParaRPr sz="2000">
              <a:solidFill>
                <a:schemeClr val="dk1"/>
              </a:solidFill>
            </a:endParaRPr>
          </a:p>
          <a:p>
            <a:pPr marL="571500" lvl="0" indent="-317500" algn="l" rtl="0">
              <a:lnSpc>
                <a:spcPct val="150000"/>
              </a:lnSpc>
              <a:spcBef>
                <a:spcPts val="0"/>
              </a:spcBef>
              <a:spcAft>
                <a:spcPts val="0"/>
              </a:spcAft>
              <a:buClr>
                <a:schemeClr val="dk1"/>
              </a:buClr>
              <a:buSzPts val="2000"/>
              <a:buFont typeface="Arial"/>
              <a:buChar char="•"/>
            </a:pPr>
            <a:r>
              <a:rPr lang="en-US" sz="2000">
                <a:solidFill>
                  <a:schemeClr val="dk1"/>
                </a:solidFill>
                <a:latin typeface="Times New Roman"/>
                <a:ea typeface="Times New Roman"/>
                <a:cs typeface="Times New Roman"/>
                <a:sym typeface="Times New Roman"/>
              </a:rPr>
              <a:t>Instrument inadequacy, issues on instrument installation, data transmission and maintenance in remote areas due to communication network from remote stations</a:t>
            </a:r>
            <a:endParaRPr/>
          </a:p>
          <a:p>
            <a:pPr marL="457200" lvl="0" indent="0" algn="l" rtl="0">
              <a:lnSpc>
                <a:spcPct val="150000"/>
              </a:lnSpc>
              <a:spcBef>
                <a:spcPts val="0"/>
              </a:spcBef>
              <a:spcAft>
                <a:spcPts val="0"/>
              </a:spcAft>
              <a:buNone/>
            </a:pPr>
            <a:endParaRPr sz="2000">
              <a:solidFill>
                <a:schemeClr val="dk1"/>
              </a:solidFill>
              <a:latin typeface="Times New Roman"/>
              <a:ea typeface="Times New Roman"/>
              <a:cs typeface="Times New Roman"/>
              <a:sym typeface="Times New Roman"/>
            </a:endParaRPr>
          </a:p>
          <a:p>
            <a:pPr marL="457200" lvl="0" indent="0" algn="l" rtl="0">
              <a:lnSpc>
                <a:spcPct val="150000"/>
              </a:lnSpc>
              <a:spcBef>
                <a:spcPts val="0"/>
              </a:spcBef>
              <a:spcAft>
                <a:spcPts val="0"/>
              </a:spcAft>
              <a:buNone/>
            </a:pPr>
            <a:endParaRPr sz="2000">
              <a:solidFill>
                <a:schemeClr val="dk1"/>
              </a:solidFill>
              <a:latin typeface="Times New Roman"/>
              <a:ea typeface="Times New Roman"/>
              <a:cs typeface="Times New Roman"/>
              <a:sym typeface="Times New Roman"/>
            </a:endParaRPr>
          </a:p>
          <a:p>
            <a:pPr marL="457200" lvl="0" indent="0" algn="l" rtl="0">
              <a:lnSpc>
                <a:spcPct val="150000"/>
              </a:lnSpc>
              <a:spcBef>
                <a:spcPts val="0"/>
              </a:spcBef>
              <a:spcAft>
                <a:spcPts val="0"/>
              </a:spcAft>
              <a:buNone/>
            </a:pPr>
            <a:endParaRPr sz="2000">
              <a:solidFill>
                <a:schemeClr val="dk1"/>
              </a:solidFill>
              <a:latin typeface="Times New Roman"/>
              <a:ea typeface="Times New Roman"/>
              <a:cs typeface="Times New Roman"/>
              <a:sym typeface="Times New Roman"/>
            </a:endParaRPr>
          </a:p>
          <a:p>
            <a:pPr marL="571500" lvl="0" indent="-317500" algn="l" rtl="0">
              <a:lnSpc>
                <a:spcPct val="150000"/>
              </a:lnSpc>
              <a:spcBef>
                <a:spcPts val="0"/>
              </a:spcBef>
              <a:spcAft>
                <a:spcPts val="0"/>
              </a:spcAft>
              <a:buClr>
                <a:schemeClr val="dk1"/>
              </a:buClr>
              <a:buSzPts val="2000"/>
              <a:buFont typeface="Times New Roman"/>
              <a:buChar char="•"/>
            </a:pPr>
            <a:r>
              <a:rPr lang="en-US" sz="2000">
                <a:solidFill>
                  <a:schemeClr val="dk1"/>
                </a:solidFill>
                <a:latin typeface="Times New Roman"/>
                <a:ea typeface="Times New Roman"/>
                <a:cs typeface="Times New Roman"/>
                <a:sym typeface="Times New Roman"/>
              </a:rPr>
              <a:t>Complex topography and Lack of true geographical representations in modeling Difficulty in providing en-route forecast for mountainous areas with random and unpredictable changes in weather</a:t>
            </a:r>
            <a:endParaRPr/>
          </a:p>
          <a:p>
            <a:pPr marL="571500" lvl="0" indent="-317500" algn="l" rtl="0">
              <a:lnSpc>
                <a:spcPct val="150000"/>
              </a:lnSpc>
              <a:spcBef>
                <a:spcPts val="0"/>
              </a:spcBef>
              <a:spcAft>
                <a:spcPts val="0"/>
              </a:spcAft>
              <a:buClr>
                <a:schemeClr val="dk1"/>
              </a:buClr>
              <a:buSzPts val="2000"/>
              <a:buFont typeface="Times New Roman"/>
              <a:buChar char="•"/>
            </a:pPr>
            <a:r>
              <a:rPr lang="en-US" sz="2000">
                <a:solidFill>
                  <a:schemeClr val="dk1"/>
                </a:solidFill>
                <a:latin typeface="Times New Roman"/>
                <a:ea typeface="Times New Roman"/>
                <a:cs typeface="Times New Roman"/>
                <a:sym typeface="Times New Roman"/>
              </a:rPr>
              <a:t>Less Research and Development in modelling fields and Less Partnerships for knowledge sharing and resource mobilization.</a:t>
            </a:r>
            <a:endParaRPr/>
          </a:p>
          <a:p>
            <a:pPr marL="571500" lvl="0" indent="-190500" algn="l" rtl="0">
              <a:lnSpc>
                <a:spcPct val="150000"/>
              </a:lnSpc>
              <a:spcBef>
                <a:spcPts val="0"/>
              </a:spcBef>
              <a:spcAft>
                <a:spcPts val="0"/>
              </a:spcAft>
              <a:buClr>
                <a:schemeClr val="dk1"/>
              </a:buClr>
              <a:buSzPts val="2000"/>
              <a:buFont typeface="Times New Roman"/>
              <a:buNone/>
            </a:pPr>
            <a:endParaRPr sz="1800">
              <a:solidFill>
                <a:schemeClr val="dk1"/>
              </a:solidFill>
              <a:latin typeface="Times New Roman"/>
              <a:ea typeface="Times New Roman"/>
              <a:cs typeface="Times New Roman"/>
              <a:sym typeface="Times New Roman"/>
            </a:endParaRPr>
          </a:p>
          <a:p>
            <a:pPr marL="571500" lvl="0" indent="-190500" algn="l" rtl="0">
              <a:lnSpc>
                <a:spcPct val="150000"/>
              </a:lnSpc>
              <a:spcBef>
                <a:spcPts val="0"/>
              </a:spcBef>
              <a:spcAft>
                <a:spcPts val="0"/>
              </a:spcAft>
              <a:buClr>
                <a:schemeClr val="dk1"/>
              </a:buClr>
              <a:buSzPts val="2000"/>
              <a:buFont typeface="Times New Roman"/>
              <a:buNone/>
            </a:pPr>
            <a:endParaRPr sz="2000">
              <a:solidFill>
                <a:schemeClr val="dk1"/>
              </a:solidFill>
              <a:latin typeface="Times New Roman"/>
              <a:ea typeface="Times New Roman"/>
              <a:cs typeface="Times New Roman"/>
              <a:sym typeface="Times New Roman"/>
            </a:endParaRPr>
          </a:p>
          <a:p>
            <a:pPr marL="571500" lvl="0" indent="-190500" algn="l" rtl="0">
              <a:lnSpc>
                <a:spcPct val="150000"/>
              </a:lnSpc>
              <a:spcBef>
                <a:spcPts val="0"/>
              </a:spcBef>
              <a:spcAft>
                <a:spcPts val="0"/>
              </a:spcAft>
              <a:buClr>
                <a:schemeClr val="dk1"/>
              </a:buClr>
              <a:buSzPts val="2000"/>
              <a:buFont typeface="Times New Roman"/>
              <a:buNone/>
            </a:pPr>
            <a:endParaRPr sz="2000">
              <a:solidFill>
                <a:schemeClr val="dk1"/>
              </a:solidFill>
            </a:endParaRPr>
          </a:p>
          <a:p>
            <a:pPr marL="571500" lvl="0" indent="-190500" algn="l" rtl="0">
              <a:lnSpc>
                <a:spcPct val="150000"/>
              </a:lnSpc>
              <a:spcBef>
                <a:spcPts val="0"/>
              </a:spcBef>
              <a:spcAft>
                <a:spcPts val="0"/>
              </a:spcAft>
              <a:buClr>
                <a:schemeClr val="dk1"/>
              </a:buClr>
              <a:buSzPts val="2000"/>
              <a:buFont typeface="Times New Roman"/>
              <a:buNone/>
            </a:pPr>
            <a:endParaRPr sz="2000">
              <a:solidFill>
                <a:schemeClr val="dk1"/>
              </a:solidFill>
              <a:latin typeface="Times New Roman"/>
              <a:ea typeface="Times New Roman"/>
              <a:cs typeface="Times New Roman"/>
              <a:sym typeface="Times New Roman"/>
            </a:endParaRPr>
          </a:p>
          <a:p>
            <a:pPr marL="457200" lvl="0" indent="-190500" algn="l" rtl="0">
              <a:lnSpc>
                <a:spcPct val="150000"/>
              </a:lnSpc>
              <a:spcBef>
                <a:spcPts val="0"/>
              </a:spcBef>
              <a:spcAft>
                <a:spcPts val="0"/>
              </a:spcAft>
              <a:buSzPts val="2400"/>
              <a:buFont typeface="Arial"/>
              <a:buNone/>
            </a:pPr>
            <a:endParaRPr sz="2000">
              <a:solidFill>
                <a:schemeClr val="dk1"/>
              </a:solidFill>
              <a:latin typeface="Times New Roman"/>
              <a:ea typeface="Times New Roman"/>
              <a:cs typeface="Times New Roman"/>
              <a:sym typeface="Times New Roman"/>
            </a:endParaRPr>
          </a:p>
          <a:p>
            <a:pPr marL="457200" lvl="0" indent="-190500" algn="l" rtl="0">
              <a:lnSpc>
                <a:spcPct val="150000"/>
              </a:lnSpc>
              <a:spcBef>
                <a:spcPts val="0"/>
              </a:spcBef>
              <a:spcAft>
                <a:spcPts val="0"/>
              </a:spcAft>
              <a:buSzPts val="2400"/>
              <a:buFont typeface="Arial"/>
              <a:buNone/>
            </a:pPr>
            <a:endParaRPr sz="2000">
              <a:solidFill>
                <a:schemeClr val="dk1"/>
              </a:solidFill>
              <a:latin typeface="Times New Roman"/>
              <a:ea typeface="Times New Roman"/>
              <a:cs typeface="Times New Roman"/>
              <a:sym typeface="Times New Roman"/>
            </a:endParaRPr>
          </a:p>
          <a:p>
            <a:pPr marL="0" lvl="0" indent="0" algn="l" rtl="0">
              <a:lnSpc>
                <a:spcPct val="150000"/>
              </a:lnSpc>
              <a:spcBef>
                <a:spcPts val="0"/>
              </a:spcBef>
              <a:spcAft>
                <a:spcPts val="0"/>
              </a:spcAft>
              <a:buSzPts val="2400"/>
              <a:buNone/>
            </a:pPr>
            <a:endParaRPr sz="2000">
              <a:solidFill>
                <a:schemeClr val="dk1"/>
              </a:solidFill>
            </a:endParaRPr>
          </a:p>
        </p:txBody>
      </p:sp>
      <p:sp>
        <p:nvSpPr>
          <p:cNvPr id="377" name="Google Shape;377;p62"/>
          <p:cNvSpPr/>
          <p:nvPr/>
        </p:nvSpPr>
        <p:spPr>
          <a:xfrm>
            <a:off x="5978820" y="3275112"/>
            <a:ext cx="234360" cy="30777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US"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pic>
        <p:nvPicPr>
          <p:cNvPr id="378" name="Google Shape;378;p62"/>
          <p:cNvPicPr preferRelativeResize="0"/>
          <p:nvPr/>
        </p:nvPicPr>
        <p:blipFill rotWithShape="1">
          <a:blip r:embed="rId3">
            <a:alphaModFix/>
          </a:blip>
          <a:srcRect/>
          <a:stretch/>
        </p:blipFill>
        <p:spPr>
          <a:xfrm>
            <a:off x="261365" y="182213"/>
            <a:ext cx="817685" cy="685800"/>
          </a:xfrm>
          <a:prstGeom prst="rect">
            <a:avLst/>
          </a:prstGeom>
          <a:noFill/>
          <a:ln>
            <a:noFill/>
          </a:ln>
        </p:spPr>
      </p:pic>
      <p:pic>
        <p:nvPicPr>
          <p:cNvPr id="379" name="Google Shape;379;p62" descr="RAOnline Nepal: Geology - Nepal's Topography - Foot Hills"/>
          <p:cNvPicPr preferRelativeResize="0"/>
          <p:nvPr/>
        </p:nvPicPr>
        <p:blipFill rotWithShape="1">
          <a:blip r:embed="rId4">
            <a:alphaModFix/>
          </a:blip>
          <a:srcRect/>
          <a:stretch/>
        </p:blipFill>
        <p:spPr>
          <a:xfrm>
            <a:off x="7656844" y="2361362"/>
            <a:ext cx="3386293" cy="1808704"/>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83"/>
        <p:cNvGrpSpPr/>
        <p:nvPr/>
      </p:nvGrpSpPr>
      <p:grpSpPr>
        <a:xfrm>
          <a:off x="0" y="0"/>
          <a:ext cx="0" cy="0"/>
          <a:chOff x="0" y="0"/>
          <a:chExt cx="0" cy="0"/>
        </a:xfrm>
      </p:grpSpPr>
      <p:sp>
        <p:nvSpPr>
          <p:cNvPr id="384" name="Google Shape;384;p59"/>
          <p:cNvSpPr txBox="1"/>
          <p:nvPr/>
        </p:nvSpPr>
        <p:spPr>
          <a:xfrm>
            <a:off x="1109777" y="280343"/>
            <a:ext cx="10182604" cy="459548"/>
          </a:xfrm>
          <a:prstGeom prst="rect">
            <a:avLst/>
          </a:prstGeom>
          <a:noFill/>
          <a:ln>
            <a:noFill/>
          </a:ln>
        </p:spPr>
        <p:txBody>
          <a:bodyPr spcFirstLastPara="1" wrap="square" lIns="91425" tIns="45700" rIns="91425" bIns="45700" anchor="ctr" anchorCtr="0">
            <a:normAutofit/>
          </a:bodyPr>
          <a:lstStyle/>
          <a:p>
            <a:pPr marL="0" marR="0" lvl="0" indent="0" algn="l" rtl="0">
              <a:lnSpc>
                <a:spcPct val="90000"/>
              </a:lnSpc>
              <a:spcBef>
                <a:spcPts val="0"/>
              </a:spcBef>
              <a:spcAft>
                <a:spcPts val="0"/>
              </a:spcAft>
              <a:buClr>
                <a:schemeClr val="dk1"/>
              </a:buClr>
              <a:buSzPts val="1333"/>
              <a:buFont typeface="Calibri"/>
              <a:buNone/>
            </a:pPr>
            <a:r>
              <a:rPr lang="en-US" sz="2400" b="1" i="0" u="none" strike="noStrike" cap="none">
                <a:solidFill>
                  <a:schemeClr val="dk1"/>
                </a:solidFill>
                <a:latin typeface="Times New Roman"/>
                <a:ea typeface="Times New Roman"/>
                <a:cs typeface="Times New Roman"/>
                <a:sym typeface="Times New Roman"/>
              </a:rPr>
              <a:t>Opportunities</a:t>
            </a:r>
            <a:endParaRPr sz="1400" b="0" i="0" u="none" strike="noStrike" cap="none">
              <a:solidFill>
                <a:srgbClr val="000000"/>
              </a:solidFill>
              <a:latin typeface="Arial"/>
              <a:ea typeface="Arial"/>
              <a:cs typeface="Arial"/>
              <a:sym typeface="Arial"/>
            </a:endParaRPr>
          </a:p>
        </p:txBody>
      </p:sp>
      <p:pic>
        <p:nvPicPr>
          <p:cNvPr id="385" name="Google Shape;385;p59"/>
          <p:cNvPicPr preferRelativeResize="0"/>
          <p:nvPr/>
        </p:nvPicPr>
        <p:blipFill rotWithShape="1">
          <a:blip r:embed="rId3">
            <a:alphaModFix/>
          </a:blip>
          <a:srcRect/>
          <a:stretch/>
        </p:blipFill>
        <p:spPr>
          <a:xfrm>
            <a:off x="261365" y="182213"/>
            <a:ext cx="817685" cy="685800"/>
          </a:xfrm>
          <a:prstGeom prst="rect">
            <a:avLst/>
          </a:prstGeom>
          <a:noFill/>
          <a:ln>
            <a:noFill/>
          </a:ln>
        </p:spPr>
      </p:pic>
      <p:pic>
        <p:nvPicPr>
          <p:cNvPr id="386" name="Google Shape;386;p59"/>
          <p:cNvPicPr preferRelativeResize="0"/>
          <p:nvPr/>
        </p:nvPicPr>
        <p:blipFill rotWithShape="1">
          <a:blip r:embed="rId4">
            <a:alphaModFix/>
          </a:blip>
          <a:srcRect/>
          <a:stretch/>
        </p:blipFill>
        <p:spPr>
          <a:xfrm rot="5400000">
            <a:off x="10525475" y="4825325"/>
            <a:ext cx="1850125" cy="1117275"/>
          </a:xfrm>
          <a:prstGeom prst="rect">
            <a:avLst/>
          </a:prstGeom>
          <a:noFill/>
          <a:ln>
            <a:noFill/>
          </a:ln>
        </p:spPr>
      </p:pic>
      <p:pic>
        <p:nvPicPr>
          <p:cNvPr id="387" name="Google Shape;387;p59"/>
          <p:cNvPicPr preferRelativeResize="0"/>
          <p:nvPr/>
        </p:nvPicPr>
        <p:blipFill rotWithShape="1">
          <a:blip r:embed="rId5">
            <a:alphaModFix/>
          </a:blip>
          <a:srcRect/>
          <a:stretch/>
        </p:blipFill>
        <p:spPr>
          <a:xfrm>
            <a:off x="7114233" y="248350"/>
            <a:ext cx="2763168" cy="1398300"/>
          </a:xfrm>
          <a:prstGeom prst="rect">
            <a:avLst/>
          </a:prstGeom>
          <a:noFill/>
          <a:ln>
            <a:noFill/>
          </a:ln>
        </p:spPr>
      </p:pic>
      <p:pic>
        <p:nvPicPr>
          <p:cNvPr id="388" name="Google Shape;388;p59"/>
          <p:cNvPicPr preferRelativeResize="0"/>
          <p:nvPr/>
        </p:nvPicPr>
        <p:blipFill rotWithShape="1">
          <a:blip r:embed="rId6">
            <a:alphaModFix/>
          </a:blip>
          <a:srcRect/>
          <a:stretch/>
        </p:blipFill>
        <p:spPr>
          <a:xfrm>
            <a:off x="9550550" y="4486725"/>
            <a:ext cx="1348225" cy="1786800"/>
          </a:xfrm>
          <a:prstGeom prst="rect">
            <a:avLst/>
          </a:prstGeom>
          <a:noFill/>
          <a:ln>
            <a:noFill/>
          </a:ln>
        </p:spPr>
      </p:pic>
      <p:pic>
        <p:nvPicPr>
          <p:cNvPr id="389" name="Google Shape;389;p59" descr="C:\Users\user\Desktop\Feild visits\DCIM\101MSDCF\DSC09184.JPG"/>
          <p:cNvPicPr preferRelativeResize="0"/>
          <p:nvPr/>
        </p:nvPicPr>
        <p:blipFill rotWithShape="1">
          <a:blip r:embed="rId7">
            <a:alphaModFix/>
          </a:blip>
          <a:srcRect/>
          <a:stretch/>
        </p:blipFill>
        <p:spPr>
          <a:xfrm>
            <a:off x="10001750" y="172162"/>
            <a:ext cx="2097398" cy="1398290"/>
          </a:xfrm>
          <a:prstGeom prst="rect">
            <a:avLst/>
          </a:prstGeom>
          <a:noFill/>
          <a:ln>
            <a:noFill/>
          </a:ln>
        </p:spPr>
      </p:pic>
      <p:sp>
        <p:nvSpPr>
          <p:cNvPr id="390" name="Google Shape;390;p59"/>
          <p:cNvSpPr txBox="1"/>
          <p:nvPr/>
        </p:nvSpPr>
        <p:spPr>
          <a:xfrm>
            <a:off x="91975" y="540950"/>
            <a:ext cx="7389600" cy="6244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0" i="0" u="none" strike="noStrike" cap="none" dirty="0">
              <a:solidFill>
                <a:schemeClr val="dk1"/>
              </a:solidFill>
              <a:latin typeface="Arial"/>
              <a:ea typeface="Arial"/>
              <a:cs typeface="Arial"/>
              <a:sym typeface="Arial"/>
            </a:endParaRPr>
          </a:p>
          <a:p>
            <a:pPr marL="685800" marR="0" lvl="0" indent="-479166" algn="l" rtl="0">
              <a:lnSpc>
                <a:spcPct val="100000"/>
              </a:lnSpc>
              <a:spcBef>
                <a:spcPts val="0"/>
              </a:spcBef>
              <a:spcAft>
                <a:spcPts val="0"/>
              </a:spcAft>
              <a:buClr>
                <a:schemeClr val="dk1"/>
              </a:buClr>
              <a:buSzPts val="2146"/>
              <a:buFont typeface="Arial"/>
              <a:buChar char="●"/>
            </a:pPr>
            <a:r>
              <a:rPr lang="en-US" sz="2200" b="0" i="0" u="none" strike="noStrike" cap="none" dirty="0">
                <a:solidFill>
                  <a:schemeClr val="dk1"/>
                </a:solidFill>
                <a:latin typeface="Times New Roman"/>
                <a:ea typeface="Times New Roman"/>
                <a:cs typeface="Times New Roman"/>
                <a:sym typeface="Times New Roman"/>
              </a:rPr>
              <a:t>Improved weather monitoring facilities</a:t>
            </a:r>
            <a:endParaRPr sz="2200" b="0" i="0" u="none" strike="noStrike" cap="none" dirty="0">
              <a:solidFill>
                <a:schemeClr val="dk1"/>
              </a:solidFill>
              <a:latin typeface="Times New Roman"/>
              <a:ea typeface="Times New Roman"/>
              <a:cs typeface="Times New Roman"/>
              <a:sym typeface="Times New Roman"/>
            </a:endParaRPr>
          </a:p>
          <a:p>
            <a:pPr marL="685800" marR="0" lvl="0" indent="-479166" algn="l" rtl="0">
              <a:lnSpc>
                <a:spcPct val="100000"/>
              </a:lnSpc>
              <a:spcBef>
                <a:spcPts val="1000"/>
              </a:spcBef>
              <a:spcAft>
                <a:spcPts val="0"/>
              </a:spcAft>
              <a:buClr>
                <a:schemeClr val="dk1"/>
              </a:buClr>
              <a:buSzPts val="2146"/>
              <a:buFont typeface="Arial"/>
              <a:buChar char="●"/>
            </a:pPr>
            <a:r>
              <a:rPr lang="en-US" sz="2200" b="1" i="0" u="none" strike="noStrike" cap="none" dirty="0">
                <a:solidFill>
                  <a:srgbClr val="00B050"/>
                </a:solidFill>
                <a:latin typeface="Times New Roman"/>
                <a:ea typeface="Times New Roman"/>
                <a:cs typeface="Times New Roman"/>
                <a:sym typeface="Times New Roman"/>
              </a:rPr>
              <a:t>Pictorial forecast (in process)</a:t>
            </a:r>
            <a:endParaRPr sz="2600" b="1" i="0" u="none" strike="noStrike" cap="none" dirty="0">
              <a:solidFill>
                <a:srgbClr val="00B050"/>
              </a:solidFill>
              <a:latin typeface="Arial"/>
              <a:ea typeface="Arial"/>
              <a:cs typeface="Arial"/>
              <a:sym typeface="Arial"/>
            </a:endParaRPr>
          </a:p>
          <a:p>
            <a:pPr marL="685800" marR="0" lvl="0" indent="-479166" algn="l" rtl="0">
              <a:lnSpc>
                <a:spcPct val="100000"/>
              </a:lnSpc>
              <a:spcBef>
                <a:spcPts val="1000"/>
              </a:spcBef>
              <a:spcAft>
                <a:spcPts val="0"/>
              </a:spcAft>
              <a:buClr>
                <a:schemeClr val="dk1"/>
              </a:buClr>
              <a:buSzPts val="2146"/>
              <a:buFont typeface="Arial"/>
              <a:buChar char="●"/>
            </a:pPr>
            <a:r>
              <a:rPr lang="en-US" sz="2200" b="0" i="0" u="none" strike="noStrike" cap="none" dirty="0">
                <a:solidFill>
                  <a:schemeClr val="dk1"/>
                </a:solidFill>
                <a:latin typeface="Times New Roman"/>
                <a:ea typeface="Times New Roman"/>
                <a:cs typeface="Times New Roman"/>
                <a:sym typeface="Times New Roman"/>
              </a:rPr>
              <a:t>NWP verification program (ongoing)</a:t>
            </a:r>
            <a:endParaRPr sz="2200" b="0" i="0" u="none" strike="noStrike" cap="none" dirty="0">
              <a:solidFill>
                <a:schemeClr val="dk1"/>
              </a:solidFill>
              <a:latin typeface="Times New Roman"/>
              <a:ea typeface="Times New Roman"/>
              <a:cs typeface="Times New Roman"/>
              <a:sym typeface="Times New Roman"/>
            </a:endParaRPr>
          </a:p>
          <a:p>
            <a:pPr marL="685800" marR="0" lvl="0" indent="-482600" algn="l" rtl="0">
              <a:lnSpc>
                <a:spcPct val="100000"/>
              </a:lnSpc>
              <a:spcBef>
                <a:spcPts val="1000"/>
              </a:spcBef>
              <a:spcAft>
                <a:spcPts val="0"/>
              </a:spcAft>
              <a:buClr>
                <a:schemeClr val="dk1"/>
              </a:buClr>
              <a:buSzPts val="2200"/>
              <a:buFont typeface="Times New Roman"/>
              <a:buChar char="●"/>
            </a:pPr>
            <a:r>
              <a:rPr lang="en-US" sz="2200" b="0" i="0" u="none" strike="noStrike" cap="none" dirty="0">
                <a:solidFill>
                  <a:schemeClr val="dk1"/>
                </a:solidFill>
                <a:latin typeface="Times New Roman"/>
                <a:ea typeface="Times New Roman"/>
                <a:cs typeface="Times New Roman"/>
                <a:sym typeface="Times New Roman"/>
              </a:rPr>
              <a:t>Lab calibration and Mobile field</a:t>
            </a:r>
            <a:endParaRPr sz="2200" b="0" i="0" u="none" strike="noStrike" cap="none" dirty="0">
              <a:solidFill>
                <a:schemeClr val="dk1"/>
              </a:solidFill>
              <a:latin typeface="Times New Roman"/>
              <a:ea typeface="Times New Roman"/>
              <a:cs typeface="Times New Roman"/>
              <a:sym typeface="Times New Roman"/>
            </a:endParaRPr>
          </a:p>
          <a:p>
            <a:pPr marL="457200" marR="0" lvl="0" indent="0" algn="l" rtl="0">
              <a:lnSpc>
                <a:spcPct val="100000"/>
              </a:lnSpc>
              <a:spcBef>
                <a:spcPts val="1000"/>
              </a:spcBef>
              <a:spcAft>
                <a:spcPts val="0"/>
              </a:spcAft>
              <a:buNone/>
            </a:pPr>
            <a:r>
              <a:rPr lang="en-US" sz="2200" dirty="0">
                <a:solidFill>
                  <a:schemeClr val="dk1"/>
                </a:solidFill>
                <a:latin typeface="Times New Roman"/>
                <a:ea typeface="Times New Roman"/>
                <a:cs typeface="Times New Roman"/>
                <a:sym typeface="Times New Roman"/>
              </a:rPr>
              <a:t>  </a:t>
            </a:r>
            <a:r>
              <a:rPr lang="en-US" sz="2200" b="0" i="0" u="none" strike="noStrike" cap="none" dirty="0">
                <a:solidFill>
                  <a:schemeClr val="dk1"/>
                </a:solidFill>
                <a:latin typeface="Times New Roman"/>
                <a:ea typeface="Times New Roman"/>
                <a:cs typeface="Times New Roman"/>
                <a:sym typeface="Times New Roman"/>
              </a:rPr>
              <a:t> calibration</a:t>
            </a:r>
            <a:endParaRPr sz="2200" b="0" i="0" u="none" strike="noStrike" cap="none" dirty="0">
              <a:solidFill>
                <a:schemeClr val="dk1"/>
              </a:solidFill>
              <a:latin typeface="Times New Roman"/>
              <a:ea typeface="Times New Roman"/>
              <a:cs typeface="Times New Roman"/>
              <a:sym typeface="Times New Roman"/>
            </a:endParaRPr>
          </a:p>
          <a:p>
            <a:pPr marL="685800" marR="0" lvl="0" indent="-479166" algn="l" rtl="0">
              <a:lnSpc>
                <a:spcPct val="100000"/>
              </a:lnSpc>
              <a:spcBef>
                <a:spcPts val="1000"/>
              </a:spcBef>
              <a:spcAft>
                <a:spcPts val="0"/>
              </a:spcAft>
              <a:buClr>
                <a:schemeClr val="dk1"/>
              </a:buClr>
              <a:buSzPts val="2146"/>
              <a:buFont typeface="Arial"/>
              <a:buChar char="●"/>
            </a:pPr>
            <a:r>
              <a:rPr lang="en-US" sz="2200" b="0" i="0" u="none" strike="noStrike" cap="none" dirty="0">
                <a:solidFill>
                  <a:schemeClr val="dk1"/>
                </a:solidFill>
                <a:latin typeface="Times New Roman"/>
                <a:ea typeface="Times New Roman"/>
                <a:cs typeface="Times New Roman"/>
                <a:sym typeface="Times New Roman"/>
              </a:rPr>
              <a:t>Continuation of IBF for Landslide prone area and we are discussing to work on IBF for flood prone area </a:t>
            </a:r>
            <a:r>
              <a:rPr lang="en-US" sz="2200" dirty="0">
                <a:solidFill>
                  <a:schemeClr val="dk1"/>
                </a:solidFill>
                <a:latin typeface="Times New Roman"/>
                <a:ea typeface="Times New Roman"/>
                <a:cs typeface="Times New Roman"/>
                <a:sym typeface="Times New Roman"/>
              </a:rPr>
              <a:t>too.</a:t>
            </a:r>
            <a:r>
              <a:rPr lang="en-US" sz="2200" b="0" i="0" u="none" strike="noStrike" cap="none" dirty="0">
                <a:solidFill>
                  <a:schemeClr val="dk1"/>
                </a:solidFill>
                <a:latin typeface="Times New Roman"/>
                <a:ea typeface="Times New Roman"/>
                <a:cs typeface="Times New Roman"/>
                <a:sym typeface="Times New Roman"/>
              </a:rPr>
              <a:t> </a:t>
            </a:r>
            <a:endParaRPr sz="2600" b="0" i="0" u="none" strike="noStrike" cap="none" dirty="0">
              <a:solidFill>
                <a:schemeClr val="dk1"/>
              </a:solidFill>
              <a:latin typeface="Arial"/>
              <a:ea typeface="Arial"/>
              <a:cs typeface="Arial"/>
              <a:sym typeface="Arial"/>
            </a:endParaRPr>
          </a:p>
          <a:p>
            <a:pPr marL="685800" marR="0" lvl="0" indent="-479166" algn="l" rtl="0">
              <a:lnSpc>
                <a:spcPct val="100000"/>
              </a:lnSpc>
              <a:spcBef>
                <a:spcPts val="1000"/>
              </a:spcBef>
              <a:spcAft>
                <a:spcPts val="0"/>
              </a:spcAft>
              <a:buClr>
                <a:schemeClr val="dk1"/>
              </a:buClr>
              <a:buSzPts val="2146"/>
              <a:buFont typeface="Arial"/>
              <a:buChar char="●"/>
            </a:pPr>
            <a:r>
              <a:rPr lang="en-US" sz="2200" dirty="0">
                <a:solidFill>
                  <a:schemeClr val="dk1"/>
                </a:solidFill>
                <a:latin typeface="Times New Roman"/>
                <a:ea typeface="Times New Roman"/>
                <a:cs typeface="Times New Roman"/>
                <a:sym typeface="Times New Roman"/>
              </a:rPr>
              <a:t>Mass SMS</a:t>
            </a:r>
            <a:endParaRPr sz="2600" b="0" i="0" u="none" strike="noStrike" cap="none" dirty="0">
              <a:solidFill>
                <a:schemeClr val="dk1"/>
              </a:solidFill>
              <a:latin typeface="Arial"/>
              <a:ea typeface="Arial"/>
              <a:cs typeface="Arial"/>
              <a:sym typeface="Arial"/>
            </a:endParaRPr>
          </a:p>
          <a:p>
            <a:pPr marL="685800" marR="0" lvl="0" indent="-479166" algn="l" rtl="0">
              <a:lnSpc>
                <a:spcPct val="100000"/>
              </a:lnSpc>
              <a:spcBef>
                <a:spcPts val="1000"/>
              </a:spcBef>
              <a:spcAft>
                <a:spcPts val="0"/>
              </a:spcAft>
              <a:buClr>
                <a:schemeClr val="dk1"/>
              </a:buClr>
              <a:buSzPts val="2146"/>
              <a:buFont typeface="Arial"/>
              <a:buChar char="●"/>
            </a:pPr>
            <a:r>
              <a:rPr lang="en-US" sz="2200" b="1" i="0" u="none" strike="noStrike" cap="none" dirty="0">
                <a:solidFill>
                  <a:srgbClr val="00B050"/>
                </a:solidFill>
                <a:latin typeface="Times New Roman"/>
                <a:ea typeface="Times New Roman"/>
                <a:cs typeface="Times New Roman"/>
                <a:sym typeface="Times New Roman"/>
              </a:rPr>
              <a:t>RADAR visualization and product generation training</a:t>
            </a:r>
            <a:endParaRPr sz="2600" b="1" i="0" u="none" strike="noStrike" cap="none" dirty="0">
              <a:solidFill>
                <a:srgbClr val="00B050"/>
              </a:solidFill>
              <a:latin typeface="Arial"/>
              <a:ea typeface="Arial"/>
              <a:cs typeface="Arial"/>
              <a:sym typeface="Arial"/>
            </a:endParaRPr>
          </a:p>
          <a:p>
            <a:pPr marL="685800" marR="0" lvl="0" indent="-479166" algn="l" rtl="0">
              <a:lnSpc>
                <a:spcPct val="100000"/>
              </a:lnSpc>
              <a:spcBef>
                <a:spcPts val="1000"/>
              </a:spcBef>
              <a:spcAft>
                <a:spcPts val="0"/>
              </a:spcAft>
              <a:buClr>
                <a:schemeClr val="dk1"/>
              </a:buClr>
              <a:buSzPts val="2146"/>
              <a:buFont typeface="Arial"/>
              <a:buChar char="●"/>
            </a:pPr>
            <a:r>
              <a:rPr lang="en-US" sz="2200" b="0" i="0" u="none" strike="noStrike" cap="none" dirty="0">
                <a:solidFill>
                  <a:schemeClr val="dk1"/>
                </a:solidFill>
                <a:latin typeface="Times New Roman"/>
                <a:ea typeface="Times New Roman"/>
                <a:cs typeface="Times New Roman"/>
                <a:sym typeface="Times New Roman"/>
              </a:rPr>
              <a:t>Tourism forecast</a:t>
            </a:r>
            <a:endParaRPr sz="2200" b="0" i="0" u="none" strike="noStrike" cap="none" dirty="0">
              <a:solidFill>
                <a:schemeClr val="dk1"/>
              </a:solidFill>
              <a:latin typeface="Times New Roman"/>
              <a:ea typeface="Times New Roman"/>
              <a:cs typeface="Times New Roman"/>
              <a:sym typeface="Times New Roman"/>
            </a:endParaRPr>
          </a:p>
          <a:p>
            <a:pPr marL="685800" marR="0" lvl="0" indent="-479166" algn="l" rtl="0">
              <a:lnSpc>
                <a:spcPct val="100000"/>
              </a:lnSpc>
              <a:spcBef>
                <a:spcPts val="1000"/>
              </a:spcBef>
              <a:spcAft>
                <a:spcPts val="0"/>
              </a:spcAft>
              <a:buClr>
                <a:schemeClr val="dk1"/>
              </a:buClr>
              <a:buSzPts val="2146"/>
              <a:buFont typeface="Arial"/>
              <a:buChar char="●"/>
            </a:pPr>
            <a:r>
              <a:rPr lang="en-US" sz="2200" b="1" i="0" u="none" strike="noStrike" cap="none" dirty="0">
                <a:solidFill>
                  <a:srgbClr val="00B050"/>
                </a:solidFill>
                <a:latin typeface="Times New Roman"/>
                <a:ea typeface="Times New Roman"/>
                <a:cs typeface="Times New Roman"/>
                <a:sym typeface="Times New Roman"/>
              </a:rPr>
              <a:t>National &amp; International Collaborations and Support</a:t>
            </a:r>
            <a:endParaRPr sz="1200" b="1" i="0" u="none" strike="noStrike" cap="none" dirty="0">
              <a:solidFill>
                <a:srgbClr val="00B050"/>
              </a:solidFill>
              <a:latin typeface="Arial"/>
              <a:ea typeface="Arial"/>
              <a:cs typeface="Arial"/>
              <a:sym typeface="Arial"/>
            </a:endParaRPr>
          </a:p>
          <a:p>
            <a:pPr marL="457200" marR="0" lvl="0" indent="0" algn="l" rtl="0">
              <a:lnSpc>
                <a:spcPct val="100000"/>
              </a:lnSpc>
              <a:spcBef>
                <a:spcPts val="1000"/>
              </a:spcBef>
              <a:spcAft>
                <a:spcPts val="0"/>
              </a:spcAft>
              <a:buClr>
                <a:srgbClr val="000000"/>
              </a:buClr>
              <a:buSzPts val="2200"/>
              <a:buFont typeface="Arial"/>
              <a:buNone/>
            </a:pPr>
            <a:endParaRPr sz="2200" b="0" i="0" u="none" strike="noStrike" cap="none" dirty="0">
              <a:solidFill>
                <a:schemeClr val="dk1"/>
              </a:solidFill>
              <a:latin typeface="Times New Roman"/>
              <a:ea typeface="Times New Roman"/>
              <a:cs typeface="Times New Roman"/>
              <a:sym typeface="Times New Roman"/>
            </a:endParaRPr>
          </a:p>
          <a:p>
            <a:pPr marL="457200" marR="0" lvl="0" indent="0" algn="l" rtl="0">
              <a:lnSpc>
                <a:spcPct val="100000"/>
              </a:lnSpc>
              <a:spcBef>
                <a:spcPts val="1000"/>
              </a:spcBef>
              <a:spcAft>
                <a:spcPts val="0"/>
              </a:spcAft>
              <a:buClr>
                <a:srgbClr val="000000"/>
              </a:buClr>
              <a:buSzPts val="2200"/>
              <a:buFont typeface="Arial"/>
              <a:buNone/>
            </a:pPr>
            <a:endParaRPr sz="2200" b="0" i="0" u="none" strike="noStrike" cap="none" dirty="0">
              <a:solidFill>
                <a:schemeClr val="dk1"/>
              </a:solidFill>
              <a:latin typeface="Times New Roman"/>
              <a:ea typeface="Times New Roman"/>
              <a:cs typeface="Times New Roman"/>
              <a:sym typeface="Times New Roman"/>
            </a:endParaRPr>
          </a:p>
        </p:txBody>
      </p:sp>
      <p:pic>
        <p:nvPicPr>
          <p:cNvPr id="391" name="Google Shape;391;p59"/>
          <p:cNvPicPr preferRelativeResize="0"/>
          <p:nvPr/>
        </p:nvPicPr>
        <p:blipFill rotWithShape="1">
          <a:blip r:embed="rId8">
            <a:alphaModFix/>
          </a:blip>
          <a:srcRect/>
          <a:stretch/>
        </p:blipFill>
        <p:spPr>
          <a:xfrm>
            <a:off x="9754655" y="1709945"/>
            <a:ext cx="2189460" cy="1344256"/>
          </a:xfrm>
          <a:prstGeom prst="rect">
            <a:avLst/>
          </a:prstGeom>
          <a:noFill/>
          <a:ln>
            <a:noFill/>
          </a:ln>
        </p:spPr>
      </p:pic>
      <p:pic>
        <p:nvPicPr>
          <p:cNvPr id="392" name="Google Shape;392;p59"/>
          <p:cNvPicPr preferRelativeResize="0"/>
          <p:nvPr/>
        </p:nvPicPr>
        <p:blipFill rotWithShape="1">
          <a:blip r:embed="rId9">
            <a:alphaModFix/>
          </a:blip>
          <a:srcRect/>
          <a:stretch/>
        </p:blipFill>
        <p:spPr>
          <a:xfrm>
            <a:off x="7235700" y="1709950"/>
            <a:ext cx="2336624" cy="1759805"/>
          </a:xfrm>
          <a:prstGeom prst="rect">
            <a:avLst/>
          </a:prstGeom>
          <a:noFill/>
          <a:ln>
            <a:noFill/>
          </a:ln>
        </p:spPr>
      </p:pic>
      <p:pic>
        <p:nvPicPr>
          <p:cNvPr id="393" name="Google Shape;393;p59"/>
          <p:cNvPicPr preferRelativeResize="0"/>
          <p:nvPr/>
        </p:nvPicPr>
        <p:blipFill rotWithShape="1">
          <a:blip r:embed="rId10">
            <a:alphaModFix/>
          </a:blip>
          <a:srcRect/>
          <a:stretch/>
        </p:blipFill>
        <p:spPr>
          <a:xfrm>
            <a:off x="9648808" y="3130389"/>
            <a:ext cx="2336614" cy="1314346"/>
          </a:xfrm>
          <a:prstGeom prst="rect">
            <a:avLst/>
          </a:prstGeom>
          <a:noFill/>
          <a:ln>
            <a:noFill/>
          </a:ln>
        </p:spPr>
      </p:pic>
      <p:pic>
        <p:nvPicPr>
          <p:cNvPr id="394" name="Google Shape;394;p59"/>
          <p:cNvPicPr preferRelativeResize="0"/>
          <p:nvPr/>
        </p:nvPicPr>
        <p:blipFill rotWithShape="1">
          <a:blip r:embed="rId11">
            <a:alphaModFix/>
          </a:blip>
          <a:srcRect/>
          <a:stretch/>
        </p:blipFill>
        <p:spPr>
          <a:xfrm>
            <a:off x="7396528" y="3476633"/>
            <a:ext cx="2097407" cy="1233427"/>
          </a:xfrm>
          <a:prstGeom prst="rect">
            <a:avLst/>
          </a:prstGeom>
          <a:noFill/>
          <a:ln>
            <a:noFill/>
          </a:ln>
        </p:spPr>
      </p:pic>
      <p:pic>
        <p:nvPicPr>
          <p:cNvPr id="395" name="Google Shape;395;p59"/>
          <p:cNvPicPr preferRelativeResize="0"/>
          <p:nvPr/>
        </p:nvPicPr>
        <p:blipFill rotWithShape="1">
          <a:blip r:embed="rId12">
            <a:alphaModFix/>
          </a:blip>
          <a:srcRect/>
          <a:stretch/>
        </p:blipFill>
        <p:spPr>
          <a:xfrm>
            <a:off x="7393562" y="4710409"/>
            <a:ext cx="2103348" cy="1029707"/>
          </a:xfrm>
          <a:prstGeom prst="rect">
            <a:avLst/>
          </a:prstGeom>
          <a:noFill/>
          <a:ln>
            <a:noFill/>
          </a:ln>
        </p:spPr>
      </p:pic>
      <p:pic>
        <p:nvPicPr>
          <p:cNvPr id="396" name="Google Shape;396;p59" descr="Image"/>
          <p:cNvPicPr preferRelativeResize="0"/>
          <p:nvPr/>
        </p:nvPicPr>
        <p:blipFill rotWithShape="1">
          <a:blip r:embed="rId13">
            <a:alphaModFix/>
          </a:blip>
          <a:srcRect/>
          <a:stretch/>
        </p:blipFill>
        <p:spPr>
          <a:xfrm>
            <a:off x="5337850" y="1988850"/>
            <a:ext cx="1802774" cy="1162001"/>
          </a:xfrm>
          <a:prstGeom prst="rect">
            <a:avLst/>
          </a:prstGeom>
          <a:noFill/>
          <a:ln>
            <a:noFill/>
          </a:ln>
        </p:spPr>
      </p:pic>
      <p:pic>
        <p:nvPicPr>
          <p:cNvPr id="397" name="Google Shape;397;p59"/>
          <p:cNvPicPr preferRelativeResize="0"/>
          <p:nvPr/>
        </p:nvPicPr>
        <p:blipFill rotWithShape="1">
          <a:blip r:embed="rId14">
            <a:alphaModFix/>
          </a:blip>
          <a:srcRect/>
          <a:stretch/>
        </p:blipFill>
        <p:spPr>
          <a:xfrm>
            <a:off x="7515324" y="6273525"/>
            <a:ext cx="1212465" cy="479068"/>
          </a:xfrm>
          <a:prstGeom prst="rect">
            <a:avLst/>
          </a:prstGeom>
          <a:noFill/>
          <a:ln>
            <a:noFill/>
          </a:ln>
        </p:spPr>
      </p:pic>
      <p:pic>
        <p:nvPicPr>
          <p:cNvPr id="398" name="Google Shape;398;p59"/>
          <p:cNvPicPr preferRelativeResize="0"/>
          <p:nvPr/>
        </p:nvPicPr>
        <p:blipFill rotWithShape="1">
          <a:blip r:embed="rId15">
            <a:alphaModFix/>
          </a:blip>
          <a:srcRect/>
          <a:stretch/>
        </p:blipFill>
        <p:spPr>
          <a:xfrm>
            <a:off x="8805931" y="6273525"/>
            <a:ext cx="764194" cy="479068"/>
          </a:xfrm>
          <a:prstGeom prst="rect">
            <a:avLst/>
          </a:prstGeom>
          <a:noFill/>
          <a:ln>
            <a:noFill/>
          </a:ln>
        </p:spPr>
      </p:pic>
      <p:pic>
        <p:nvPicPr>
          <p:cNvPr id="399" name="Google Shape;399;p59"/>
          <p:cNvPicPr preferRelativeResize="0"/>
          <p:nvPr/>
        </p:nvPicPr>
        <p:blipFill rotWithShape="1">
          <a:blip r:embed="rId16">
            <a:alphaModFix/>
          </a:blip>
          <a:srcRect/>
          <a:stretch/>
        </p:blipFill>
        <p:spPr>
          <a:xfrm>
            <a:off x="6633972" y="6322250"/>
            <a:ext cx="733103" cy="459550"/>
          </a:xfrm>
          <a:prstGeom prst="rect">
            <a:avLst/>
          </a:prstGeom>
          <a:noFill/>
          <a:ln>
            <a:noFill/>
          </a:ln>
        </p:spPr>
      </p:pic>
      <p:pic>
        <p:nvPicPr>
          <p:cNvPr id="400" name="Google Shape;400;p59"/>
          <p:cNvPicPr preferRelativeResize="0"/>
          <p:nvPr/>
        </p:nvPicPr>
        <p:blipFill rotWithShape="1">
          <a:blip r:embed="rId17">
            <a:alphaModFix/>
          </a:blip>
          <a:srcRect/>
          <a:stretch/>
        </p:blipFill>
        <p:spPr>
          <a:xfrm>
            <a:off x="4041071" y="6422877"/>
            <a:ext cx="570995" cy="380319"/>
          </a:xfrm>
          <a:prstGeom prst="rect">
            <a:avLst/>
          </a:prstGeom>
          <a:noFill/>
          <a:ln>
            <a:noFill/>
          </a:ln>
        </p:spPr>
      </p:pic>
      <p:pic>
        <p:nvPicPr>
          <p:cNvPr id="401" name="Google Shape;401;p59"/>
          <p:cNvPicPr preferRelativeResize="0"/>
          <p:nvPr/>
        </p:nvPicPr>
        <p:blipFill rotWithShape="1">
          <a:blip r:embed="rId18">
            <a:alphaModFix/>
          </a:blip>
          <a:srcRect/>
          <a:stretch/>
        </p:blipFill>
        <p:spPr>
          <a:xfrm>
            <a:off x="5672631" y="6404084"/>
            <a:ext cx="807988" cy="368747"/>
          </a:xfrm>
          <a:prstGeom prst="rect">
            <a:avLst/>
          </a:prstGeom>
          <a:noFill/>
          <a:ln>
            <a:noFill/>
          </a:ln>
        </p:spPr>
      </p:pic>
      <p:pic>
        <p:nvPicPr>
          <p:cNvPr id="402" name="Google Shape;402;p59"/>
          <p:cNvPicPr preferRelativeResize="0"/>
          <p:nvPr/>
        </p:nvPicPr>
        <p:blipFill rotWithShape="1">
          <a:blip r:embed="rId19">
            <a:alphaModFix/>
          </a:blip>
          <a:srcRect/>
          <a:stretch/>
        </p:blipFill>
        <p:spPr>
          <a:xfrm>
            <a:off x="4866499" y="6376100"/>
            <a:ext cx="637672" cy="380325"/>
          </a:xfrm>
          <a:prstGeom prst="rect">
            <a:avLst/>
          </a:prstGeom>
          <a:noFill/>
          <a:ln>
            <a:noFill/>
          </a:ln>
        </p:spPr>
      </p:pic>
      <p:pic>
        <p:nvPicPr>
          <p:cNvPr id="403" name="Google Shape;403;p59"/>
          <p:cNvPicPr preferRelativeResize="0"/>
          <p:nvPr/>
        </p:nvPicPr>
        <p:blipFill rotWithShape="1">
          <a:blip r:embed="rId20">
            <a:alphaModFix/>
          </a:blip>
          <a:srcRect/>
          <a:stretch/>
        </p:blipFill>
        <p:spPr>
          <a:xfrm>
            <a:off x="3009328" y="6496723"/>
            <a:ext cx="959436" cy="249163"/>
          </a:xfrm>
          <a:prstGeom prst="rect">
            <a:avLst/>
          </a:prstGeom>
          <a:noFill/>
          <a:ln>
            <a:noFill/>
          </a:ln>
        </p:spPr>
      </p:pic>
      <p:pic>
        <p:nvPicPr>
          <p:cNvPr id="404" name="Google Shape;404;p59"/>
          <p:cNvPicPr preferRelativeResize="0"/>
          <p:nvPr/>
        </p:nvPicPr>
        <p:blipFill rotWithShape="1">
          <a:blip r:embed="rId21">
            <a:alphaModFix/>
          </a:blip>
          <a:srcRect/>
          <a:stretch/>
        </p:blipFill>
        <p:spPr>
          <a:xfrm>
            <a:off x="2052607" y="6465037"/>
            <a:ext cx="807988" cy="295999"/>
          </a:xfrm>
          <a:prstGeom prst="rect">
            <a:avLst/>
          </a:prstGeom>
          <a:noFill/>
          <a:ln>
            <a:noFill/>
          </a:ln>
        </p:spPr>
      </p:pic>
      <p:pic>
        <p:nvPicPr>
          <p:cNvPr id="405" name="Google Shape;405;p59"/>
          <p:cNvPicPr preferRelativeResize="0"/>
          <p:nvPr/>
        </p:nvPicPr>
        <p:blipFill rotWithShape="1">
          <a:blip r:embed="rId22">
            <a:alphaModFix/>
          </a:blip>
          <a:srcRect/>
          <a:stretch/>
        </p:blipFill>
        <p:spPr>
          <a:xfrm>
            <a:off x="777675" y="6496723"/>
            <a:ext cx="1153419" cy="249163"/>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410"/>
        <p:cNvGrpSpPr/>
        <p:nvPr/>
      </p:nvGrpSpPr>
      <p:grpSpPr>
        <a:xfrm>
          <a:off x="0" y="0"/>
          <a:ext cx="0" cy="0"/>
          <a:chOff x="0" y="0"/>
          <a:chExt cx="0" cy="0"/>
        </a:xfrm>
      </p:grpSpPr>
      <p:sp>
        <p:nvSpPr>
          <p:cNvPr id="411" name="Google Shape;411;p8"/>
          <p:cNvSpPr txBox="1">
            <a:spLocks noGrp="1"/>
          </p:cNvSpPr>
          <p:nvPr>
            <p:ph type="title"/>
          </p:nvPr>
        </p:nvSpPr>
        <p:spPr>
          <a:xfrm>
            <a:off x="1785135" y="182213"/>
            <a:ext cx="8001000" cy="832673"/>
          </a:xfrm>
          <a:prstGeom prst="rect">
            <a:avLst/>
          </a:prstGeom>
          <a:solidFill>
            <a:srgbClr val="002060">
              <a:alpha val="24705"/>
            </a:srgbClr>
          </a:solid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1800"/>
              <a:buNone/>
            </a:pPr>
            <a:r>
              <a:rPr lang="en-US" sz="2100" b="1">
                <a:latin typeface="Times New Roman"/>
                <a:ea typeface="Times New Roman"/>
                <a:cs typeface="Times New Roman"/>
                <a:sym typeface="Times New Roman"/>
              </a:rPr>
              <a:t>Limitations and way forward</a:t>
            </a:r>
            <a:endParaRPr/>
          </a:p>
        </p:txBody>
      </p:sp>
      <p:sp>
        <p:nvSpPr>
          <p:cNvPr id="412" name="Google Shape;412;p8"/>
          <p:cNvSpPr txBox="1"/>
          <p:nvPr/>
        </p:nvSpPr>
        <p:spPr>
          <a:xfrm>
            <a:off x="1597094" y="1724626"/>
            <a:ext cx="4583129" cy="300082"/>
          </a:xfrm>
          <a:prstGeom prst="rect">
            <a:avLst/>
          </a:prstGeom>
          <a:noFill/>
          <a:ln>
            <a:noFill/>
          </a:ln>
        </p:spPr>
        <p:txBody>
          <a:bodyPr spcFirstLastPara="1" wrap="square" lIns="91425" tIns="45700" rIns="91425" bIns="45700" anchor="t" anchorCtr="0">
            <a:spAutoFit/>
          </a:bodyPr>
          <a:lstStyle/>
          <a:p>
            <a:pPr marL="214313" marR="0" lvl="0" indent="-128588" algn="l" rtl="0">
              <a:lnSpc>
                <a:spcPct val="100000"/>
              </a:lnSpc>
              <a:spcBef>
                <a:spcPts val="0"/>
              </a:spcBef>
              <a:spcAft>
                <a:spcPts val="0"/>
              </a:spcAft>
              <a:buClr>
                <a:srgbClr val="000000"/>
              </a:buClr>
              <a:buSzPts val="1350"/>
              <a:buFont typeface="Arial"/>
              <a:buNone/>
            </a:pPr>
            <a:endParaRPr sz="1350" b="0" i="0" u="none" strike="noStrike" cap="none">
              <a:solidFill>
                <a:srgbClr val="000000"/>
              </a:solidFill>
              <a:latin typeface="Times New Roman"/>
              <a:ea typeface="Times New Roman"/>
              <a:cs typeface="Times New Roman"/>
              <a:sym typeface="Times New Roman"/>
            </a:endParaRPr>
          </a:p>
        </p:txBody>
      </p:sp>
      <p:sp>
        <p:nvSpPr>
          <p:cNvPr id="413" name="Google Shape;413;p8"/>
          <p:cNvSpPr txBox="1"/>
          <p:nvPr/>
        </p:nvSpPr>
        <p:spPr>
          <a:xfrm>
            <a:off x="342846" y="1302580"/>
            <a:ext cx="10921429" cy="4849404"/>
          </a:xfrm>
          <a:prstGeom prst="rect">
            <a:avLst/>
          </a:prstGeom>
          <a:noFill/>
          <a:ln>
            <a:noFill/>
          </a:ln>
        </p:spPr>
        <p:txBody>
          <a:bodyPr spcFirstLastPara="1" wrap="square" lIns="91425" tIns="45700" rIns="91425" bIns="45700" anchor="t" anchorCtr="0">
            <a:spAutoFit/>
          </a:bodyPr>
          <a:lstStyle/>
          <a:p>
            <a:pPr marL="257175" marR="0" lvl="0" indent="-257175" algn="l" rtl="0">
              <a:lnSpc>
                <a:spcPct val="150000"/>
              </a:lnSpc>
              <a:spcBef>
                <a:spcPts val="0"/>
              </a:spcBef>
              <a:spcAft>
                <a:spcPts val="0"/>
              </a:spcAft>
              <a:buClr>
                <a:srgbClr val="000000"/>
              </a:buClr>
              <a:buSzPts val="2400"/>
              <a:buFont typeface="Noto Sans Symbols"/>
              <a:buChar char="⮚"/>
            </a:pPr>
            <a:r>
              <a:rPr lang="en-US" sz="2400" b="0" i="0" u="none" strike="noStrike" cap="none" dirty="0">
                <a:solidFill>
                  <a:srgbClr val="0A0A0A"/>
                </a:solidFill>
                <a:latin typeface="Times New Roman"/>
                <a:ea typeface="Times New Roman"/>
                <a:cs typeface="Times New Roman"/>
                <a:sym typeface="Times New Roman"/>
              </a:rPr>
              <a:t>Lack of research institutes compared to other countries," don't even have a research unit, and not enough human resource .</a:t>
            </a:r>
            <a:endParaRPr dirty="0"/>
          </a:p>
          <a:p>
            <a:pPr marL="257175" marR="0" lvl="0" indent="-257175" algn="l" rtl="0">
              <a:lnSpc>
                <a:spcPct val="150000"/>
              </a:lnSpc>
              <a:spcBef>
                <a:spcPts val="0"/>
              </a:spcBef>
              <a:spcAft>
                <a:spcPts val="0"/>
              </a:spcAft>
              <a:buClr>
                <a:srgbClr val="000000"/>
              </a:buClr>
              <a:buSzPts val="2400"/>
              <a:buFont typeface="Noto Sans Symbols"/>
              <a:buChar char="⮚"/>
            </a:pPr>
            <a:r>
              <a:rPr lang="en-US" sz="2400" b="0" i="0" u="none" strike="noStrike" cap="none" dirty="0">
                <a:solidFill>
                  <a:srgbClr val="0A0A0A"/>
                </a:solidFill>
                <a:latin typeface="Times New Roman"/>
                <a:ea typeface="Times New Roman"/>
                <a:cs typeface="Times New Roman"/>
                <a:sym typeface="Times New Roman"/>
              </a:rPr>
              <a:t> So, more attention and investment is required from the government side.</a:t>
            </a:r>
            <a:endParaRPr dirty="0"/>
          </a:p>
          <a:p>
            <a:pPr marL="257175" marR="0" lvl="0" indent="-257175" algn="l" rtl="0">
              <a:lnSpc>
                <a:spcPct val="150000"/>
              </a:lnSpc>
              <a:spcBef>
                <a:spcPts val="0"/>
              </a:spcBef>
              <a:spcAft>
                <a:spcPts val="0"/>
              </a:spcAft>
              <a:buClr>
                <a:srgbClr val="000000"/>
              </a:buClr>
              <a:buSzPts val="2400"/>
              <a:buFont typeface="Noto Sans Symbols"/>
              <a:buChar char="⮚"/>
            </a:pPr>
            <a:r>
              <a:rPr lang="en-US" sz="2400" b="0" i="0" u="none" strike="noStrike" cap="none" dirty="0">
                <a:solidFill>
                  <a:srgbClr val="58595B"/>
                </a:solidFill>
                <a:latin typeface="Times New Roman"/>
                <a:ea typeface="Times New Roman"/>
                <a:cs typeface="Times New Roman"/>
                <a:sym typeface="Times New Roman"/>
              </a:rPr>
              <a:t>It is essential to establish a constant monitoring system for tracking weather data and develop an appropriate mechanism to activate alerts for heat waves. </a:t>
            </a:r>
            <a:endParaRPr dirty="0"/>
          </a:p>
          <a:p>
            <a:pPr marL="257175" marR="0" lvl="0" indent="-257175" algn="l" rtl="0">
              <a:lnSpc>
                <a:spcPct val="150000"/>
              </a:lnSpc>
              <a:spcBef>
                <a:spcPts val="0"/>
              </a:spcBef>
              <a:spcAft>
                <a:spcPts val="0"/>
              </a:spcAft>
              <a:buClr>
                <a:srgbClr val="000000"/>
              </a:buClr>
              <a:buSzPts val="2400"/>
              <a:buFont typeface="Noto Sans Symbols"/>
              <a:buChar char="⮚"/>
            </a:pPr>
            <a:r>
              <a:rPr lang="en-US" sz="2400" b="1" i="0" u="none" strike="noStrike" cap="none" dirty="0">
                <a:solidFill>
                  <a:srgbClr val="00B050"/>
                </a:solidFill>
                <a:latin typeface="Times New Roman"/>
                <a:ea typeface="Times New Roman"/>
                <a:cs typeface="Times New Roman"/>
                <a:sym typeface="Times New Roman"/>
              </a:rPr>
              <a:t>Collaboration with different NGO, INGO, research institute for research and development</a:t>
            </a:r>
            <a:r>
              <a:rPr lang="en-US" sz="2400" b="0" i="0" u="none" strike="noStrike" cap="none" dirty="0">
                <a:solidFill>
                  <a:srgbClr val="58595B"/>
                </a:solidFill>
                <a:latin typeface="Times New Roman"/>
                <a:ea typeface="Times New Roman"/>
                <a:cs typeface="Times New Roman"/>
                <a:sym typeface="Times New Roman"/>
              </a:rPr>
              <a:t>.</a:t>
            </a:r>
            <a:endParaRPr dirty="0"/>
          </a:p>
          <a:p>
            <a:pPr marL="257175" marR="0" lvl="0" indent="-257175" algn="l" rtl="0">
              <a:lnSpc>
                <a:spcPct val="150000"/>
              </a:lnSpc>
              <a:spcBef>
                <a:spcPts val="0"/>
              </a:spcBef>
              <a:spcAft>
                <a:spcPts val="0"/>
              </a:spcAft>
              <a:buClr>
                <a:srgbClr val="000000"/>
              </a:buClr>
              <a:buSzPts val="2400"/>
              <a:buFont typeface="Noto Sans Symbols"/>
              <a:buChar char="⮚"/>
            </a:pPr>
            <a:r>
              <a:rPr lang="en-US" sz="2400" b="0" i="0" u="none" strike="noStrike" cap="none" dirty="0">
                <a:solidFill>
                  <a:srgbClr val="58595B"/>
                </a:solidFill>
                <a:latin typeface="Times New Roman"/>
                <a:ea typeface="Times New Roman"/>
                <a:cs typeface="Times New Roman"/>
                <a:sym typeface="Times New Roman"/>
              </a:rPr>
              <a:t> </a:t>
            </a:r>
            <a:r>
              <a:rPr lang="en-US" sz="2400" b="1" i="0" u="none" strike="noStrike" cap="none" dirty="0">
                <a:solidFill>
                  <a:srgbClr val="00B050"/>
                </a:solidFill>
                <a:latin typeface="Times New Roman"/>
                <a:ea typeface="Times New Roman"/>
                <a:cs typeface="Times New Roman"/>
                <a:sym typeface="Times New Roman"/>
              </a:rPr>
              <a:t>Human Resources,  Budget allocation &amp;  Capacity Development</a:t>
            </a:r>
            <a:endParaRPr b="1" dirty="0">
              <a:solidFill>
                <a:srgbClr val="00B050"/>
              </a:solidFill>
            </a:endParaRPr>
          </a:p>
          <a:p>
            <a:pPr marL="0" marR="0" lvl="0" indent="0" algn="l" rtl="0">
              <a:lnSpc>
                <a:spcPct val="150000"/>
              </a:lnSpc>
              <a:spcBef>
                <a:spcPts val="0"/>
              </a:spcBef>
              <a:spcAft>
                <a:spcPts val="0"/>
              </a:spcAft>
              <a:buNone/>
            </a:pPr>
            <a:endParaRPr sz="1400" b="0" i="0" u="none" strike="noStrike" cap="none" dirty="0">
              <a:solidFill>
                <a:srgbClr val="000000"/>
              </a:solidFill>
              <a:latin typeface="Times New Roman"/>
              <a:ea typeface="Times New Roman"/>
              <a:cs typeface="Times New Roman"/>
              <a:sym typeface="Times New Roman"/>
            </a:endParaRPr>
          </a:p>
        </p:txBody>
      </p:sp>
      <p:pic>
        <p:nvPicPr>
          <p:cNvPr id="414" name="Google Shape;414;p8"/>
          <p:cNvPicPr preferRelativeResize="0"/>
          <p:nvPr/>
        </p:nvPicPr>
        <p:blipFill rotWithShape="1">
          <a:blip r:embed="rId3">
            <a:alphaModFix/>
          </a:blip>
          <a:srcRect/>
          <a:stretch/>
        </p:blipFill>
        <p:spPr>
          <a:xfrm>
            <a:off x="261365" y="182213"/>
            <a:ext cx="817688" cy="685801"/>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A0617E-5B56-43C7-410C-E69B09065473}"/>
              </a:ext>
            </a:extLst>
          </p:cNvPr>
          <p:cNvSpPr>
            <a:spLocks noGrp="1"/>
          </p:cNvSpPr>
          <p:nvPr>
            <p:ph type="title"/>
          </p:nvPr>
        </p:nvSpPr>
        <p:spPr/>
        <p:txBody>
          <a:bodyPr/>
          <a:lstStyle/>
          <a:p>
            <a:r>
              <a:rPr lang="en-US" dirty="0"/>
              <a:t>          About Organizations structures</a:t>
            </a:r>
          </a:p>
        </p:txBody>
      </p:sp>
      <p:sp>
        <p:nvSpPr>
          <p:cNvPr id="3" name="Text Placeholder 2">
            <a:extLst>
              <a:ext uri="{FF2B5EF4-FFF2-40B4-BE49-F238E27FC236}">
                <a16:creationId xmlns:a16="http://schemas.microsoft.com/office/drawing/2014/main" id="{4240D4F3-6DF2-CD4D-8A71-D461216AB04A}"/>
              </a:ext>
            </a:extLst>
          </p:cNvPr>
          <p:cNvSpPr>
            <a:spLocks noGrp="1"/>
          </p:cNvSpPr>
          <p:nvPr>
            <p:ph type="body" idx="1"/>
          </p:nvPr>
        </p:nvSpPr>
        <p:spPr/>
        <p:txBody>
          <a:bodyPr>
            <a:normAutofit lnSpcReduction="10000"/>
          </a:bodyPr>
          <a:lstStyle/>
          <a:p>
            <a:r>
              <a:rPr lang="en-US" dirty="0"/>
              <a:t>OHM, Pokhara</a:t>
            </a:r>
            <a:r>
              <a:rPr lang="ne-NP" dirty="0"/>
              <a:t> </a:t>
            </a:r>
            <a:r>
              <a:rPr lang="ne-NP" b="1" dirty="0">
                <a:solidFill>
                  <a:srgbClr val="00B050"/>
                </a:solidFill>
              </a:rPr>
              <a:t> “</a:t>
            </a:r>
            <a:r>
              <a:rPr lang="hi-IN" b="1" i="0" dirty="0">
                <a:solidFill>
                  <a:srgbClr val="00B050"/>
                </a:solidFill>
                <a:effectLst/>
                <a:highlight>
                  <a:srgbClr val="FFFFFF"/>
                </a:highlight>
                <a:latin typeface="Kalimati"/>
              </a:rPr>
              <a:t>जल तथा मौसम विज्ञान </a:t>
            </a:r>
            <a:r>
              <a:rPr lang="ne-NP" b="1" i="0" dirty="0">
                <a:solidFill>
                  <a:srgbClr val="00B050"/>
                </a:solidFill>
                <a:effectLst/>
                <a:highlight>
                  <a:srgbClr val="FFFFFF"/>
                </a:highlight>
                <a:latin typeface="Kalimati"/>
              </a:rPr>
              <a:t>कार्यालय”  </a:t>
            </a:r>
            <a:endParaRPr lang="en-US" b="1" dirty="0">
              <a:solidFill>
                <a:srgbClr val="00B050"/>
              </a:solidFill>
            </a:endParaRPr>
          </a:p>
          <a:p>
            <a:endParaRPr lang="en-US" dirty="0"/>
          </a:p>
          <a:p>
            <a:r>
              <a:rPr lang="en-US" dirty="0"/>
              <a:t>OHM, </a:t>
            </a:r>
            <a:r>
              <a:rPr lang="en-US" dirty="0" err="1"/>
              <a:t>Bhairawa</a:t>
            </a:r>
            <a:r>
              <a:rPr lang="ne-NP" dirty="0"/>
              <a:t> </a:t>
            </a:r>
            <a:r>
              <a:rPr lang="ne-NP" b="1" dirty="0">
                <a:solidFill>
                  <a:srgbClr val="00B050"/>
                </a:solidFill>
              </a:rPr>
              <a:t> “</a:t>
            </a:r>
            <a:r>
              <a:rPr lang="hi-IN" b="1" i="0" dirty="0">
                <a:solidFill>
                  <a:srgbClr val="00B050"/>
                </a:solidFill>
                <a:effectLst/>
                <a:highlight>
                  <a:srgbClr val="FFFFFF"/>
                </a:highlight>
                <a:latin typeface="Kalimati"/>
              </a:rPr>
              <a:t>जल तथा मौसम विज्ञान </a:t>
            </a:r>
            <a:r>
              <a:rPr lang="ne-NP" b="1" i="0" dirty="0">
                <a:solidFill>
                  <a:srgbClr val="00B050"/>
                </a:solidFill>
                <a:effectLst/>
                <a:highlight>
                  <a:srgbClr val="FFFFFF"/>
                </a:highlight>
                <a:latin typeface="Kalimati"/>
              </a:rPr>
              <a:t>कार्यालय”  </a:t>
            </a:r>
            <a:endParaRPr lang="en-US" b="1" dirty="0">
              <a:solidFill>
                <a:srgbClr val="00B050"/>
              </a:solidFill>
            </a:endParaRPr>
          </a:p>
          <a:p>
            <a:endParaRPr lang="en-US" dirty="0"/>
          </a:p>
          <a:p>
            <a:r>
              <a:rPr lang="en-US" dirty="0" err="1"/>
              <a:t>OHM,Kuhalpur</a:t>
            </a:r>
            <a:r>
              <a:rPr lang="en-US" dirty="0"/>
              <a:t> </a:t>
            </a:r>
            <a:r>
              <a:rPr lang="ne-NP" b="1" dirty="0">
                <a:solidFill>
                  <a:srgbClr val="00B050"/>
                </a:solidFill>
              </a:rPr>
              <a:t> “</a:t>
            </a:r>
            <a:r>
              <a:rPr lang="hi-IN" b="1" i="0" dirty="0">
                <a:solidFill>
                  <a:srgbClr val="00B050"/>
                </a:solidFill>
                <a:effectLst/>
                <a:highlight>
                  <a:srgbClr val="FFFFFF"/>
                </a:highlight>
                <a:latin typeface="Kalimati"/>
              </a:rPr>
              <a:t>जल तथा मौसम विज्ञान </a:t>
            </a:r>
            <a:r>
              <a:rPr lang="ne-NP" b="1" i="0" dirty="0">
                <a:solidFill>
                  <a:srgbClr val="00B050"/>
                </a:solidFill>
                <a:effectLst/>
                <a:highlight>
                  <a:srgbClr val="FFFFFF"/>
                </a:highlight>
                <a:latin typeface="Kalimati"/>
              </a:rPr>
              <a:t>कार्यालय”  </a:t>
            </a:r>
            <a:endParaRPr lang="en-US" b="1" dirty="0">
              <a:solidFill>
                <a:srgbClr val="00B050"/>
              </a:solidFill>
            </a:endParaRPr>
          </a:p>
          <a:p>
            <a:endParaRPr lang="en-US" dirty="0"/>
          </a:p>
          <a:p>
            <a:r>
              <a:rPr lang="en-US" dirty="0" err="1"/>
              <a:t>OHM,Dharan</a:t>
            </a:r>
            <a:r>
              <a:rPr lang="ne-NP" b="1" dirty="0">
                <a:solidFill>
                  <a:srgbClr val="00B050"/>
                </a:solidFill>
              </a:rPr>
              <a:t> “</a:t>
            </a:r>
            <a:r>
              <a:rPr lang="hi-IN" b="1" i="0" dirty="0">
                <a:solidFill>
                  <a:srgbClr val="00B050"/>
                </a:solidFill>
                <a:effectLst/>
                <a:highlight>
                  <a:srgbClr val="FFFFFF"/>
                </a:highlight>
                <a:latin typeface="Kalimati"/>
              </a:rPr>
              <a:t>जल तथा मौसम विज्ञान </a:t>
            </a:r>
            <a:r>
              <a:rPr lang="ne-NP" b="1" i="0" dirty="0">
                <a:solidFill>
                  <a:srgbClr val="00B050"/>
                </a:solidFill>
                <a:effectLst/>
                <a:highlight>
                  <a:srgbClr val="FFFFFF"/>
                </a:highlight>
                <a:latin typeface="Kalimati"/>
              </a:rPr>
              <a:t>कार्यालय”  </a:t>
            </a:r>
            <a:endParaRPr lang="en-US" b="1" dirty="0">
              <a:solidFill>
                <a:srgbClr val="00B050"/>
              </a:solidFill>
            </a:endParaRPr>
          </a:p>
          <a:p>
            <a:endParaRPr lang="en-US" dirty="0"/>
          </a:p>
          <a:p>
            <a:r>
              <a:rPr lang="en-US" b="1" dirty="0">
                <a:solidFill>
                  <a:srgbClr val="00B050"/>
                </a:solidFill>
              </a:rPr>
              <a:t>OHM, …….    Janakpur or somewhere in </a:t>
            </a:r>
            <a:r>
              <a:rPr lang="en-US" b="1" dirty="0" err="1">
                <a:solidFill>
                  <a:srgbClr val="00B050"/>
                </a:solidFill>
              </a:rPr>
              <a:t>Madesh</a:t>
            </a:r>
            <a:r>
              <a:rPr lang="en-US" b="1" dirty="0">
                <a:solidFill>
                  <a:srgbClr val="00B050"/>
                </a:solidFill>
              </a:rPr>
              <a:t> Province is needed</a:t>
            </a:r>
          </a:p>
          <a:p>
            <a:pPr marL="114300" indent="0">
              <a:buNone/>
            </a:pPr>
            <a:r>
              <a:rPr lang="ne-NP" b="1" dirty="0">
                <a:solidFill>
                  <a:srgbClr val="00B050"/>
                </a:solidFill>
              </a:rPr>
              <a:t>                           “</a:t>
            </a:r>
            <a:r>
              <a:rPr lang="hi-IN" b="1" i="0" dirty="0">
                <a:solidFill>
                  <a:srgbClr val="00B050"/>
                </a:solidFill>
                <a:effectLst/>
                <a:highlight>
                  <a:srgbClr val="FFFFFF"/>
                </a:highlight>
                <a:latin typeface="Kalimati"/>
              </a:rPr>
              <a:t>जल तथा मौसम विज्ञान </a:t>
            </a:r>
            <a:r>
              <a:rPr lang="ne-NP" b="1" i="0" dirty="0">
                <a:solidFill>
                  <a:srgbClr val="00B050"/>
                </a:solidFill>
                <a:effectLst/>
                <a:highlight>
                  <a:srgbClr val="FFFFFF"/>
                </a:highlight>
                <a:latin typeface="Kalimati"/>
              </a:rPr>
              <a:t>कार्यालय”  </a:t>
            </a:r>
            <a:endParaRPr lang="en-US" b="1" dirty="0">
              <a:solidFill>
                <a:srgbClr val="00B050"/>
              </a:solidFill>
            </a:endParaRPr>
          </a:p>
          <a:p>
            <a:pPr marL="114300" indent="0">
              <a:buNone/>
            </a:pPr>
            <a:endParaRPr lang="en-US" b="1" dirty="0">
              <a:solidFill>
                <a:srgbClr val="00B050"/>
              </a:solidFill>
            </a:endParaRPr>
          </a:p>
          <a:p>
            <a:endParaRPr lang="en-US" dirty="0"/>
          </a:p>
        </p:txBody>
      </p:sp>
    </p:spTree>
    <p:extLst>
      <p:ext uri="{BB962C8B-B14F-4D97-AF65-F5344CB8AC3E}">
        <p14:creationId xmlns:p14="http://schemas.microsoft.com/office/powerpoint/2010/main" val="51410554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FE5431-49F1-1B7B-2FD9-A8B1F3456F2D}"/>
              </a:ext>
            </a:extLst>
          </p:cNvPr>
          <p:cNvSpPr>
            <a:spLocks noGrp="1"/>
          </p:cNvSpPr>
          <p:nvPr>
            <p:ph type="title"/>
          </p:nvPr>
        </p:nvSpPr>
        <p:spPr/>
        <p:txBody>
          <a:bodyPr/>
          <a:lstStyle/>
          <a:p>
            <a:r>
              <a:rPr lang="en-US" sz="4000" dirty="0">
                <a:latin typeface="Times New Roman"/>
                <a:ea typeface="Times New Roman"/>
                <a:cs typeface="Times New Roman"/>
                <a:sym typeface="Times New Roman"/>
              </a:rPr>
              <a:t>                Thank you for your kind attentions</a:t>
            </a:r>
            <a:br>
              <a:rPr lang="en-US" dirty="0"/>
            </a:br>
            <a:endParaRPr lang="en-US" dirty="0"/>
          </a:p>
        </p:txBody>
      </p:sp>
      <p:sp>
        <p:nvSpPr>
          <p:cNvPr id="3" name="Text Placeholder 2">
            <a:extLst>
              <a:ext uri="{FF2B5EF4-FFF2-40B4-BE49-F238E27FC236}">
                <a16:creationId xmlns:a16="http://schemas.microsoft.com/office/drawing/2014/main" id="{644A0E4E-ADE0-B2D9-ED8A-F068E2EED5EE}"/>
              </a:ext>
            </a:extLst>
          </p:cNvPr>
          <p:cNvSpPr>
            <a:spLocks noGrp="1"/>
          </p:cNvSpPr>
          <p:nvPr>
            <p:ph type="body" idx="1"/>
          </p:nvPr>
        </p:nvSpPr>
        <p:spPr/>
        <p:txBody>
          <a:bodyPr/>
          <a:lstStyle/>
          <a:p>
            <a:r>
              <a:rPr lang="en-US" dirty="0"/>
              <a:t>                                          </a:t>
            </a:r>
          </a:p>
        </p:txBody>
      </p:sp>
    </p:spTree>
    <p:extLst>
      <p:ext uri="{BB962C8B-B14F-4D97-AF65-F5344CB8AC3E}">
        <p14:creationId xmlns:p14="http://schemas.microsoft.com/office/powerpoint/2010/main" val="2539843357"/>
      </p:ext>
    </p:extLst>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162</TotalTime>
  <Words>2055</Words>
  <Application>Microsoft Office PowerPoint</Application>
  <PresentationFormat>Widescreen</PresentationFormat>
  <Paragraphs>234</Paragraphs>
  <Slides>25</Slides>
  <Notes>14</Notes>
  <HiddenSlides>0</HiddenSlides>
  <MMClips>0</MMClips>
  <ScaleCrop>false</ScaleCrop>
  <HeadingPairs>
    <vt:vector size="6" baseType="variant">
      <vt:variant>
        <vt:lpstr>Fonts Used</vt:lpstr>
      </vt:variant>
      <vt:variant>
        <vt:i4>12</vt:i4>
      </vt:variant>
      <vt:variant>
        <vt:lpstr>Theme</vt:lpstr>
      </vt:variant>
      <vt:variant>
        <vt:i4>3</vt:i4>
      </vt:variant>
      <vt:variant>
        <vt:lpstr>Slide Titles</vt:lpstr>
      </vt:variant>
      <vt:variant>
        <vt:i4>25</vt:i4>
      </vt:variant>
    </vt:vector>
  </HeadingPairs>
  <TitlesOfParts>
    <vt:vector size="40" baseType="lpstr">
      <vt:lpstr>Arial</vt:lpstr>
      <vt:lpstr>Helvetica Neue</vt:lpstr>
      <vt:lpstr>Times New Roman</vt:lpstr>
      <vt:lpstr>Bebas Neue</vt:lpstr>
      <vt:lpstr>Lato</vt:lpstr>
      <vt:lpstr>Calibri</vt:lpstr>
      <vt:lpstr>Mangal</vt:lpstr>
      <vt:lpstr>Noto Sans Symbols</vt:lpstr>
      <vt:lpstr>Roboto</vt:lpstr>
      <vt:lpstr>Sora SemiBold</vt:lpstr>
      <vt:lpstr>Century Gothic</vt:lpstr>
      <vt:lpstr>Kalimati</vt:lpstr>
      <vt:lpstr>Simple Light</vt:lpstr>
      <vt:lpstr>Simple Light</vt:lpstr>
      <vt:lpstr>Simple Light</vt:lpstr>
      <vt:lpstr>      Weather Forecast and Observation, monsoon and its potential impact   </vt:lpstr>
      <vt:lpstr>Contents</vt:lpstr>
      <vt:lpstr>Observation Networks</vt:lpstr>
      <vt:lpstr>PowerPoint Presentation</vt:lpstr>
      <vt:lpstr>PowerPoint Presentation</vt:lpstr>
      <vt:lpstr>On demand services:</vt:lpstr>
      <vt:lpstr>      Criteria for the onset of monsoon in Nepal </vt:lpstr>
      <vt:lpstr>     Semi-permanent factors  during monsoon in Nepal </vt:lpstr>
      <vt:lpstr>Understanding the Monsoon Season</vt:lpstr>
      <vt:lpstr>                Monsoon outlook 2024 </vt:lpstr>
      <vt:lpstr>  </vt:lpstr>
      <vt:lpstr>Present situations of Monsoon in Nepal</vt:lpstr>
      <vt:lpstr>Rainfall watch from awos(automatic weather stations in Koshi, Madesh and Bagmati Province of last night.</vt:lpstr>
      <vt:lpstr>               Monsoon bulletin-1 2024,June 10</vt:lpstr>
      <vt:lpstr> </vt:lpstr>
      <vt:lpstr>आगामी तीन दिनको मौसम पूर्वानुमान (२०८१/०२/०४ देखि २०८१/०२/०६) जारी समय: बिहान ०६:०० बजे</vt:lpstr>
      <vt:lpstr>आगामी २४ घण्टाका लागि चेतावनी तथा परामर्श (Warning/Advisory for next 24 hours):  कोशी प्रदेश, मधेश प्रदेश, बागमती प्रदेश र गण्डकी प्रदेशका केही स्थानहरूमा  तथा बाँकी भू-भागका एक-दुई स्थानमा मेघ गर्जन/चट्याङ्ग सहित हल्का देखि मध्यम वर्षाको सम्भावना रहेको छ। तसर्थ यस कारण ती क्षेत्रमा हुन सक्ने गेग्रान बहाव, बाढी, पहिरो तथा भू-क्षयका जस्ता प्रकोपको जोखिम वा क्षतिबाट बच्न तथा यस बाट ती क्षेत्रहरूमा दैनिक जनजीवन लगायत कृषि, स्वास्थ्य, पर्यटन, पर्वतारोहण, सडक तथा हवाई यातायातमा आंशिक असर पर्ने सम्भावना रहेकोले आवश्यक सतर्कता अपनाउनु हुन अनुरोध छ । </vt:lpstr>
      <vt:lpstr>PowerPoint Presentation</vt:lpstr>
      <vt:lpstr>    FORECAST DISSEMINATIONS</vt:lpstr>
      <vt:lpstr>Contact </vt:lpstr>
      <vt:lpstr>Challenges</vt:lpstr>
      <vt:lpstr>PowerPoint Presentation</vt:lpstr>
      <vt:lpstr>Limitations and way forward</vt:lpstr>
      <vt:lpstr>          About Organizations structures</vt:lpstr>
      <vt:lpstr>                Thank you for your kind attentions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Weather Forecast and Observation, monsoon and its potential impact   </dc:title>
  <dc:creator>Hp</dc:creator>
  <cp:lastModifiedBy>9779843307408</cp:lastModifiedBy>
  <cp:revision>27</cp:revision>
  <dcterms:modified xsi:type="dcterms:W3CDTF">2024-06-18T01:32:01Z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name="NXPowerLiteLastOptimized" pid="2">
    <vt:lpwstr>5822813</vt:lpwstr>
  </property>
  <property fmtid="{D5CDD505-2E9C-101B-9397-08002B2CF9AE}" name="NXPowerLiteSettings" pid="3">
    <vt:lpwstr>F7000400038000</vt:lpwstr>
  </property>
  <property fmtid="{D5CDD505-2E9C-101B-9397-08002B2CF9AE}" name="NXPowerLiteVersion" pid="4">
    <vt:lpwstr>S10.2.0</vt:lpwstr>
  </property>
</Properties>
</file>