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63" r:id="rId2"/>
    <p:sldId id="289" r:id="rId3"/>
    <p:sldId id="299" r:id="rId4"/>
    <p:sldId id="290" r:id="rId5"/>
    <p:sldId id="280" r:id="rId6"/>
    <p:sldId id="257" r:id="rId7"/>
    <p:sldId id="258" r:id="rId8"/>
    <p:sldId id="300" r:id="rId9"/>
    <p:sldId id="301" r:id="rId10"/>
    <p:sldId id="302" r:id="rId11"/>
    <p:sldId id="303" r:id="rId12"/>
    <p:sldId id="265" r:id="rId13"/>
    <p:sldId id="276" r:id="rId14"/>
    <p:sldId id="278" r:id="rId15"/>
    <p:sldId id="279" r:id="rId16"/>
    <p:sldId id="261" r:id="rId17"/>
    <p:sldId id="262" r:id="rId18"/>
    <p:sldId id="264" r:id="rId19"/>
    <p:sldId id="266" r:id="rId20"/>
    <p:sldId id="267" r:id="rId21"/>
    <p:sldId id="268" r:id="rId22"/>
    <p:sldId id="269" r:id="rId23"/>
    <p:sldId id="270" r:id="rId24"/>
    <p:sldId id="272" r:id="rId25"/>
    <p:sldId id="273" r:id="rId26"/>
    <p:sldId id="294" r:id="rId27"/>
    <p:sldId id="277" r:id="rId28"/>
    <p:sldId id="271" r:id="rId29"/>
    <p:sldId id="298" r:id="rId30"/>
    <p:sldId id="275" r:id="rId31"/>
    <p:sldId id="291" r:id="rId32"/>
    <p:sldId id="293" r:id="rId33"/>
    <p:sldId id="297" r:id="rId34"/>
    <p:sldId id="295" r:id="rId35"/>
    <p:sldId id="296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29" autoAdjust="0"/>
    <p:restoredTop sz="94660"/>
  </p:normalViewPr>
  <p:slideViewPr>
    <p:cSldViewPr>
      <p:cViewPr varScale="1">
        <p:scale>
          <a:sx n="84" d="100"/>
          <a:sy n="84" d="100"/>
        </p:scale>
        <p:origin x="1406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E:\A_MERCY_Training\Tirtha_Bias%20correction\karnali_Max_temp_Bias%20NCEP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E:\A_MERCY_Training\Tirtha_Bias%20correction\karnali_Max_temp_Bias%20NCEP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171026846212363"/>
          <c:y val="0.32606329381241173"/>
          <c:w val="0.79883486733064313"/>
          <c:h val="0.5779533592783661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Compare!$B$1</c:f>
              <c:strCache>
                <c:ptCount val="1"/>
                <c:pt idx="0">
                  <c:v>Observed</c:v>
                </c:pt>
              </c:strCache>
            </c:strRef>
          </c:tx>
          <c:invertIfNegative val="0"/>
          <c:cat>
            <c:strRef>
              <c:f>Compare!$A$2:$A$13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Compare!$B$2:$B$13</c:f>
              <c:numCache>
                <c:formatCode>0.000</c:formatCode>
                <c:ptCount val="12"/>
                <c:pt idx="0">
                  <c:v>20.103041156840938</c:v>
                </c:pt>
                <c:pt idx="1">
                  <c:v>23.873859080468275</c:v>
                </c:pt>
                <c:pt idx="2">
                  <c:v>29.45058935854653</c:v>
                </c:pt>
                <c:pt idx="3">
                  <c:v>35.28200701385817</c:v>
                </c:pt>
                <c:pt idx="4">
                  <c:v>36.974082767402365</c:v>
                </c:pt>
                <c:pt idx="5">
                  <c:v>35.529685420447663</c:v>
                </c:pt>
                <c:pt idx="6">
                  <c:v>32.081919891997757</c:v>
                </c:pt>
                <c:pt idx="7">
                  <c:v>31.654604356217263</c:v>
                </c:pt>
                <c:pt idx="8">
                  <c:v>31.449136457412312</c:v>
                </c:pt>
                <c:pt idx="9">
                  <c:v>30.533853664565569</c:v>
                </c:pt>
                <c:pt idx="10">
                  <c:v>26.382416740347768</c:v>
                </c:pt>
                <c:pt idx="11">
                  <c:v>21.433771505376345</c:v>
                </c:pt>
              </c:numCache>
            </c:numRef>
          </c:val>
        </c:ser>
        <c:ser>
          <c:idx val="1"/>
          <c:order val="1"/>
          <c:tx>
            <c:strRef>
              <c:f>Compare!$C$1</c:f>
              <c:strCache>
                <c:ptCount val="1"/>
                <c:pt idx="0">
                  <c:v>Mode</c:v>
                </c:pt>
              </c:strCache>
            </c:strRef>
          </c:tx>
          <c:invertIfNegative val="0"/>
          <c:cat>
            <c:strRef>
              <c:f>Compare!$A$2:$A$13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Compare!$C$2:$C$13</c:f>
              <c:numCache>
                <c:formatCode>0.000</c:formatCode>
                <c:ptCount val="12"/>
                <c:pt idx="0">
                  <c:v>6.7111260590500637</c:v>
                </c:pt>
                <c:pt idx="1">
                  <c:v>6.9110990666320964</c:v>
                </c:pt>
                <c:pt idx="2">
                  <c:v>7.5412430825292995</c:v>
                </c:pt>
                <c:pt idx="3">
                  <c:v>8.267078012409069</c:v>
                </c:pt>
                <c:pt idx="4">
                  <c:v>9.8879543728518744</c:v>
                </c:pt>
                <c:pt idx="5">
                  <c:v>10.542452362002567</c:v>
                </c:pt>
                <c:pt idx="6">
                  <c:v>11.780883208414425</c:v>
                </c:pt>
                <c:pt idx="7">
                  <c:v>11.845788376330287</c:v>
                </c:pt>
                <c:pt idx="8">
                  <c:v>11.588904813863929</c:v>
                </c:pt>
                <c:pt idx="9">
                  <c:v>10.954821520559856</c:v>
                </c:pt>
                <c:pt idx="10">
                  <c:v>10.749875821566111</c:v>
                </c:pt>
                <c:pt idx="11">
                  <c:v>9.6152824713238623</c:v>
                </c:pt>
              </c:numCache>
            </c:numRef>
          </c:val>
        </c:ser>
        <c:ser>
          <c:idx val="2"/>
          <c:order val="2"/>
          <c:tx>
            <c:strRef>
              <c:f>Compare!$D$1</c:f>
              <c:strCache>
                <c:ptCount val="1"/>
                <c:pt idx="0">
                  <c:v>Model Corrected</c:v>
                </c:pt>
              </c:strCache>
            </c:strRef>
          </c:tx>
          <c:invertIfNegative val="0"/>
          <c:cat>
            <c:strRef>
              <c:f>Compare!$A$2:$A$13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Compare!$D$2:$D$13</c:f>
              <c:numCache>
                <c:formatCode>0.000</c:formatCode>
                <c:ptCount val="12"/>
                <c:pt idx="0">
                  <c:v>20.103041156840948</c:v>
                </c:pt>
                <c:pt idx="1">
                  <c:v>23.874978882575405</c:v>
                </c:pt>
                <c:pt idx="2">
                  <c:v>29.450589358546544</c:v>
                </c:pt>
                <c:pt idx="3">
                  <c:v>35.282007013858156</c:v>
                </c:pt>
                <c:pt idx="4">
                  <c:v>36.974082767402372</c:v>
                </c:pt>
                <c:pt idx="5">
                  <c:v>35.529685420447649</c:v>
                </c:pt>
                <c:pt idx="6">
                  <c:v>32.081919891997735</c:v>
                </c:pt>
                <c:pt idx="7">
                  <c:v>31.65460435621727</c:v>
                </c:pt>
                <c:pt idx="8">
                  <c:v>31.449136457412298</c:v>
                </c:pt>
                <c:pt idx="9">
                  <c:v>30.533853664565569</c:v>
                </c:pt>
                <c:pt idx="10">
                  <c:v>26.382416740347804</c:v>
                </c:pt>
                <c:pt idx="11">
                  <c:v>21.433771505376381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1659296544"/>
        <c:axId val="-1659296000"/>
      </c:barChart>
      <c:catAx>
        <c:axId val="-165929654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-1659296000"/>
        <c:crosses val="autoZero"/>
        <c:auto val="1"/>
        <c:lblAlgn val="ctr"/>
        <c:lblOffset val="100"/>
        <c:noMultiLvlLbl val="0"/>
      </c:catAx>
      <c:valAx>
        <c:axId val="-1659296000"/>
        <c:scaling>
          <c:orientation val="minMax"/>
        </c:scaling>
        <c:delete val="0"/>
        <c:axPos val="l"/>
        <c:numFmt formatCode="0.000" sourceLinked="1"/>
        <c:majorTickMark val="out"/>
        <c:minorTickMark val="none"/>
        <c:tickLblPos val="nextTo"/>
        <c:crossAx val="-165929654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13511327398854406"/>
          <c:y val="0.15086433161372079"/>
          <c:w val="0.83673573432879511"/>
          <c:h val="0.10440130328536518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>
          <a:solidFill>
            <a:schemeClr val="tx1"/>
          </a:solidFill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OBS_Modal_data!$G$1</c:f>
              <c:strCache>
                <c:ptCount val="1"/>
                <c:pt idx="0">
                  <c:v>Bios_Corrected</c:v>
                </c:pt>
              </c:strCache>
            </c:strRef>
          </c:tx>
          <c:spPr>
            <a:ln w="28575">
              <a:noFill/>
            </a:ln>
          </c:spPr>
          <c:trendline>
            <c:trendlineType val="linear"/>
            <c:dispRSqr val="1"/>
            <c:dispEq val="0"/>
            <c:trendlineLbl>
              <c:layout>
                <c:manualLayout>
                  <c:x val="0.10377794789540197"/>
                  <c:y val="-2.0239891488286588E-2"/>
                </c:manualLayout>
              </c:layout>
              <c:numFmt formatCode="General" sourceLinked="0"/>
            </c:trendlineLbl>
          </c:trendline>
          <c:xVal>
            <c:numRef>
              <c:f>OBS_Modal_data!$F$2:$F$15706</c:f>
              <c:numCache>
                <c:formatCode>General</c:formatCode>
                <c:ptCount val="15705"/>
                <c:pt idx="1463">
                  <c:v>19.2</c:v>
                </c:pt>
                <c:pt idx="1464">
                  <c:v>17.399999999999999</c:v>
                </c:pt>
                <c:pt idx="1465">
                  <c:v>19.399999999999999</c:v>
                </c:pt>
                <c:pt idx="1466">
                  <c:v>20.6</c:v>
                </c:pt>
                <c:pt idx="1467">
                  <c:v>21.4</c:v>
                </c:pt>
                <c:pt idx="1468">
                  <c:v>21.6</c:v>
                </c:pt>
                <c:pt idx="1469">
                  <c:v>21</c:v>
                </c:pt>
                <c:pt idx="1470">
                  <c:v>20.7</c:v>
                </c:pt>
                <c:pt idx="1471">
                  <c:v>20.9</c:v>
                </c:pt>
                <c:pt idx="1472">
                  <c:v>20.8</c:v>
                </c:pt>
                <c:pt idx="1473">
                  <c:v>19.399999999999999</c:v>
                </c:pt>
                <c:pt idx="1474">
                  <c:v>20.399999999999999</c:v>
                </c:pt>
                <c:pt idx="1475">
                  <c:v>20.7</c:v>
                </c:pt>
                <c:pt idx="1476">
                  <c:v>21.5</c:v>
                </c:pt>
                <c:pt idx="1477">
                  <c:v>24.2</c:v>
                </c:pt>
                <c:pt idx="1478">
                  <c:v>23.8</c:v>
                </c:pt>
                <c:pt idx="1479">
                  <c:v>23</c:v>
                </c:pt>
                <c:pt idx="1480">
                  <c:v>23.6</c:v>
                </c:pt>
                <c:pt idx="1481">
                  <c:v>23.7</c:v>
                </c:pt>
                <c:pt idx="1482">
                  <c:v>17.5</c:v>
                </c:pt>
                <c:pt idx="1483">
                  <c:v>18.8</c:v>
                </c:pt>
                <c:pt idx="1484">
                  <c:v>19.399999999999999</c:v>
                </c:pt>
                <c:pt idx="1485">
                  <c:v>21.4</c:v>
                </c:pt>
                <c:pt idx="1486">
                  <c:v>22</c:v>
                </c:pt>
                <c:pt idx="1487">
                  <c:v>22.8</c:v>
                </c:pt>
                <c:pt idx="1488">
                  <c:v>23.2</c:v>
                </c:pt>
                <c:pt idx="1489">
                  <c:v>23.8</c:v>
                </c:pt>
                <c:pt idx="1490">
                  <c:v>24.2</c:v>
                </c:pt>
                <c:pt idx="1491">
                  <c:v>24</c:v>
                </c:pt>
                <c:pt idx="1492">
                  <c:v>23.1</c:v>
                </c:pt>
                <c:pt idx="1493">
                  <c:v>23.7</c:v>
                </c:pt>
                <c:pt idx="1494">
                  <c:v>24.8</c:v>
                </c:pt>
                <c:pt idx="1495">
                  <c:v>25.4</c:v>
                </c:pt>
                <c:pt idx="1496">
                  <c:v>24.6</c:v>
                </c:pt>
                <c:pt idx="1497">
                  <c:v>23.6</c:v>
                </c:pt>
                <c:pt idx="1498">
                  <c:v>25</c:v>
                </c:pt>
                <c:pt idx="1499">
                  <c:v>24.4</c:v>
                </c:pt>
                <c:pt idx="1500">
                  <c:v>23.1</c:v>
                </c:pt>
                <c:pt idx="1501">
                  <c:v>22.4</c:v>
                </c:pt>
                <c:pt idx="1502">
                  <c:v>23.4</c:v>
                </c:pt>
                <c:pt idx="1503">
                  <c:v>24.2</c:v>
                </c:pt>
                <c:pt idx="1504">
                  <c:v>25.1</c:v>
                </c:pt>
                <c:pt idx="1505">
                  <c:v>23.9</c:v>
                </c:pt>
                <c:pt idx="1506">
                  <c:v>21.8</c:v>
                </c:pt>
                <c:pt idx="1507">
                  <c:v>25.3</c:v>
                </c:pt>
                <c:pt idx="1508">
                  <c:v>24.3</c:v>
                </c:pt>
                <c:pt idx="1509">
                  <c:v>24.6</c:v>
                </c:pt>
                <c:pt idx="1510">
                  <c:v>25.6</c:v>
                </c:pt>
                <c:pt idx="1511">
                  <c:v>23.8</c:v>
                </c:pt>
                <c:pt idx="1512">
                  <c:v>25.6</c:v>
                </c:pt>
                <c:pt idx="1513">
                  <c:v>22.8</c:v>
                </c:pt>
                <c:pt idx="1514">
                  <c:v>24.8</c:v>
                </c:pt>
                <c:pt idx="1515">
                  <c:v>24.8</c:v>
                </c:pt>
                <c:pt idx="1516">
                  <c:v>24.2</c:v>
                </c:pt>
                <c:pt idx="1517">
                  <c:v>26.2</c:v>
                </c:pt>
                <c:pt idx="1518">
                  <c:v>26.4</c:v>
                </c:pt>
                <c:pt idx="1519">
                  <c:v>27.1</c:v>
                </c:pt>
                <c:pt idx="1520">
                  <c:v>27.5</c:v>
                </c:pt>
                <c:pt idx="1521">
                  <c:v>27.8</c:v>
                </c:pt>
                <c:pt idx="1522">
                  <c:v>28.2</c:v>
                </c:pt>
                <c:pt idx="1523">
                  <c:v>27.7</c:v>
                </c:pt>
                <c:pt idx="1524">
                  <c:v>26.5</c:v>
                </c:pt>
                <c:pt idx="1525">
                  <c:v>27.2</c:v>
                </c:pt>
                <c:pt idx="1526">
                  <c:v>28.8</c:v>
                </c:pt>
                <c:pt idx="1527">
                  <c:v>30.2</c:v>
                </c:pt>
                <c:pt idx="1528">
                  <c:v>25.4</c:v>
                </c:pt>
                <c:pt idx="1529">
                  <c:v>28.8</c:v>
                </c:pt>
                <c:pt idx="1530">
                  <c:v>30.2</c:v>
                </c:pt>
                <c:pt idx="1531">
                  <c:v>30.7</c:v>
                </c:pt>
                <c:pt idx="1532">
                  <c:v>29.8</c:v>
                </c:pt>
                <c:pt idx="1533">
                  <c:v>29</c:v>
                </c:pt>
                <c:pt idx="1534">
                  <c:v>30.6</c:v>
                </c:pt>
                <c:pt idx="1535">
                  <c:v>31.2</c:v>
                </c:pt>
                <c:pt idx="1536">
                  <c:v>32</c:v>
                </c:pt>
                <c:pt idx="1537">
                  <c:v>32.4</c:v>
                </c:pt>
                <c:pt idx="1538">
                  <c:v>32.800000000000011</c:v>
                </c:pt>
                <c:pt idx="1539">
                  <c:v>24.8</c:v>
                </c:pt>
                <c:pt idx="1540">
                  <c:v>23</c:v>
                </c:pt>
                <c:pt idx="1541">
                  <c:v>23</c:v>
                </c:pt>
                <c:pt idx="1542">
                  <c:v>28.8</c:v>
                </c:pt>
                <c:pt idx="1543">
                  <c:v>28.1</c:v>
                </c:pt>
                <c:pt idx="1544">
                  <c:v>23.6</c:v>
                </c:pt>
                <c:pt idx="1545">
                  <c:v>26.4</c:v>
                </c:pt>
                <c:pt idx="1546">
                  <c:v>28.6</c:v>
                </c:pt>
                <c:pt idx="1547">
                  <c:v>29.8</c:v>
                </c:pt>
                <c:pt idx="1548">
                  <c:v>27.8</c:v>
                </c:pt>
                <c:pt idx="1549">
                  <c:v>32.200000000000003</c:v>
                </c:pt>
                <c:pt idx="1550">
                  <c:v>33.1</c:v>
                </c:pt>
                <c:pt idx="1551">
                  <c:v>34</c:v>
                </c:pt>
                <c:pt idx="1552">
                  <c:v>24.8</c:v>
                </c:pt>
                <c:pt idx="1553">
                  <c:v>24</c:v>
                </c:pt>
                <c:pt idx="1554">
                  <c:v>18.2</c:v>
                </c:pt>
                <c:pt idx="1555">
                  <c:v>26.4</c:v>
                </c:pt>
                <c:pt idx="1556">
                  <c:v>29.6</c:v>
                </c:pt>
                <c:pt idx="1557">
                  <c:v>30.6</c:v>
                </c:pt>
                <c:pt idx="1558">
                  <c:v>31.6</c:v>
                </c:pt>
                <c:pt idx="1559">
                  <c:v>34.200000000000003</c:v>
                </c:pt>
                <c:pt idx="1560">
                  <c:v>35.6</c:v>
                </c:pt>
                <c:pt idx="1561">
                  <c:v>36.800000000000011</c:v>
                </c:pt>
                <c:pt idx="1562">
                  <c:v>35.800000000000011</c:v>
                </c:pt>
                <c:pt idx="1563">
                  <c:v>35.4</c:v>
                </c:pt>
                <c:pt idx="1564">
                  <c:v>35.1</c:v>
                </c:pt>
                <c:pt idx="1565">
                  <c:v>39</c:v>
                </c:pt>
                <c:pt idx="1566">
                  <c:v>38.200000000000003</c:v>
                </c:pt>
                <c:pt idx="1567">
                  <c:v>38.4</c:v>
                </c:pt>
                <c:pt idx="1568">
                  <c:v>39.200000000000003</c:v>
                </c:pt>
                <c:pt idx="1569">
                  <c:v>40.200000000000003</c:v>
                </c:pt>
                <c:pt idx="1570">
                  <c:v>38</c:v>
                </c:pt>
                <c:pt idx="1571">
                  <c:v>36.700000000000003</c:v>
                </c:pt>
                <c:pt idx="1572">
                  <c:v>36.200000000000003</c:v>
                </c:pt>
                <c:pt idx="1573">
                  <c:v>35.6</c:v>
                </c:pt>
                <c:pt idx="1574">
                  <c:v>35.4</c:v>
                </c:pt>
                <c:pt idx="1575">
                  <c:v>39.200000000000003</c:v>
                </c:pt>
                <c:pt idx="1576">
                  <c:v>39.4</c:v>
                </c:pt>
                <c:pt idx="1577">
                  <c:v>37.4</c:v>
                </c:pt>
                <c:pt idx="1578">
                  <c:v>36.800000000000011</c:v>
                </c:pt>
                <c:pt idx="1579">
                  <c:v>37.800000000000011</c:v>
                </c:pt>
                <c:pt idx="1580">
                  <c:v>39</c:v>
                </c:pt>
                <c:pt idx="1581">
                  <c:v>40</c:v>
                </c:pt>
                <c:pt idx="1582">
                  <c:v>40.6</c:v>
                </c:pt>
                <c:pt idx="1583">
                  <c:v>40</c:v>
                </c:pt>
                <c:pt idx="1584">
                  <c:v>36</c:v>
                </c:pt>
                <c:pt idx="1585">
                  <c:v>39.800000000000011</c:v>
                </c:pt>
                <c:pt idx="1586">
                  <c:v>39.200000000000003</c:v>
                </c:pt>
                <c:pt idx="1587">
                  <c:v>38.800000000000011</c:v>
                </c:pt>
                <c:pt idx="1588">
                  <c:v>40.4</c:v>
                </c:pt>
                <c:pt idx="1589">
                  <c:v>40.6</c:v>
                </c:pt>
                <c:pt idx="1590">
                  <c:v>40.4</c:v>
                </c:pt>
                <c:pt idx="1591">
                  <c:v>39.4</c:v>
                </c:pt>
                <c:pt idx="1592">
                  <c:v>39.6</c:v>
                </c:pt>
                <c:pt idx="1593">
                  <c:v>39.700000000000003</c:v>
                </c:pt>
                <c:pt idx="1594">
                  <c:v>38.4</c:v>
                </c:pt>
                <c:pt idx="1595">
                  <c:v>40</c:v>
                </c:pt>
                <c:pt idx="1596">
                  <c:v>42.2</c:v>
                </c:pt>
                <c:pt idx="1597">
                  <c:v>41.5</c:v>
                </c:pt>
                <c:pt idx="1598">
                  <c:v>42.6</c:v>
                </c:pt>
                <c:pt idx="1599">
                  <c:v>43.4</c:v>
                </c:pt>
                <c:pt idx="1600">
                  <c:v>43</c:v>
                </c:pt>
                <c:pt idx="1601">
                  <c:v>43.2</c:v>
                </c:pt>
                <c:pt idx="1602">
                  <c:v>43.6</c:v>
                </c:pt>
                <c:pt idx="1603">
                  <c:v>40.4</c:v>
                </c:pt>
                <c:pt idx="1604">
                  <c:v>40.200000000000003</c:v>
                </c:pt>
                <c:pt idx="1605">
                  <c:v>42.7</c:v>
                </c:pt>
                <c:pt idx="1606">
                  <c:v>40</c:v>
                </c:pt>
                <c:pt idx="1607">
                  <c:v>39</c:v>
                </c:pt>
                <c:pt idx="1608">
                  <c:v>40.6</c:v>
                </c:pt>
                <c:pt idx="1609">
                  <c:v>42.2</c:v>
                </c:pt>
                <c:pt idx="1610">
                  <c:v>42.4</c:v>
                </c:pt>
                <c:pt idx="1611">
                  <c:v>42.6</c:v>
                </c:pt>
                <c:pt idx="1612">
                  <c:v>42.6</c:v>
                </c:pt>
                <c:pt idx="1613">
                  <c:v>42</c:v>
                </c:pt>
                <c:pt idx="1614">
                  <c:v>42</c:v>
                </c:pt>
                <c:pt idx="1615">
                  <c:v>40</c:v>
                </c:pt>
                <c:pt idx="1616">
                  <c:v>42.5</c:v>
                </c:pt>
                <c:pt idx="1617">
                  <c:v>42.2</c:v>
                </c:pt>
                <c:pt idx="1618">
                  <c:v>40.4</c:v>
                </c:pt>
                <c:pt idx="1619">
                  <c:v>39.200000000000003</c:v>
                </c:pt>
                <c:pt idx="1620">
                  <c:v>40.9</c:v>
                </c:pt>
                <c:pt idx="1621">
                  <c:v>41.8</c:v>
                </c:pt>
                <c:pt idx="1622">
                  <c:v>41.8</c:v>
                </c:pt>
                <c:pt idx="1623">
                  <c:v>43.4</c:v>
                </c:pt>
                <c:pt idx="1624">
                  <c:v>41.8</c:v>
                </c:pt>
                <c:pt idx="1625">
                  <c:v>42.6</c:v>
                </c:pt>
                <c:pt idx="1626">
                  <c:v>43.4</c:v>
                </c:pt>
                <c:pt idx="1627">
                  <c:v>43</c:v>
                </c:pt>
                <c:pt idx="1628">
                  <c:v>43.2</c:v>
                </c:pt>
                <c:pt idx="1629">
                  <c:v>41.7</c:v>
                </c:pt>
                <c:pt idx="1630">
                  <c:v>41.5</c:v>
                </c:pt>
                <c:pt idx="1631">
                  <c:v>41.8</c:v>
                </c:pt>
                <c:pt idx="1632">
                  <c:v>41.4</c:v>
                </c:pt>
                <c:pt idx="1633">
                  <c:v>41.3</c:v>
                </c:pt>
                <c:pt idx="1634">
                  <c:v>38.6</c:v>
                </c:pt>
                <c:pt idx="1635">
                  <c:v>36.4</c:v>
                </c:pt>
                <c:pt idx="1636">
                  <c:v>34.200000000000003</c:v>
                </c:pt>
                <c:pt idx="1637">
                  <c:v>37.4</c:v>
                </c:pt>
                <c:pt idx="1638">
                  <c:v>33.800000000000011</c:v>
                </c:pt>
                <c:pt idx="1639">
                  <c:v>36.6</c:v>
                </c:pt>
                <c:pt idx="1640">
                  <c:v>33.800000000000011</c:v>
                </c:pt>
                <c:pt idx="1641">
                  <c:v>33.200000000000003</c:v>
                </c:pt>
                <c:pt idx="1642">
                  <c:v>33.6</c:v>
                </c:pt>
                <c:pt idx="1643">
                  <c:v>33.200000000000003</c:v>
                </c:pt>
                <c:pt idx="1644">
                  <c:v>33.700000000000003</c:v>
                </c:pt>
                <c:pt idx="1645">
                  <c:v>33.6</c:v>
                </c:pt>
                <c:pt idx="1646">
                  <c:v>31.8</c:v>
                </c:pt>
                <c:pt idx="1647">
                  <c:v>34.200000000000003</c:v>
                </c:pt>
                <c:pt idx="1648">
                  <c:v>33.6</c:v>
                </c:pt>
                <c:pt idx="1649">
                  <c:v>35.200000000000003</c:v>
                </c:pt>
                <c:pt idx="1650">
                  <c:v>36.300000000000011</c:v>
                </c:pt>
                <c:pt idx="1651">
                  <c:v>34.4</c:v>
                </c:pt>
                <c:pt idx="1652">
                  <c:v>32.4</c:v>
                </c:pt>
                <c:pt idx="1653">
                  <c:v>34.6</c:v>
                </c:pt>
                <c:pt idx="1654">
                  <c:v>35.9</c:v>
                </c:pt>
                <c:pt idx="1655">
                  <c:v>36.800000000000011</c:v>
                </c:pt>
                <c:pt idx="1656">
                  <c:v>36</c:v>
                </c:pt>
                <c:pt idx="1657">
                  <c:v>32.4</c:v>
                </c:pt>
                <c:pt idx="1658">
                  <c:v>29.7</c:v>
                </c:pt>
                <c:pt idx="1659">
                  <c:v>35.4</c:v>
                </c:pt>
                <c:pt idx="1660">
                  <c:v>37.200000000000003</c:v>
                </c:pt>
                <c:pt idx="1661">
                  <c:v>26.8</c:v>
                </c:pt>
                <c:pt idx="1662">
                  <c:v>29.6</c:v>
                </c:pt>
                <c:pt idx="1663">
                  <c:v>33.800000000000011</c:v>
                </c:pt>
                <c:pt idx="1664">
                  <c:v>34.5</c:v>
                </c:pt>
                <c:pt idx="1665">
                  <c:v>31.4</c:v>
                </c:pt>
                <c:pt idx="1666">
                  <c:v>32.4</c:v>
                </c:pt>
                <c:pt idx="1667">
                  <c:v>28.4</c:v>
                </c:pt>
                <c:pt idx="1668">
                  <c:v>31.8</c:v>
                </c:pt>
                <c:pt idx="1669">
                  <c:v>32.6</c:v>
                </c:pt>
                <c:pt idx="1670">
                  <c:v>34.200000000000003</c:v>
                </c:pt>
                <c:pt idx="1671">
                  <c:v>35.4</c:v>
                </c:pt>
                <c:pt idx="1672">
                  <c:v>32.4</c:v>
                </c:pt>
                <c:pt idx="1673">
                  <c:v>29.6</c:v>
                </c:pt>
                <c:pt idx="1674">
                  <c:v>31</c:v>
                </c:pt>
                <c:pt idx="1675">
                  <c:v>30</c:v>
                </c:pt>
                <c:pt idx="1676">
                  <c:v>28.8</c:v>
                </c:pt>
                <c:pt idx="1677">
                  <c:v>30.2</c:v>
                </c:pt>
                <c:pt idx="1678">
                  <c:v>32.300000000000011</c:v>
                </c:pt>
                <c:pt idx="1679">
                  <c:v>30.6</c:v>
                </c:pt>
                <c:pt idx="1680">
                  <c:v>32</c:v>
                </c:pt>
                <c:pt idx="1681">
                  <c:v>32</c:v>
                </c:pt>
                <c:pt idx="1682">
                  <c:v>32.200000000000003</c:v>
                </c:pt>
                <c:pt idx="1683">
                  <c:v>32.6</c:v>
                </c:pt>
                <c:pt idx="1684">
                  <c:v>33.200000000000003</c:v>
                </c:pt>
                <c:pt idx="1685">
                  <c:v>32.200000000000003</c:v>
                </c:pt>
                <c:pt idx="1686">
                  <c:v>33.800000000000011</c:v>
                </c:pt>
                <c:pt idx="1687">
                  <c:v>33.6</c:v>
                </c:pt>
                <c:pt idx="1688">
                  <c:v>33.200000000000003</c:v>
                </c:pt>
                <c:pt idx="1689">
                  <c:v>31.2</c:v>
                </c:pt>
                <c:pt idx="1690">
                  <c:v>31.4</c:v>
                </c:pt>
                <c:pt idx="1691">
                  <c:v>31</c:v>
                </c:pt>
                <c:pt idx="1692">
                  <c:v>32.6</c:v>
                </c:pt>
                <c:pt idx="1693">
                  <c:v>32.200000000000003</c:v>
                </c:pt>
                <c:pt idx="1694">
                  <c:v>32.4</c:v>
                </c:pt>
                <c:pt idx="1695">
                  <c:v>28.5</c:v>
                </c:pt>
                <c:pt idx="1696">
                  <c:v>33.6</c:v>
                </c:pt>
                <c:pt idx="1697">
                  <c:v>32</c:v>
                </c:pt>
                <c:pt idx="1698">
                  <c:v>33.6</c:v>
                </c:pt>
                <c:pt idx="1699">
                  <c:v>32.800000000000011</c:v>
                </c:pt>
                <c:pt idx="1700">
                  <c:v>28.8</c:v>
                </c:pt>
                <c:pt idx="1701">
                  <c:v>30.3</c:v>
                </c:pt>
                <c:pt idx="1702">
                  <c:v>28.8</c:v>
                </c:pt>
                <c:pt idx="1703">
                  <c:v>27</c:v>
                </c:pt>
                <c:pt idx="1704">
                  <c:v>30.4</c:v>
                </c:pt>
                <c:pt idx="1705">
                  <c:v>35</c:v>
                </c:pt>
                <c:pt idx="1706">
                  <c:v>35.4</c:v>
                </c:pt>
                <c:pt idx="1707">
                  <c:v>32</c:v>
                </c:pt>
                <c:pt idx="1708">
                  <c:v>34.800000000000011</c:v>
                </c:pt>
                <c:pt idx="1709">
                  <c:v>33.6</c:v>
                </c:pt>
                <c:pt idx="1710">
                  <c:v>35.200000000000003</c:v>
                </c:pt>
                <c:pt idx="1711">
                  <c:v>35.300000000000011</c:v>
                </c:pt>
                <c:pt idx="1712">
                  <c:v>34.800000000000011</c:v>
                </c:pt>
                <c:pt idx="1713">
                  <c:v>32.4</c:v>
                </c:pt>
                <c:pt idx="1714">
                  <c:v>29.8</c:v>
                </c:pt>
                <c:pt idx="1715">
                  <c:v>25.5</c:v>
                </c:pt>
                <c:pt idx="1716">
                  <c:v>31.4</c:v>
                </c:pt>
                <c:pt idx="1717">
                  <c:v>31.8</c:v>
                </c:pt>
                <c:pt idx="1718">
                  <c:v>33.4</c:v>
                </c:pt>
                <c:pt idx="1719">
                  <c:v>34.200000000000003</c:v>
                </c:pt>
                <c:pt idx="1720">
                  <c:v>33.6</c:v>
                </c:pt>
                <c:pt idx="1721">
                  <c:v>34</c:v>
                </c:pt>
                <c:pt idx="1722">
                  <c:v>33.800000000000011</c:v>
                </c:pt>
                <c:pt idx="1723">
                  <c:v>33</c:v>
                </c:pt>
                <c:pt idx="1724">
                  <c:v>31</c:v>
                </c:pt>
                <c:pt idx="1725">
                  <c:v>32.200000000000003</c:v>
                </c:pt>
                <c:pt idx="1726">
                  <c:v>32.6</c:v>
                </c:pt>
                <c:pt idx="1727">
                  <c:v>31.8</c:v>
                </c:pt>
                <c:pt idx="1728">
                  <c:v>30.8</c:v>
                </c:pt>
                <c:pt idx="1729">
                  <c:v>29.7</c:v>
                </c:pt>
                <c:pt idx="1730">
                  <c:v>31.6</c:v>
                </c:pt>
                <c:pt idx="1731">
                  <c:v>32.6</c:v>
                </c:pt>
                <c:pt idx="1732">
                  <c:v>33</c:v>
                </c:pt>
                <c:pt idx="1733">
                  <c:v>32.300000000000011</c:v>
                </c:pt>
                <c:pt idx="1734">
                  <c:v>32.6</c:v>
                </c:pt>
                <c:pt idx="1735">
                  <c:v>32.6</c:v>
                </c:pt>
                <c:pt idx="1736">
                  <c:v>32.6</c:v>
                </c:pt>
                <c:pt idx="1737">
                  <c:v>32.9</c:v>
                </c:pt>
                <c:pt idx="1738">
                  <c:v>33.6</c:v>
                </c:pt>
                <c:pt idx="1739">
                  <c:v>32.9</c:v>
                </c:pt>
                <c:pt idx="1740">
                  <c:v>32.9</c:v>
                </c:pt>
                <c:pt idx="1741">
                  <c:v>31.6</c:v>
                </c:pt>
                <c:pt idx="1742">
                  <c:v>28.3</c:v>
                </c:pt>
                <c:pt idx="1743">
                  <c:v>30.4</c:v>
                </c:pt>
                <c:pt idx="1744">
                  <c:v>30.4</c:v>
                </c:pt>
                <c:pt idx="1745">
                  <c:v>31.2</c:v>
                </c:pt>
                <c:pt idx="1746">
                  <c:v>30.4</c:v>
                </c:pt>
                <c:pt idx="1747">
                  <c:v>30.2</c:v>
                </c:pt>
                <c:pt idx="1748">
                  <c:v>25</c:v>
                </c:pt>
                <c:pt idx="1749">
                  <c:v>29.2</c:v>
                </c:pt>
                <c:pt idx="1750">
                  <c:v>31.1</c:v>
                </c:pt>
                <c:pt idx="1751">
                  <c:v>30</c:v>
                </c:pt>
                <c:pt idx="1752">
                  <c:v>30.4</c:v>
                </c:pt>
                <c:pt idx="1753">
                  <c:v>28</c:v>
                </c:pt>
                <c:pt idx="1754">
                  <c:v>22.6</c:v>
                </c:pt>
                <c:pt idx="1755">
                  <c:v>25.8</c:v>
                </c:pt>
                <c:pt idx="1756">
                  <c:v>28.4</c:v>
                </c:pt>
                <c:pt idx="1757">
                  <c:v>28.2</c:v>
                </c:pt>
                <c:pt idx="1758">
                  <c:v>27.6</c:v>
                </c:pt>
                <c:pt idx="1759">
                  <c:v>28.2</c:v>
                </c:pt>
                <c:pt idx="1760">
                  <c:v>29</c:v>
                </c:pt>
                <c:pt idx="1761">
                  <c:v>29.2</c:v>
                </c:pt>
                <c:pt idx="1762">
                  <c:v>29.8</c:v>
                </c:pt>
                <c:pt idx="1763">
                  <c:v>30.2</c:v>
                </c:pt>
                <c:pt idx="1764">
                  <c:v>29.4</c:v>
                </c:pt>
                <c:pt idx="1765">
                  <c:v>28.8</c:v>
                </c:pt>
                <c:pt idx="1766">
                  <c:v>28.6</c:v>
                </c:pt>
                <c:pt idx="1767">
                  <c:v>27.2</c:v>
                </c:pt>
                <c:pt idx="1768">
                  <c:v>27.6</c:v>
                </c:pt>
                <c:pt idx="1769">
                  <c:v>27.2</c:v>
                </c:pt>
                <c:pt idx="1770">
                  <c:v>27.4</c:v>
                </c:pt>
                <c:pt idx="1771">
                  <c:v>28.2</c:v>
                </c:pt>
                <c:pt idx="1772">
                  <c:v>27.2</c:v>
                </c:pt>
                <c:pt idx="1773">
                  <c:v>27.6</c:v>
                </c:pt>
                <c:pt idx="1774">
                  <c:v>27.3</c:v>
                </c:pt>
                <c:pt idx="1775">
                  <c:v>27.8</c:v>
                </c:pt>
                <c:pt idx="1776">
                  <c:v>26.6</c:v>
                </c:pt>
                <c:pt idx="1777">
                  <c:v>26.8</c:v>
                </c:pt>
                <c:pt idx="1778">
                  <c:v>26</c:v>
                </c:pt>
                <c:pt idx="1779">
                  <c:v>26.4</c:v>
                </c:pt>
                <c:pt idx="1780">
                  <c:v>26</c:v>
                </c:pt>
                <c:pt idx="1781">
                  <c:v>26</c:v>
                </c:pt>
                <c:pt idx="1782">
                  <c:v>24.5</c:v>
                </c:pt>
                <c:pt idx="1783">
                  <c:v>25.4</c:v>
                </c:pt>
                <c:pt idx="1784">
                  <c:v>24.2</c:v>
                </c:pt>
                <c:pt idx="1785">
                  <c:v>24.5</c:v>
                </c:pt>
                <c:pt idx="1786">
                  <c:v>24.8</c:v>
                </c:pt>
                <c:pt idx="1787">
                  <c:v>24.6</c:v>
                </c:pt>
                <c:pt idx="1788">
                  <c:v>24.3</c:v>
                </c:pt>
                <c:pt idx="1789">
                  <c:v>23.2</c:v>
                </c:pt>
                <c:pt idx="1790">
                  <c:v>22.8</c:v>
                </c:pt>
                <c:pt idx="1791">
                  <c:v>23.4</c:v>
                </c:pt>
                <c:pt idx="1792">
                  <c:v>23.1</c:v>
                </c:pt>
                <c:pt idx="1793">
                  <c:v>22.4</c:v>
                </c:pt>
                <c:pt idx="1794">
                  <c:v>22.8</c:v>
                </c:pt>
                <c:pt idx="1795">
                  <c:v>22.4</c:v>
                </c:pt>
                <c:pt idx="1796">
                  <c:v>22.2</c:v>
                </c:pt>
                <c:pt idx="1797">
                  <c:v>21.8</c:v>
                </c:pt>
                <c:pt idx="1798">
                  <c:v>21.4</c:v>
                </c:pt>
                <c:pt idx="1799">
                  <c:v>21.8</c:v>
                </c:pt>
                <c:pt idx="1800">
                  <c:v>21.6</c:v>
                </c:pt>
                <c:pt idx="1801">
                  <c:v>21.2</c:v>
                </c:pt>
                <c:pt idx="1802">
                  <c:v>21.2</c:v>
                </c:pt>
                <c:pt idx="1803">
                  <c:v>21.2</c:v>
                </c:pt>
                <c:pt idx="1804">
                  <c:v>19.8</c:v>
                </c:pt>
                <c:pt idx="1805">
                  <c:v>21.2</c:v>
                </c:pt>
                <c:pt idx="1806">
                  <c:v>22</c:v>
                </c:pt>
                <c:pt idx="1807">
                  <c:v>21.6</c:v>
                </c:pt>
                <c:pt idx="1808">
                  <c:v>21.2</c:v>
                </c:pt>
                <c:pt idx="1809">
                  <c:v>20.8</c:v>
                </c:pt>
                <c:pt idx="1810">
                  <c:v>20.6</c:v>
                </c:pt>
                <c:pt idx="1811">
                  <c:v>21.1</c:v>
                </c:pt>
                <c:pt idx="1812">
                  <c:v>21.2</c:v>
                </c:pt>
                <c:pt idx="1813">
                  <c:v>21.2</c:v>
                </c:pt>
                <c:pt idx="1814">
                  <c:v>21.5</c:v>
                </c:pt>
                <c:pt idx="1815">
                  <c:v>21.1</c:v>
                </c:pt>
                <c:pt idx="1816">
                  <c:v>20.399999999999999</c:v>
                </c:pt>
                <c:pt idx="1817">
                  <c:v>20.399999999999999</c:v>
                </c:pt>
                <c:pt idx="1818">
                  <c:v>19.8</c:v>
                </c:pt>
                <c:pt idx="1819">
                  <c:v>19.100000000000001</c:v>
                </c:pt>
                <c:pt idx="1820">
                  <c:v>19.8</c:v>
                </c:pt>
                <c:pt idx="1821">
                  <c:v>20.6</c:v>
                </c:pt>
                <c:pt idx="1822">
                  <c:v>22</c:v>
                </c:pt>
                <c:pt idx="1823">
                  <c:v>21</c:v>
                </c:pt>
                <c:pt idx="1824">
                  <c:v>20.399999999999999</c:v>
                </c:pt>
                <c:pt idx="1825">
                  <c:v>19.3</c:v>
                </c:pt>
                <c:pt idx="1826">
                  <c:v>20</c:v>
                </c:pt>
                <c:pt idx="1827">
                  <c:v>21.1</c:v>
                </c:pt>
                <c:pt idx="1828">
                  <c:v>20.6</c:v>
                </c:pt>
                <c:pt idx="1829">
                  <c:v>20.6</c:v>
                </c:pt>
                <c:pt idx="1830">
                  <c:v>19.399999999999999</c:v>
                </c:pt>
                <c:pt idx="1831">
                  <c:v>16.600000000000001</c:v>
                </c:pt>
                <c:pt idx="1832">
                  <c:v>17.2</c:v>
                </c:pt>
                <c:pt idx="1833">
                  <c:v>17.8</c:v>
                </c:pt>
                <c:pt idx="1834">
                  <c:v>19.2</c:v>
                </c:pt>
                <c:pt idx="1835">
                  <c:v>20.8</c:v>
                </c:pt>
                <c:pt idx="1836">
                  <c:v>21.2</c:v>
                </c:pt>
                <c:pt idx="1837">
                  <c:v>21.7</c:v>
                </c:pt>
                <c:pt idx="1838">
                  <c:v>21.6</c:v>
                </c:pt>
                <c:pt idx="1839">
                  <c:v>22</c:v>
                </c:pt>
                <c:pt idx="1840">
                  <c:v>21.6</c:v>
                </c:pt>
                <c:pt idx="1841">
                  <c:v>22</c:v>
                </c:pt>
                <c:pt idx="1842">
                  <c:v>22.4</c:v>
                </c:pt>
                <c:pt idx="1843">
                  <c:v>21.4</c:v>
                </c:pt>
                <c:pt idx="1844">
                  <c:v>22.2</c:v>
                </c:pt>
                <c:pt idx="1845">
                  <c:v>22.5</c:v>
                </c:pt>
                <c:pt idx="1846">
                  <c:v>22.8</c:v>
                </c:pt>
                <c:pt idx="1847">
                  <c:v>21.3</c:v>
                </c:pt>
                <c:pt idx="1848">
                  <c:v>21.6</c:v>
                </c:pt>
                <c:pt idx="1849">
                  <c:v>21</c:v>
                </c:pt>
                <c:pt idx="1850">
                  <c:v>22.1</c:v>
                </c:pt>
                <c:pt idx="1851">
                  <c:v>21.8</c:v>
                </c:pt>
                <c:pt idx="1852">
                  <c:v>21.2</c:v>
                </c:pt>
                <c:pt idx="1853">
                  <c:v>15.7</c:v>
                </c:pt>
                <c:pt idx="1854">
                  <c:v>17.8</c:v>
                </c:pt>
                <c:pt idx="1855">
                  <c:v>20.6</c:v>
                </c:pt>
                <c:pt idx="1856">
                  <c:v>22.6</c:v>
                </c:pt>
                <c:pt idx="1857">
                  <c:v>24.4</c:v>
                </c:pt>
                <c:pt idx="1858">
                  <c:v>23.2</c:v>
                </c:pt>
                <c:pt idx="1859">
                  <c:v>23.4</c:v>
                </c:pt>
                <c:pt idx="1860">
                  <c:v>24</c:v>
                </c:pt>
                <c:pt idx="1861">
                  <c:v>24.2</c:v>
                </c:pt>
                <c:pt idx="1862">
                  <c:v>23.2</c:v>
                </c:pt>
                <c:pt idx="1863">
                  <c:v>24.8</c:v>
                </c:pt>
                <c:pt idx="1864">
                  <c:v>24.4</c:v>
                </c:pt>
                <c:pt idx="1865">
                  <c:v>26.8</c:v>
                </c:pt>
                <c:pt idx="1866">
                  <c:v>27</c:v>
                </c:pt>
                <c:pt idx="1867">
                  <c:v>27.3</c:v>
                </c:pt>
                <c:pt idx="1868">
                  <c:v>27.4</c:v>
                </c:pt>
                <c:pt idx="1869">
                  <c:v>26.2</c:v>
                </c:pt>
                <c:pt idx="1870">
                  <c:v>23.2</c:v>
                </c:pt>
                <c:pt idx="1871">
                  <c:v>18.3</c:v>
                </c:pt>
                <c:pt idx="1872">
                  <c:v>21.8</c:v>
                </c:pt>
                <c:pt idx="1873">
                  <c:v>26.3</c:v>
                </c:pt>
                <c:pt idx="1874">
                  <c:v>26.8</c:v>
                </c:pt>
                <c:pt idx="1875">
                  <c:v>25.6</c:v>
                </c:pt>
                <c:pt idx="1876">
                  <c:v>25</c:v>
                </c:pt>
                <c:pt idx="1877">
                  <c:v>26.4</c:v>
                </c:pt>
                <c:pt idx="1878">
                  <c:v>26.3</c:v>
                </c:pt>
                <c:pt idx="1879">
                  <c:v>27.2</c:v>
                </c:pt>
                <c:pt idx="1880">
                  <c:v>29</c:v>
                </c:pt>
                <c:pt idx="1881">
                  <c:v>27</c:v>
                </c:pt>
                <c:pt idx="1882">
                  <c:v>27.8</c:v>
                </c:pt>
                <c:pt idx="1883">
                  <c:v>27.8</c:v>
                </c:pt>
                <c:pt idx="1884">
                  <c:v>30.4</c:v>
                </c:pt>
                <c:pt idx="1885">
                  <c:v>30.4</c:v>
                </c:pt>
                <c:pt idx="1886">
                  <c:v>28.8</c:v>
                </c:pt>
                <c:pt idx="1887">
                  <c:v>29.7</c:v>
                </c:pt>
                <c:pt idx="1888">
                  <c:v>30.4</c:v>
                </c:pt>
                <c:pt idx="1889">
                  <c:v>30.4</c:v>
                </c:pt>
                <c:pt idx="1890">
                  <c:v>29.7</c:v>
                </c:pt>
                <c:pt idx="1891">
                  <c:v>28.4</c:v>
                </c:pt>
                <c:pt idx="1892">
                  <c:v>26.6</c:v>
                </c:pt>
                <c:pt idx="1893">
                  <c:v>24.8</c:v>
                </c:pt>
                <c:pt idx="1894">
                  <c:v>27.7</c:v>
                </c:pt>
                <c:pt idx="1895">
                  <c:v>28.6</c:v>
                </c:pt>
                <c:pt idx="1896">
                  <c:v>30</c:v>
                </c:pt>
                <c:pt idx="1897">
                  <c:v>30.6</c:v>
                </c:pt>
                <c:pt idx="1898">
                  <c:v>31</c:v>
                </c:pt>
                <c:pt idx="1899">
                  <c:v>31</c:v>
                </c:pt>
                <c:pt idx="1900">
                  <c:v>32.200000000000003</c:v>
                </c:pt>
                <c:pt idx="1901">
                  <c:v>32.6</c:v>
                </c:pt>
                <c:pt idx="1902">
                  <c:v>33.6</c:v>
                </c:pt>
                <c:pt idx="1903">
                  <c:v>35.200000000000003</c:v>
                </c:pt>
                <c:pt idx="1904">
                  <c:v>27.8</c:v>
                </c:pt>
                <c:pt idx="1905">
                  <c:v>33</c:v>
                </c:pt>
                <c:pt idx="1906">
                  <c:v>29.2</c:v>
                </c:pt>
                <c:pt idx="1907">
                  <c:v>32.1</c:v>
                </c:pt>
                <c:pt idx="1908">
                  <c:v>34.6</c:v>
                </c:pt>
                <c:pt idx="1909">
                  <c:v>36.200000000000003</c:v>
                </c:pt>
                <c:pt idx="1910">
                  <c:v>27</c:v>
                </c:pt>
                <c:pt idx="1911">
                  <c:v>36.200000000000003</c:v>
                </c:pt>
                <c:pt idx="1912">
                  <c:v>38.800000000000011</c:v>
                </c:pt>
                <c:pt idx="1913">
                  <c:v>36.800000000000011</c:v>
                </c:pt>
                <c:pt idx="1914">
                  <c:v>34.300000000000011</c:v>
                </c:pt>
                <c:pt idx="1915">
                  <c:v>33.200000000000003</c:v>
                </c:pt>
                <c:pt idx="1916">
                  <c:v>34.200000000000003</c:v>
                </c:pt>
                <c:pt idx="1917">
                  <c:v>35.800000000000011</c:v>
                </c:pt>
                <c:pt idx="1918">
                  <c:v>36.4</c:v>
                </c:pt>
                <c:pt idx="1919">
                  <c:v>35.200000000000003</c:v>
                </c:pt>
                <c:pt idx="1920">
                  <c:v>36.4</c:v>
                </c:pt>
                <c:pt idx="1921">
                  <c:v>37.6</c:v>
                </c:pt>
                <c:pt idx="1922">
                  <c:v>38.800000000000011</c:v>
                </c:pt>
                <c:pt idx="1923">
                  <c:v>39</c:v>
                </c:pt>
                <c:pt idx="1924">
                  <c:v>36.200000000000003</c:v>
                </c:pt>
                <c:pt idx="1925">
                  <c:v>35.800000000000011</c:v>
                </c:pt>
                <c:pt idx="1926">
                  <c:v>36.4</c:v>
                </c:pt>
                <c:pt idx="1927">
                  <c:v>37</c:v>
                </c:pt>
                <c:pt idx="1928">
                  <c:v>38.4</c:v>
                </c:pt>
                <c:pt idx="1929">
                  <c:v>39</c:v>
                </c:pt>
                <c:pt idx="1930">
                  <c:v>39.200000000000003</c:v>
                </c:pt>
                <c:pt idx="1931">
                  <c:v>40.800000000000011</c:v>
                </c:pt>
                <c:pt idx="1932">
                  <c:v>41.2</c:v>
                </c:pt>
                <c:pt idx="1933">
                  <c:v>40.200000000000003</c:v>
                </c:pt>
                <c:pt idx="1934">
                  <c:v>39.4</c:v>
                </c:pt>
                <c:pt idx="1935">
                  <c:v>37.200000000000003</c:v>
                </c:pt>
                <c:pt idx="1936">
                  <c:v>38.200000000000003</c:v>
                </c:pt>
                <c:pt idx="1937">
                  <c:v>39.6</c:v>
                </c:pt>
                <c:pt idx="1938">
                  <c:v>39</c:v>
                </c:pt>
                <c:pt idx="1939">
                  <c:v>39.200000000000003</c:v>
                </c:pt>
                <c:pt idx="1940">
                  <c:v>38.200000000000003</c:v>
                </c:pt>
                <c:pt idx="1941">
                  <c:v>40</c:v>
                </c:pt>
                <c:pt idx="1942">
                  <c:v>41.4</c:v>
                </c:pt>
                <c:pt idx="1943">
                  <c:v>38.800000000000011</c:v>
                </c:pt>
                <c:pt idx="1944">
                  <c:v>40.800000000000011</c:v>
                </c:pt>
                <c:pt idx="1945">
                  <c:v>42.8</c:v>
                </c:pt>
                <c:pt idx="1946">
                  <c:v>42.4</c:v>
                </c:pt>
                <c:pt idx="1947">
                  <c:v>41.4</c:v>
                </c:pt>
                <c:pt idx="1948">
                  <c:v>40.4</c:v>
                </c:pt>
                <c:pt idx="1949">
                  <c:v>41.8</c:v>
                </c:pt>
                <c:pt idx="1950">
                  <c:v>41</c:v>
                </c:pt>
                <c:pt idx="1951">
                  <c:v>40.800000000000011</c:v>
                </c:pt>
                <c:pt idx="1952">
                  <c:v>42.1</c:v>
                </c:pt>
                <c:pt idx="1953">
                  <c:v>42.1</c:v>
                </c:pt>
                <c:pt idx="1954">
                  <c:v>41</c:v>
                </c:pt>
                <c:pt idx="1955">
                  <c:v>37.4</c:v>
                </c:pt>
                <c:pt idx="1956">
                  <c:v>35.800000000000011</c:v>
                </c:pt>
                <c:pt idx="1957">
                  <c:v>38.1</c:v>
                </c:pt>
                <c:pt idx="1958">
                  <c:v>35.6</c:v>
                </c:pt>
                <c:pt idx="1959">
                  <c:v>27</c:v>
                </c:pt>
                <c:pt idx="1960">
                  <c:v>36.6</c:v>
                </c:pt>
                <c:pt idx="1961">
                  <c:v>37.6</c:v>
                </c:pt>
                <c:pt idx="1962">
                  <c:v>38.200000000000003</c:v>
                </c:pt>
                <c:pt idx="1963">
                  <c:v>38.9</c:v>
                </c:pt>
                <c:pt idx="1964">
                  <c:v>41.2</c:v>
                </c:pt>
                <c:pt idx="1965">
                  <c:v>42.2</c:v>
                </c:pt>
                <c:pt idx="1966">
                  <c:v>43</c:v>
                </c:pt>
                <c:pt idx="1967">
                  <c:v>43.8</c:v>
                </c:pt>
                <c:pt idx="1968">
                  <c:v>42.8</c:v>
                </c:pt>
                <c:pt idx="1969">
                  <c:v>41.4</c:v>
                </c:pt>
                <c:pt idx="1970">
                  <c:v>41.2</c:v>
                </c:pt>
                <c:pt idx="1971">
                  <c:v>42</c:v>
                </c:pt>
                <c:pt idx="1972">
                  <c:v>42.8</c:v>
                </c:pt>
                <c:pt idx="1973">
                  <c:v>42.6</c:v>
                </c:pt>
                <c:pt idx="1974">
                  <c:v>42.6</c:v>
                </c:pt>
                <c:pt idx="1975">
                  <c:v>41</c:v>
                </c:pt>
                <c:pt idx="1976">
                  <c:v>41</c:v>
                </c:pt>
                <c:pt idx="1977">
                  <c:v>40</c:v>
                </c:pt>
                <c:pt idx="1978">
                  <c:v>43.4</c:v>
                </c:pt>
                <c:pt idx="1979">
                  <c:v>42.4</c:v>
                </c:pt>
                <c:pt idx="1980">
                  <c:v>42.2</c:v>
                </c:pt>
                <c:pt idx="1981">
                  <c:v>42.6</c:v>
                </c:pt>
                <c:pt idx="1982">
                  <c:v>40.800000000000011</c:v>
                </c:pt>
                <c:pt idx="1983">
                  <c:v>41.1</c:v>
                </c:pt>
                <c:pt idx="1984">
                  <c:v>43.6</c:v>
                </c:pt>
                <c:pt idx="1985">
                  <c:v>44.4</c:v>
                </c:pt>
                <c:pt idx="1986">
                  <c:v>45</c:v>
                </c:pt>
                <c:pt idx="1987">
                  <c:v>45</c:v>
                </c:pt>
                <c:pt idx="1988">
                  <c:v>43.6</c:v>
                </c:pt>
                <c:pt idx="1989">
                  <c:v>43.8</c:v>
                </c:pt>
                <c:pt idx="1990">
                  <c:v>44</c:v>
                </c:pt>
                <c:pt idx="1991">
                  <c:v>41.2</c:v>
                </c:pt>
                <c:pt idx="1992">
                  <c:v>38.800000000000011</c:v>
                </c:pt>
                <c:pt idx="1993">
                  <c:v>35</c:v>
                </c:pt>
                <c:pt idx="1994">
                  <c:v>38.6</c:v>
                </c:pt>
                <c:pt idx="1995">
                  <c:v>34.800000000000011</c:v>
                </c:pt>
                <c:pt idx="1996">
                  <c:v>33.4</c:v>
                </c:pt>
                <c:pt idx="1997">
                  <c:v>33</c:v>
                </c:pt>
                <c:pt idx="1998">
                  <c:v>36.800000000000011</c:v>
                </c:pt>
                <c:pt idx="1999">
                  <c:v>37.200000000000003</c:v>
                </c:pt>
                <c:pt idx="2000">
                  <c:v>34.4</c:v>
                </c:pt>
                <c:pt idx="2001">
                  <c:v>30.4</c:v>
                </c:pt>
                <c:pt idx="2002">
                  <c:v>33.4</c:v>
                </c:pt>
                <c:pt idx="2003">
                  <c:v>32.800000000000011</c:v>
                </c:pt>
                <c:pt idx="2004">
                  <c:v>31.4</c:v>
                </c:pt>
                <c:pt idx="2005">
                  <c:v>31.4</c:v>
                </c:pt>
                <c:pt idx="2006">
                  <c:v>31.8</c:v>
                </c:pt>
                <c:pt idx="2007">
                  <c:v>29.4</c:v>
                </c:pt>
                <c:pt idx="2008">
                  <c:v>29</c:v>
                </c:pt>
                <c:pt idx="2009">
                  <c:v>29</c:v>
                </c:pt>
                <c:pt idx="2010">
                  <c:v>31.6</c:v>
                </c:pt>
                <c:pt idx="2011">
                  <c:v>35.5</c:v>
                </c:pt>
                <c:pt idx="2012">
                  <c:v>34.6</c:v>
                </c:pt>
                <c:pt idx="2013">
                  <c:v>35</c:v>
                </c:pt>
                <c:pt idx="2014">
                  <c:v>35.4</c:v>
                </c:pt>
                <c:pt idx="2015">
                  <c:v>35.800000000000011</c:v>
                </c:pt>
                <c:pt idx="2016">
                  <c:v>35.700000000000003</c:v>
                </c:pt>
                <c:pt idx="2017">
                  <c:v>33.800000000000011</c:v>
                </c:pt>
                <c:pt idx="2018">
                  <c:v>37.800000000000011</c:v>
                </c:pt>
                <c:pt idx="2019">
                  <c:v>37</c:v>
                </c:pt>
                <c:pt idx="2020">
                  <c:v>32.800000000000011</c:v>
                </c:pt>
                <c:pt idx="2021">
                  <c:v>34.4</c:v>
                </c:pt>
                <c:pt idx="2022">
                  <c:v>34.6</c:v>
                </c:pt>
                <c:pt idx="2023">
                  <c:v>34.200000000000003</c:v>
                </c:pt>
                <c:pt idx="2024">
                  <c:v>34.800000000000011</c:v>
                </c:pt>
                <c:pt idx="2025">
                  <c:v>35.200000000000003</c:v>
                </c:pt>
                <c:pt idx="2026">
                  <c:v>31.6</c:v>
                </c:pt>
                <c:pt idx="2027">
                  <c:v>34.800000000000011</c:v>
                </c:pt>
                <c:pt idx="2028">
                  <c:v>31.4</c:v>
                </c:pt>
                <c:pt idx="2029">
                  <c:v>35.4</c:v>
                </c:pt>
                <c:pt idx="2030">
                  <c:v>32.4</c:v>
                </c:pt>
                <c:pt idx="2031">
                  <c:v>34</c:v>
                </c:pt>
                <c:pt idx="2032">
                  <c:v>31.2</c:v>
                </c:pt>
                <c:pt idx="2033">
                  <c:v>34.4</c:v>
                </c:pt>
                <c:pt idx="2034">
                  <c:v>26</c:v>
                </c:pt>
                <c:pt idx="2035">
                  <c:v>38.200000000000003</c:v>
                </c:pt>
                <c:pt idx="2036">
                  <c:v>33.200000000000003</c:v>
                </c:pt>
                <c:pt idx="2037">
                  <c:v>35</c:v>
                </c:pt>
                <c:pt idx="2038">
                  <c:v>34.4</c:v>
                </c:pt>
                <c:pt idx="2039">
                  <c:v>31.8</c:v>
                </c:pt>
                <c:pt idx="2040">
                  <c:v>30.6</c:v>
                </c:pt>
                <c:pt idx="2041">
                  <c:v>30.6</c:v>
                </c:pt>
                <c:pt idx="2042">
                  <c:v>31</c:v>
                </c:pt>
                <c:pt idx="2043">
                  <c:v>32</c:v>
                </c:pt>
                <c:pt idx="2044">
                  <c:v>27.2</c:v>
                </c:pt>
                <c:pt idx="2045">
                  <c:v>31.4</c:v>
                </c:pt>
                <c:pt idx="2046">
                  <c:v>31.6</c:v>
                </c:pt>
                <c:pt idx="2047">
                  <c:v>33.700000000000003</c:v>
                </c:pt>
                <c:pt idx="2048">
                  <c:v>31.4</c:v>
                </c:pt>
                <c:pt idx="2049">
                  <c:v>30.6</c:v>
                </c:pt>
                <c:pt idx="2050">
                  <c:v>29.6</c:v>
                </c:pt>
                <c:pt idx="2051">
                  <c:v>28.8</c:v>
                </c:pt>
                <c:pt idx="2052">
                  <c:v>30</c:v>
                </c:pt>
                <c:pt idx="2053">
                  <c:v>29.8</c:v>
                </c:pt>
                <c:pt idx="2054">
                  <c:v>31.8</c:v>
                </c:pt>
                <c:pt idx="2055">
                  <c:v>33.6</c:v>
                </c:pt>
                <c:pt idx="2056">
                  <c:v>32.4</c:v>
                </c:pt>
                <c:pt idx="2057">
                  <c:v>32.200000000000003</c:v>
                </c:pt>
                <c:pt idx="2058">
                  <c:v>32.800000000000011</c:v>
                </c:pt>
                <c:pt idx="2059">
                  <c:v>33</c:v>
                </c:pt>
                <c:pt idx="2060">
                  <c:v>34.800000000000011</c:v>
                </c:pt>
                <c:pt idx="2061">
                  <c:v>31.6</c:v>
                </c:pt>
                <c:pt idx="2062">
                  <c:v>29.4</c:v>
                </c:pt>
                <c:pt idx="2063">
                  <c:v>28.6</c:v>
                </c:pt>
                <c:pt idx="2064">
                  <c:v>31</c:v>
                </c:pt>
                <c:pt idx="2065">
                  <c:v>31.8</c:v>
                </c:pt>
                <c:pt idx="2066">
                  <c:v>32.6</c:v>
                </c:pt>
                <c:pt idx="2067">
                  <c:v>31.4</c:v>
                </c:pt>
                <c:pt idx="2068">
                  <c:v>32.200000000000003</c:v>
                </c:pt>
                <c:pt idx="2069">
                  <c:v>32.800000000000011</c:v>
                </c:pt>
                <c:pt idx="2070">
                  <c:v>33.4</c:v>
                </c:pt>
                <c:pt idx="2071">
                  <c:v>33.800000000000011</c:v>
                </c:pt>
                <c:pt idx="2072">
                  <c:v>33</c:v>
                </c:pt>
                <c:pt idx="2073">
                  <c:v>31.4</c:v>
                </c:pt>
                <c:pt idx="2074">
                  <c:v>36.4</c:v>
                </c:pt>
                <c:pt idx="2075">
                  <c:v>34.300000000000011</c:v>
                </c:pt>
                <c:pt idx="2076">
                  <c:v>34</c:v>
                </c:pt>
                <c:pt idx="2077">
                  <c:v>31.3</c:v>
                </c:pt>
                <c:pt idx="2078">
                  <c:v>31.8</c:v>
                </c:pt>
                <c:pt idx="2079">
                  <c:v>30</c:v>
                </c:pt>
                <c:pt idx="2080">
                  <c:v>30.8</c:v>
                </c:pt>
                <c:pt idx="2081">
                  <c:v>32.4</c:v>
                </c:pt>
                <c:pt idx="2082">
                  <c:v>30.5</c:v>
                </c:pt>
                <c:pt idx="2083">
                  <c:v>32.6</c:v>
                </c:pt>
                <c:pt idx="2084">
                  <c:v>31.8</c:v>
                </c:pt>
                <c:pt idx="2085">
                  <c:v>32.800000000000011</c:v>
                </c:pt>
                <c:pt idx="2086">
                  <c:v>32</c:v>
                </c:pt>
                <c:pt idx="2087">
                  <c:v>33.800000000000011</c:v>
                </c:pt>
                <c:pt idx="2088">
                  <c:v>31.8</c:v>
                </c:pt>
                <c:pt idx="2089">
                  <c:v>33.1</c:v>
                </c:pt>
                <c:pt idx="2090">
                  <c:v>33</c:v>
                </c:pt>
                <c:pt idx="2091">
                  <c:v>33.4</c:v>
                </c:pt>
                <c:pt idx="2092">
                  <c:v>33.4</c:v>
                </c:pt>
                <c:pt idx="2093">
                  <c:v>33.6</c:v>
                </c:pt>
                <c:pt idx="2094">
                  <c:v>32.800000000000011</c:v>
                </c:pt>
                <c:pt idx="2095">
                  <c:v>33.300000000000011</c:v>
                </c:pt>
                <c:pt idx="2096">
                  <c:v>33</c:v>
                </c:pt>
                <c:pt idx="2097">
                  <c:v>33.800000000000011</c:v>
                </c:pt>
                <c:pt idx="2098">
                  <c:v>33.4</c:v>
                </c:pt>
                <c:pt idx="2099">
                  <c:v>33.4</c:v>
                </c:pt>
                <c:pt idx="2100">
                  <c:v>32</c:v>
                </c:pt>
                <c:pt idx="2101">
                  <c:v>30.4</c:v>
                </c:pt>
                <c:pt idx="2102">
                  <c:v>31.8</c:v>
                </c:pt>
                <c:pt idx="2103">
                  <c:v>31.9</c:v>
                </c:pt>
                <c:pt idx="2104">
                  <c:v>32.6</c:v>
                </c:pt>
                <c:pt idx="2105">
                  <c:v>25.7</c:v>
                </c:pt>
                <c:pt idx="2106">
                  <c:v>25.7</c:v>
                </c:pt>
                <c:pt idx="2107">
                  <c:v>29.6</c:v>
                </c:pt>
                <c:pt idx="2108">
                  <c:v>30.4</c:v>
                </c:pt>
                <c:pt idx="2109">
                  <c:v>31.2</c:v>
                </c:pt>
                <c:pt idx="2110">
                  <c:v>31.4</c:v>
                </c:pt>
                <c:pt idx="2111">
                  <c:v>31.6</c:v>
                </c:pt>
                <c:pt idx="2112">
                  <c:v>31.7</c:v>
                </c:pt>
                <c:pt idx="2113">
                  <c:v>31.9</c:v>
                </c:pt>
                <c:pt idx="2114">
                  <c:v>31.2</c:v>
                </c:pt>
                <c:pt idx="2115">
                  <c:v>31</c:v>
                </c:pt>
                <c:pt idx="2116">
                  <c:v>31.2</c:v>
                </c:pt>
                <c:pt idx="2117">
                  <c:v>30.7</c:v>
                </c:pt>
                <c:pt idx="2118">
                  <c:v>30.2</c:v>
                </c:pt>
                <c:pt idx="2119">
                  <c:v>30.8</c:v>
                </c:pt>
                <c:pt idx="2120">
                  <c:v>31.2</c:v>
                </c:pt>
                <c:pt idx="2121">
                  <c:v>31.2</c:v>
                </c:pt>
                <c:pt idx="2122">
                  <c:v>30.8</c:v>
                </c:pt>
                <c:pt idx="2123">
                  <c:v>31.8</c:v>
                </c:pt>
                <c:pt idx="2124">
                  <c:v>30.6</c:v>
                </c:pt>
                <c:pt idx="2125">
                  <c:v>30.2</c:v>
                </c:pt>
                <c:pt idx="2126">
                  <c:v>29.8</c:v>
                </c:pt>
                <c:pt idx="2127">
                  <c:v>28.4</c:v>
                </c:pt>
                <c:pt idx="2128">
                  <c:v>30.4</c:v>
                </c:pt>
                <c:pt idx="2129">
                  <c:v>28.8</c:v>
                </c:pt>
                <c:pt idx="2130">
                  <c:v>30.2</c:v>
                </c:pt>
                <c:pt idx="2131">
                  <c:v>30</c:v>
                </c:pt>
                <c:pt idx="2132">
                  <c:v>30</c:v>
                </c:pt>
                <c:pt idx="2133">
                  <c:v>29.8</c:v>
                </c:pt>
                <c:pt idx="2134">
                  <c:v>29</c:v>
                </c:pt>
                <c:pt idx="2135">
                  <c:v>28.8</c:v>
                </c:pt>
                <c:pt idx="2136">
                  <c:v>29</c:v>
                </c:pt>
                <c:pt idx="2137">
                  <c:v>28.7</c:v>
                </c:pt>
                <c:pt idx="2138">
                  <c:v>26.4</c:v>
                </c:pt>
                <c:pt idx="2139">
                  <c:v>26.5</c:v>
                </c:pt>
                <c:pt idx="2140">
                  <c:v>26.8</c:v>
                </c:pt>
                <c:pt idx="2141">
                  <c:v>28.4</c:v>
                </c:pt>
                <c:pt idx="2142">
                  <c:v>23.5</c:v>
                </c:pt>
                <c:pt idx="2143">
                  <c:v>25.6</c:v>
                </c:pt>
                <c:pt idx="2144">
                  <c:v>25.8</c:v>
                </c:pt>
                <c:pt idx="2145">
                  <c:v>21.6</c:v>
                </c:pt>
                <c:pt idx="2146">
                  <c:v>27</c:v>
                </c:pt>
                <c:pt idx="2147">
                  <c:v>26.8</c:v>
                </c:pt>
                <c:pt idx="2148">
                  <c:v>27.6</c:v>
                </c:pt>
                <c:pt idx="2149">
                  <c:v>27</c:v>
                </c:pt>
                <c:pt idx="2150">
                  <c:v>27.3</c:v>
                </c:pt>
                <c:pt idx="2151">
                  <c:v>27</c:v>
                </c:pt>
                <c:pt idx="2152">
                  <c:v>26.8</c:v>
                </c:pt>
                <c:pt idx="2153">
                  <c:v>26.3</c:v>
                </c:pt>
                <c:pt idx="2154">
                  <c:v>26</c:v>
                </c:pt>
                <c:pt idx="2155">
                  <c:v>26.2</c:v>
                </c:pt>
                <c:pt idx="2156">
                  <c:v>27.2</c:v>
                </c:pt>
                <c:pt idx="2157">
                  <c:v>26.3</c:v>
                </c:pt>
                <c:pt idx="2158">
                  <c:v>25.6</c:v>
                </c:pt>
                <c:pt idx="2159">
                  <c:v>24.9</c:v>
                </c:pt>
                <c:pt idx="2160">
                  <c:v>24.3</c:v>
                </c:pt>
                <c:pt idx="2161">
                  <c:v>20.2</c:v>
                </c:pt>
                <c:pt idx="2162">
                  <c:v>20.6</c:v>
                </c:pt>
                <c:pt idx="2163">
                  <c:v>18.2</c:v>
                </c:pt>
                <c:pt idx="2164">
                  <c:v>20.399999999999999</c:v>
                </c:pt>
                <c:pt idx="2165">
                  <c:v>21.2</c:v>
                </c:pt>
                <c:pt idx="2166">
                  <c:v>21.9</c:v>
                </c:pt>
                <c:pt idx="2167">
                  <c:v>22</c:v>
                </c:pt>
                <c:pt idx="2168">
                  <c:v>22</c:v>
                </c:pt>
                <c:pt idx="2169">
                  <c:v>22.1</c:v>
                </c:pt>
                <c:pt idx="2170">
                  <c:v>18</c:v>
                </c:pt>
                <c:pt idx="2171">
                  <c:v>19.5</c:v>
                </c:pt>
                <c:pt idx="2172">
                  <c:v>20.2</c:v>
                </c:pt>
                <c:pt idx="2173">
                  <c:v>20.8</c:v>
                </c:pt>
                <c:pt idx="2174">
                  <c:v>20.399999999999999</c:v>
                </c:pt>
                <c:pt idx="2175">
                  <c:v>20.399999999999999</c:v>
                </c:pt>
                <c:pt idx="2176">
                  <c:v>21.5</c:v>
                </c:pt>
                <c:pt idx="2177">
                  <c:v>22</c:v>
                </c:pt>
                <c:pt idx="2178">
                  <c:v>21.2</c:v>
                </c:pt>
                <c:pt idx="2179">
                  <c:v>21</c:v>
                </c:pt>
                <c:pt idx="2180">
                  <c:v>21</c:v>
                </c:pt>
                <c:pt idx="2181">
                  <c:v>21.8</c:v>
                </c:pt>
                <c:pt idx="2182">
                  <c:v>21.2</c:v>
                </c:pt>
                <c:pt idx="2183">
                  <c:v>20.8</c:v>
                </c:pt>
                <c:pt idx="2184">
                  <c:v>21.2</c:v>
                </c:pt>
                <c:pt idx="2185">
                  <c:v>21</c:v>
                </c:pt>
                <c:pt idx="2186">
                  <c:v>19.8</c:v>
                </c:pt>
                <c:pt idx="2187">
                  <c:v>22.6</c:v>
                </c:pt>
                <c:pt idx="2188">
                  <c:v>22.7</c:v>
                </c:pt>
                <c:pt idx="2189">
                  <c:v>21</c:v>
                </c:pt>
                <c:pt idx="2190">
                  <c:v>17</c:v>
                </c:pt>
                <c:pt idx="2191">
                  <c:v>20.2</c:v>
                </c:pt>
                <c:pt idx="2192">
                  <c:v>20.8</c:v>
                </c:pt>
                <c:pt idx="2193">
                  <c:v>21.8</c:v>
                </c:pt>
                <c:pt idx="2194">
                  <c:v>20.8</c:v>
                </c:pt>
                <c:pt idx="2195">
                  <c:v>20.2</c:v>
                </c:pt>
                <c:pt idx="2196">
                  <c:v>21.2</c:v>
                </c:pt>
                <c:pt idx="2197">
                  <c:v>21.2</c:v>
                </c:pt>
                <c:pt idx="2198">
                  <c:v>21.2</c:v>
                </c:pt>
                <c:pt idx="2199">
                  <c:v>21.7</c:v>
                </c:pt>
                <c:pt idx="2200">
                  <c:v>22</c:v>
                </c:pt>
                <c:pt idx="2201">
                  <c:v>22.4</c:v>
                </c:pt>
                <c:pt idx="2202">
                  <c:v>23.4</c:v>
                </c:pt>
                <c:pt idx="2203">
                  <c:v>22.6</c:v>
                </c:pt>
                <c:pt idx="2204">
                  <c:v>22.4</c:v>
                </c:pt>
                <c:pt idx="2205">
                  <c:v>22</c:v>
                </c:pt>
                <c:pt idx="2206">
                  <c:v>21.2</c:v>
                </c:pt>
                <c:pt idx="2207">
                  <c:v>21.4</c:v>
                </c:pt>
                <c:pt idx="2208">
                  <c:v>21.6</c:v>
                </c:pt>
                <c:pt idx="2209">
                  <c:v>18.399999999999999</c:v>
                </c:pt>
                <c:pt idx="2210">
                  <c:v>21.4</c:v>
                </c:pt>
                <c:pt idx="2211">
                  <c:v>22.4</c:v>
                </c:pt>
                <c:pt idx="2212">
                  <c:v>22.6</c:v>
                </c:pt>
                <c:pt idx="2213">
                  <c:v>23</c:v>
                </c:pt>
                <c:pt idx="2214">
                  <c:v>24.4</c:v>
                </c:pt>
                <c:pt idx="2215">
                  <c:v>22.8</c:v>
                </c:pt>
                <c:pt idx="2216">
                  <c:v>22</c:v>
                </c:pt>
                <c:pt idx="2217">
                  <c:v>23.8</c:v>
                </c:pt>
                <c:pt idx="2218">
                  <c:v>23.8</c:v>
                </c:pt>
                <c:pt idx="2219">
                  <c:v>22.6</c:v>
                </c:pt>
                <c:pt idx="2220">
                  <c:v>24</c:v>
                </c:pt>
                <c:pt idx="2221">
                  <c:v>22.6</c:v>
                </c:pt>
                <c:pt idx="2222">
                  <c:v>22</c:v>
                </c:pt>
                <c:pt idx="2223">
                  <c:v>21.6</c:v>
                </c:pt>
                <c:pt idx="2224">
                  <c:v>21.8</c:v>
                </c:pt>
                <c:pt idx="2225">
                  <c:v>23.2</c:v>
                </c:pt>
                <c:pt idx="2226">
                  <c:v>24.8</c:v>
                </c:pt>
                <c:pt idx="2227">
                  <c:v>25.4</c:v>
                </c:pt>
                <c:pt idx="2228">
                  <c:v>27</c:v>
                </c:pt>
                <c:pt idx="2229">
                  <c:v>25.4</c:v>
                </c:pt>
                <c:pt idx="2230">
                  <c:v>27.2</c:v>
                </c:pt>
                <c:pt idx="2231">
                  <c:v>26.8</c:v>
                </c:pt>
                <c:pt idx="2232">
                  <c:v>28.2</c:v>
                </c:pt>
                <c:pt idx="2233">
                  <c:v>27</c:v>
                </c:pt>
                <c:pt idx="2234">
                  <c:v>27.4</c:v>
                </c:pt>
                <c:pt idx="2235">
                  <c:v>26.3</c:v>
                </c:pt>
                <c:pt idx="2236">
                  <c:v>27.2</c:v>
                </c:pt>
                <c:pt idx="2237">
                  <c:v>28.4</c:v>
                </c:pt>
                <c:pt idx="2238">
                  <c:v>29.4</c:v>
                </c:pt>
                <c:pt idx="2239">
                  <c:v>29.2</c:v>
                </c:pt>
                <c:pt idx="2240">
                  <c:v>29</c:v>
                </c:pt>
                <c:pt idx="2241">
                  <c:v>27.2</c:v>
                </c:pt>
                <c:pt idx="2242">
                  <c:v>29.4</c:v>
                </c:pt>
                <c:pt idx="2243">
                  <c:v>28.6</c:v>
                </c:pt>
                <c:pt idx="2244">
                  <c:v>30.2</c:v>
                </c:pt>
                <c:pt idx="2245">
                  <c:v>26.6</c:v>
                </c:pt>
                <c:pt idx="2246">
                  <c:v>25.8</c:v>
                </c:pt>
                <c:pt idx="2247">
                  <c:v>24.8</c:v>
                </c:pt>
                <c:pt idx="2248">
                  <c:v>26.8</c:v>
                </c:pt>
                <c:pt idx="2249">
                  <c:v>28.1</c:v>
                </c:pt>
                <c:pt idx="2250">
                  <c:v>29</c:v>
                </c:pt>
                <c:pt idx="2251">
                  <c:v>29.6</c:v>
                </c:pt>
                <c:pt idx="2252">
                  <c:v>31.2</c:v>
                </c:pt>
                <c:pt idx="2253">
                  <c:v>33.800000000000011</c:v>
                </c:pt>
                <c:pt idx="2254">
                  <c:v>32.4</c:v>
                </c:pt>
                <c:pt idx="2255">
                  <c:v>29.4</c:v>
                </c:pt>
                <c:pt idx="2256">
                  <c:v>30</c:v>
                </c:pt>
                <c:pt idx="2257">
                  <c:v>31.2</c:v>
                </c:pt>
                <c:pt idx="2258">
                  <c:v>31.2</c:v>
                </c:pt>
                <c:pt idx="2259">
                  <c:v>31.6</c:v>
                </c:pt>
                <c:pt idx="2260">
                  <c:v>32.200000000000003</c:v>
                </c:pt>
                <c:pt idx="2261">
                  <c:v>31.6</c:v>
                </c:pt>
                <c:pt idx="2262">
                  <c:v>31.9</c:v>
                </c:pt>
                <c:pt idx="2263">
                  <c:v>33.800000000000011</c:v>
                </c:pt>
                <c:pt idx="2264">
                  <c:v>31.6</c:v>
                </c:pt>
                <c:pt idx="2265">
                  <c:v>30.4</c:v>
                </c:pt>
                <c:pt idx="2266">
                  <c:v>31.6</c:v>
                </c:pt>
                <c:pt idx="2267">
                  <c:v>26.6</c:v>
                </c:pt>
                <c:pt idx="2268">
                  <c:v>27.8</c:v>
                </c:pt>
                <c:pt idx="2269">
                  <c:v>31.2</c:v>
                </c:pt>
                <c:pt idx="2270">
                  <c:v>31.4</c:v>
                </c:pt>
                <c:pt idx="2271">
                  <c:v>30.8</c:v>
                </c:pt>
                <c:pt idx="2272">
                  <c:v>29.2</c:v>
                </c:pt>
                <c:pt idx="2273">
                  <c:v>21.4</c:v>
                </c:pt>
                <c:pt idx="2274">
                  <c:v>19.8</c:v>
                </c:pt>
                <c:pt idx="2275">
                  <c:v>21.8</c:v>
                </c:pt>
                <c:pt idx="2276">
                  <c:v>24.2</c:v>
                </c:pt>
                <c:pt idx="2277">
                  <c:v>24.6</c:v>
                </c:pt>
                <c:pt idx="2278">
                  <c:v>27.6</c:v>
                </c:pt>
                <c:pt idx="2279">
                  <c:v>28.2</c:v>
                </c:pt>
                <c:pt idx="2280">
                  <c:v>25.8</c:v>
                </c:pt>
                <c:pt idx="2281">
                  <c:v>30</c:v>
                </c:pt>
                <c:pt idx="2282">
                  <c:v>30</c:v>
                </c:pt>
                <c:pt idx="2283">
                  <c:v>32.800000000000011</c:v>
                </c:pt>
                <c:pt idx="2284">
                  <c:v>34.1</c:v>
                </c:pt>
                <c:pt idx="2285">
                  <c:v>37</c:v>
                </c:pt>
                <c:pt idx="2286">
                  <c:v>34.4</c:v>
                </c:pt>
                <c:pt idx="2287">
                  <c:v>33.6</c:v>
                </c:pt>
                <c:pt idx="2288">
                  <c:v>32.4</c:v>
                </c:pt>
                <c:pt idx="2289">
                  <c:v>33.200000000000003</c:v>
                </c:pt>
                <c:pt idx="2290">
                  <c:v>34.200000000000003</c:v>
                </c:pt>
                <c:pt idx="2291">
                  <c:v>33.800000000000011</c:v>
                </c:pt>
                <c:pt idx="2292">
                  <c:v>35.4</c:v>
                </c:pt>
                <c:pt idx="2293">
                  <c:v>36.4</c:v>
                </c:pt>
                <c:pt idx="2294">
                  <c:v>36.800000000000011</c:v>
                </c:pt>
                <c:pt idx="2295">
                  <c:v>37.4</c:v>
                </c:pt>
                <c:pt idx="2296">
                  <c:v>37.4</c:v>
                </c:pt>
                <c:pt idx="2297">
                  <c:v>38.200000000000003</c:v>
                </c:pt>
                <c:pt idx="2298">
                  <c:v>37.800000000000011</c:v>
                </c:pt>
                <c:pt idx="2299">
                  <c:v>36.6</c:v>
                </c:pt>
                <c:pt idx="2300">
                  <c:v>37.6</c:v>
                </c:pt>
                <c:pt idx="2301">
                  <c:v>34.800000000000011</c:v>
                </c:pt>
                <c:pt idx="2302">
                  <c:v>35.9</c:v>
                </c:pt>
                <c:pt idx="2303">
                  <c:v>35.9</c:v>
                </c:pt>
                <c:pt idx="2304">
                  <c:v>37.200000000000003</c:v>
                </c:pt>
                <c:pt idx="2305">
                  <c:v>34</c:v>
                </c:pt>
                <c:pt idx="2306">
                  <c:v>35.4</c:v>
                </c:pt>
                <c:pt idx="2307">
                  <c:v>33.800000000000011</c:v>
                </c:pt>
                <c:pt idx="2308">
                  <c:v>34.800000000000011</c:v>
                </c:pt>
                <c:pt idx="2309">
                  <c:v>37.4</c:v>
                </c:pt>
                <c:pt idx="2310">
                  <c:v>37.1</c:v>
                </c:pt>
                <c:pt idx="2311">
                  <c:v>39.6</c:v>
                </c:pt>
                <c:pt idx="2312">
                  <c:v>42.2</c:v>
                </c:pt>
                <c:pt idx="2313">
                  <c:v>38.800000000000011</c:v>
                </c:pt>
                <c:pt idx="2314">
                  <c:v>38.200000000000003</c:v>
                </c:pt>
                <c:pt idx="2315">
                  <c:v>38.6</c:v>
                </c:pt>
                <c:pt idx="2316">
                  <c:v>38.4</c:v>
                </c:pt>
                <c:pt idx="2317">
                  <c:v>38.6</c:v>
                </c:pt>
                <c:pt idx="2318">
                  <c:v>38.800000000000011</c:v>
                </c:pt>
                <c:pt idx="2319">
                  <c:v>40.6</c:v>
                </c:pt>
                <c:pt idx="2320">
                  <c:v>39.4</c:v>
                </c:pt>
                <c:pt idx="2321">
                  <c:v>40</c:v>
                </c:pt>
                <c:pt idx="2322">
                  <c:v>39.6</c:v>
                </c:pt>
                <c:pt idx="2323">
                  <c:v>40</c:v>
                </c:pt>
                <c:pt idx="2324">
                  <c:v>38.6</c:v>
                </c:pt>
                <c:pt idx="2325">
                  <c:v>39.800000000000011</c:v>
                </c:pt>
                <c:pt idx="2326">
                  <c:v>37.4</c:v>
                </c:pt>
                <c:pt idx="2327">
                  <c:v>37</c:v>
                </c:pt>
                <c:pt idx="2328">
                  <c:v>38.800000000000011</c:v>
                </c:pt>
                <c:pt idx="2329">
                  <c:v>39.200000000000003</c:v>
                </c:pt>
                <c:pt idx="2330">
                  <c:v>41.6</c:v>
                </c:pt>
                <c:pt idx="2331">
                  <c:v>42.4</c:v>
                </c:pt>
                <c:pt idx="2332">
                  <c:v>42.8</c:v>
                </c:pt>
                <c:pt idx="2333">
                  <c:v>40.4</c:v>
                </c:pt>
                <c:pt idx="2334">
                  <c:v>40.4</c:v>
                </c:pt>
                <c:pt idx="2335">
                  <c:v>41</c:v>
                </c:pt>
                <c:pt idx="2336">
                  <c:v>42.8</c:v>
                </c:pt>
                <c:pt idx="2337">
                  <c:v>40.4</c:v>
                </c:pt>
                <c:pt idx="2338">
                  <c:v>41.4</c:v>
                </c:pt>
                <c:pt idx="2339">
                  <c:v>41.4</c:v>
                </c:pt>
                <c:pt idx="2340">
                  <c:v>43</c:v>
                </c:pt>
                <c:pt idx="2341">
                  <c:v>42.6</c:v>
                </c:pt>
                <c:pt idx="2342">
                  <c:v>43.4</c:v>
                </c:pt>
                <c:pt idx="2343">
                  <c:v>43.6</c:v>
                </c:pt>
                <c:pt idx="2344">
                  <c:v>42.6</c:v>
                </c:pt>
                <c:pt idx="2345">
                  <c:v>43.8</c:v>
                </c:pt>
                <c:pt idx="2346">
                  <c:v>44.4</c:v>
                </c:pt>
                <c:pt idx="2347">
                  <c:v>42.6</c:v>
                </c:pt>
                <c:pt idx="2348">
                  <c:v>43.1</c:v>
                </c:pt>
                <c:pt idx="2349">
                  <c:v>42</c:v>
                </c:pt>
                <c:pt idx="2350">
                  <c:v>42.6</c:v>
                </c:pt>
                <c:pt idx="2351">
                  <c:v>41.6</c:v>
                </c:pt>
                <c:pt idx="2352">
                  <c:v>34.200000000000003</c:v>
                </c:pt>
                <c:pt idx="2353">
                  <c:v>36.6</c:v>
                </c:pt>
                <c:pt idx="2354">
                  <c:v>37.200000000000003</c:v>
                </c:pt>
                <c:pt idx="2355">
                  <c:v>36.6</c:v>
                </c:pt>
                <c:pt idx="2356">
                  <c:v>37.800000000000011</c:v>
                </c:pt>
                <c:pt idx="2357">
                  <c:v>38.4</c:v>
                </c:pt>
                <c:pt idx="2358">
                  <c:v>35</c:v>
                </c:pt>
                <c:pt idx="2359">
                  <c:v>30.8</c:v>
                </c:pt>
                <c:pt idx="2360">
                  <c:v>37.200000000000003</c:v>
                </c:pt>
                <c:pt idx="2361">
                  <c:v>39.200000000000003</c:v>
                </c:pt>
                <c:pt idx="2362">
                  <c:v>41</c:v>
                </c:pt>
                <c:pt idx="2363">
                  <c:v>40.200000000000003</c:v>
                </c:pt>
                <c:pt idx="2364">
                  <c:v>41.4</c:v>
                </c:pt>
                <c:pt idx="2365">
                  <c:v>40.6</c:v>
                </c:pt>
                <c:pt idx="2366">
                  <c:v>37.800000000000011</c:v>
                </c:pt>
                <c:pt idx="2367">
                  <c:v>38</c:v>
                </c:pt>
                <c:pt idx="2368">
                  <c:v>40.200000000000003</c:v>
                </c:pt>
                <c:pt idx="2369">
                  <c:v>35</c:v>
                </c:pt>
                <c:pt idx="2370">
                  <c:v>28.2</c:v>
                </c:pt>
                <c:pt idx="2371">
                  <c:v>28.6</c:v>
                </c:pt>
                <c:pt idx="2372">
                  <c:v>37.200000000000003</c:v>
                </c:pt>
                <c:pt idx="2373">
                  <c:v>35</c:v>
                </c:pt>
                <c:pt idx="2374">
                  <c:v>35.200000000000003</c:v>
                </c:pt>
                <c:pt idx="2375">
                  <c:v>36</c:v>
                </c:pt>
                <c:pt idx="2376">
                  <c:v>36</c:v>
                </c:pt>
                <c:pt idx="2377">
                  <c:v>32.6</c:v>
                </c:pt>
                <c:pt idx="2378">
                  <c:v>29</c:v>
                </c:pt>
                <c:pt idx="2379">
                  <c:v>26.6</c:v>
                </c:pt>
                <c:pt idx="2380">
                  <c:v>33.200000000000003</c:v>
                </c:pt>
                <c:pt idx="2381">
                  <c:v>30.8</c:v>
                </c:pt>
                <c:pt idx="2382">
                  <c:v>30.2</c:v>
                </c:pt>
                <c:pt idx="2383">
                  <c:v>26.4</c:v>
                </c:pt>
                <c:pt idx="2384">
                  <c:v>30.6</c:v>
                </c:pt>
                <c:pt idx="2385">
                  <c:v>35.4</c:v>
                </c:pt>
                <c:pt idx="2386">
                  <c:v>35.200000000000003</c:v>
                </c:pt>
                <c:pt idx="2387">
                  <c:v>33.6</c:v>
                </c:pt>
                <c:pt idx="2388">
                  <c:v>34.800000000000011</c:v>
                </c:pt>
                <c:pt idx="2389">
                  <c:v>27.2</c:v>
                </c:pt>
                <c:pt idx="2390">
                  <c:v>30</c:v>
                </c:pt>
                <c:pt idx="2391">
                  <c:v>29.2</c:v>
                </c:pt>
                <c:pt idx="2392">
                  <c:v>32</c:v>
                </c:pt>
                <c:pt idx="2393">
                  <c:v>34.6</c:v>
                </c:pt>
                <c:pt idx="2394">
                  <c:v>34.6</c:v>
                </c:pt>
                <c:pt idx="2395">
                  <c:v>27</c:v>
                </c:pt>
                <c:pt idx="2396">
                  <c:v>30.6</c:v>
                </c:pt>
                <c:pt idx="2397">
                  <c:v>33</c:v>
                </c:pt>
                <c:pt idx="2398">
                  <c:v>34</c:v>
                </c:pt>
                <c:pt idx="2399">
                  <c:v>36.200000000000003</c:v>
                </c:pt>
                <c:pt idx="2400">
                  <c:v>37.800000000000011</c:v>
                </c:pt>
                <c:pt idx="2401">
                  <c:v>36.800000000000011</c:v>
                </c:pt>
                <c:pt idx="2402">
                  <c:v>35.800000000000011</c:v>
                </c:pt>
                <c:pt idx="2403">
                  <c:v>34.200000000000003</c:v>
                </c:pt>
                <c:pt idx="2404">
                  <c:v>36.6</c:v>
                </c:pt>
                <c:pt idx="2405">
                  <c:v>35.800000000000011</c:v>
                </c:pt>
                <c:pt idx="2406">
                  <c:v>35.200000000000003</c:v>
                </c:pt>
                <c:pt idx="2407">
                  <c:v>36</c:v>
                </c:pt>
                <c:pt idx="2408">
                  <c:v>35.6</c:v>
                </c:pt>
                <c:pt idx="2409">
                  <c:v>29</c:v>
                </c:pt>
                <c:pt idx="2410">
                  <c:v>33</c:v>
                </c:pt>
                <c:pt idx="2411">
                  <c:v>35.800000000000011</c:v>
                </c:pt>
                <c:pt idx="2412">
                  <c:v>29.6</c:v>
                </c:pt>
                <c:pt idx="2413">
                  <c:v>33.6</c:v>
                </c:pt>
                <c:pt idx="2414">
                  <c:v>33</c:v>
                </c:pt>
                <c:pt idx="2415">
                  <c:v>32.200000000000003</c:v>
                </c:pt>
                <c:pt idx="2416">
                  <c:v>34.200000000000003</c:v>
                </c:pt>
                <c:pt idx="2417">
                  <c:v>34.800000000000011</c:v>
                </c:pt>
                <c:pt idx="2418">
                  <c:v>32.800000000000011</c:v>
                </c:pt>
                <c:pt idx="2419">
                  <c:v>31.7</c:v>
                </c:pt>
                <c:pt idx="2420">
                  <c:v>31.6</c:v>
                </c:pt>
                <c:pt idx="2421">
                  <c:v>34.4</c:v>
                </c:pt>
                <c:pt idx="2422">
                  <c:v>34</c:v>
                </c:pt>
                <c:pt idx="2423">
                  <c:v>36.4</c:v>
                </c:pt>
                <c:pt idx="2424">
                  <c:v>34.200000000000003</c:v>
                </c:pt>
                <c:pt idx="2425">
                  <c:v>34.4</c:v>
                </c:pt>
                <c:pt idx="2426">
                  <c:v>33.200000000000003</c:v>
                </c:pt>
                <c:pt idx="2427">
                  <c:v>29</c:v>
                </c:pt>
                <c:pt idx="2428">
                  <c:v>32.4</c:v>
                </c:pt>
                <c:pt idx="2429">
                  <c:v>29.2</c:v>
                </c:pt>
                <c:pt idx="2430">
                  <c:v>29.4</c:v>
                </c:pt>
                <c:pt idx="2431">
                  <c:v>28</c:v>
                </c:pt>
                <c:pt idx="2432">
                  <c:v>31.6</c:v>
                </c:pt>
                <c:pt idx="2433">
                  <c:v>33</c:v>
                </c:pt>
                <c:pt idx="2434">
                  <c:v>32.800000000000011</c:v>
                </c:pt>
                <c:pt idx="2435">
                  <c:v>33.6</c:v>
                </c:pt>
                <c:pt idx="2436">
                  <c:v>33.800000000000011</c:v>
                </c:pt>
                <c:pt idx="2437">
                  <c:v>34.800000000000011</c:v>
                </c:pt>
                <c:pt idx="2438">
                  <c:v>34.200000000000003</c:v>
                </c:pt>
                <c:pt idx="2439">
                  <c:v>31.8</c:v>
                </c:pt>
                <c:pt idx="2440">
                  <c:v>33.200000000000003</c:v>
                </c:pt>
                <c:pt idx="2441">
                  <c:v>29.2</c:v>
                </c:pt>
                <c:pt idx="2442">
                  <c:v>33.800000000000011</c:v>
                </c:pt>
                <c:pt idx="2443">
                  <c:v>35</c:v>
                </c:pt>
                <c:pt idx="2444">
                  <c:v>34</c:v>
                </c:pt>
                <c:pt idx="2445">
                  <c:v>25.4</c:v>
                </c:pt>
                <c:pt idx="2446">
                  <c:v>31</c:v>
                </c:pt>
                <c:pt idx="2447">
                  <c:v>32.4</c:v>
                </c:pt>
                <c:pt idx="2448">
                  <c:v>34.4</c:v>
                </c:pt>
                <c:pt idx="2449">
                  <c:v>28.6</c:v>
                </c:pt>
                <c:pt idx="2450">
                  <c:v>31.4</c:v>
                </c:pt>
                <c:pt idx="2451">
                  <c:v>32.200000000000003</c:v>
                </c:pt>
                <c:pt idx="2452">
                  <c:v>33.6</c:v>
                </c:pt>
                <c:pt idx="2453">
                  <c:v>33.200000000000003</c:v>
                </c:pt>
                <c:pt idx="2454">
                  <c:v>34</c:v>
                </c:pt>
                <c:pt idx="2455">
                  <c:v>33.700000000000003</c:v>
                </c:pt>
                <c:pt idx="2456">
                  <c:v>33.9</c:v>
                </c:pt>
                <c:pt idx="2457">
                  <c:v>34.200000000000003</c:v>
                </c:pt>
                <c:pt idx="2458">
                  <c:v>34.6</c:v>
                </c:pt>
                <c:pt idx="2459">
                  <c:v>34</c:v>
                </c:pt>
                <c:pt idx="2460">
                  <c:v>34.6</c:v>
                </c:pt>
                <c:pt idx="2461">
                  <c:v>34.200000000000003</c:v>
                </c:pt>
                <c:pt idx="2462">
                  <c:v>34.4</c:v>
                </c:pt>
                <c:pt idx="2463">
                  <c:v>33.6</c:v>
                </c:pt>
                <c:pt idx="2464">
                  <c:v>34.4</c:v>
                </c:pt>
                <c:pt idx="2465">
                  <c:v>32.6</c:v>
                </c:pt>
                <c:pt idx="2466">
                  <c:v>32.6</c:v>
                </c:pt>
                <c:pt idx="2467">
                  <c:v>34.800000000000011</c:v>
                </c:pt>
                <c:pt idx="2468">
                  <c:v>34.200000000000003</c:v>
                </c:pt>
                <c:pt idx="2469">
                  <c:v>34</c:v>
                </c:pt>
                <c:pt idx="2470">
                  <c:v>31.6</c:v>
                </c:pt>
                <c:pt idx="2471">
                  <c:v>31.4</c:v>
                </c:pt>
                <c:pt idx="2472">
                  <c:v>32.800000000000011</c:v>
                </c:pt>
                <c:pt idx="2473">
                  <c:v>33.800000000000011</c:v>
                </c:pt>
                <c:pt idx="2474">
                  <c:v>33.200000000000003</c:v>
                </c:pt>
                <c:pt idx="2475">
                  <c:v>32.800000000000011</c:v>
                </c:pt>
                <c:pt idx="2476">
                  <c:v>34.6</c:v>
                </c:pt>
                <c:pt idx="2477">
                  <c:v>32.800000000000011</c:v>
                </c:pt>
                <c:pt idx="2478">
                  <c:v>32.6</c:v>
                </c:pt>
                <c:pt idx="2479">
                  <c:v>32.4</c:v>
                </c:pt>
                <c:pt idx="2480">
                  <c:v>33.200000000000003</c:v>
                </c:pt>
                <c:pt idx="2481">
                  <c:v>31.8</c:v>
                </c:pt>
                <c:pt idx="2482">
                  <c:v>29.4</c:v>
                </c:pt>
                <c:pt idx="2483">
                  <c:v>23.4</c:v>
                </c:pt>
                <c:pt idx="2484">
                  <c:v>28.6</c:v>
                </c:pt>
                <c:pt idx="2485">
                  <c:v>29</c:v>
                </c:pt>
                <c:pt idx="2486">
                  <c:v>28.2</c:v>
                </c:pt>
                <c:pt idx="2487">
                  <c:v>30.4</c:v>
                </c:pt>
                <c:pt idx="2488">
                  <c:v>30</c:v>
                </c:pt>
                <c:pt idx="2489">
                  <c:v>31</c:v>
                </c:pt>
                <c:pt idx="2490">
                  <c:v>31</c:v>
                </c:pt>
                <c:pt idx="2491">
                  <c:v>31.2</c:v>
                </c:pt>
                <c:pt idx="2492">
                  <c:v>20.399999999999999</c:v>
                </c:pt>
                <c:pt idx="2493">
                  <c:v>29.2</c:v>
                </c:pt>
                <c:pt idx="2494">
                  <c:v>29</c:v>
                </c:pt>
                <c:pt idx="2495">
                  <c:v>30.6</c:v>
                </c:pt>
                <c:pt idx="2496">
                  <c:v>29.4</c:v>
                </c:pt>
                <c:pt idx="2497">
                  <c:v>22.8</c:v>
                </c:pt>
                <c:pt idx="2498">
                  <c:v>28</c:v>
                </c:pt>
                <c:pt idx="2499">
                  <c:v>29.2</c:v>
                </c:pt>
                <c:pt idx="2500">
                  <c:v>28</c:v>
                </c:pt>
                <c:pt idx="2501">
                  <c:v>28.2</c:v>
                </c:pt>
                <c:pt idx="2502">
                  <c:v>29</c:v>
                </c:pt>
                <c:pt idx="2503">
                  <c:v>28.6</c:v>
                </c:pt>
                <c:pt idx="2504">
                  <c:v>28.1</c:v>
                </c:pt>
                <c:pt idx="2505">
                  <c:v>27.4</c:v>
                </c:pt>
                <c:pt idx="2506">
                  <c:v>26.4</c:v>
                </c:pt>
                <c:pt idx="2507">
                  <c:v>27.8</c:v>
                </c:pt>
                <c:pt idx="2508">
                  <c:v>26.4</c:v>
                </c:pt>
                <c:pt idx="2509">
                  <c:v>26.8</c:v>
                </c:pt>
                <c:pt idx="2510">
                  <c:v>26.4</c:v>
                </c:pt>
                <c:pt idx="2511">
                  <c:v>24.4</c:v>
                </c:pt>
                <c:pt idx="2512">
                  <c:v>24.4</c:v>
                </c:pt>
                <c:pt idx="2513">
                  <c:v>25.8</c:v>
                </c:pt>
                <c:pt idx="2514">
                  <c:v>25.6</c:v>
                </c:pt>
                <c:pt idx="2515">
                  <c:v>22.6</c:v>
                </c:pt>
                <c:pt idx="2516">
                  <c:v>24.8</c:v>
                </c:pt>
                <c:pt idx="2517">
                  <c:v>22.4</c:v>
                </c:pt>
                <c:pt idx="2518">
                  <c:v>22.2</c:v>
                </c:pt>
                <c:pt idx="2519">
                  <c:v>26.2</c:v>
                </c:pt>
                <c:pt idx="2520">
                  <c:v>26.2</c:v>
                </c:pt>
                <c:pt idx="2521">
                  <c:v>25.4</c:v>
                </c:pt>
                <c:pt idx="2522">
                  <c:v>24.6</c:v>
                </c:pt>
                <c:pt idx="2523">
                  <c:v>21.6</c:v>
                </c:pt>
                <c:pt idx="2524">
                  <c:v>24</c:v>
                </c:pt>
                <c:pt idx="2525">
                  <c:v>25.2</c:v>
                </c:pt>
                <c:pt idx="2526">
                  <c:v>24</c:v>
                </c:pt>
                <c:pt idx="2527">
                  <c:v>20.2</c:v>
                </c:pt>
                <c:pt idx="2528">
                  <c:v>21.2</c:v>
                </c:pt>
                <c:pt idx="2529">
                  <c:v>22</c:v>
                </c:pt>
                <c:pt idx="2530">
                  <c:v>22.2</c:v>
                </c:pt>
                <c:pt idx="2531">
                  <c:v>20.399999999999999</c:v>
                </c:pt>
                <c:pt idx="2532">
                  <c:v>19.8</c:v>
                </c:pt>
                <c:pt idx="2533">
                  <c:v>21.2</c:v>
                </c:pt>
                <c:pt idx="2534">
                  <c:v>22.2</c:v>
                </c:pt>
                <c:pt idx="2535">
                  <c:v>21.8</c:v>
                </c:pt>
                <c:pt idx="2536">
                  <c:v>21.6</c:v>
                </c:pt>
                <c:pt idx="2537">
                  <c:v>22.2</c:v>
                </c:pt>
                <c:pt idx="2538">
                  <c:v>22.8</c:v>
                </c:pt>
                <c:pt idx="2539">
                  <c:v>21.6</c:v>
                </c:pt>
                <c:pt idx="2540">
                  <c:v>23.6</c:v>
                </c:pt>
                <c:pt idx="2541">
                  <c:v>20</c:v>
                </c:pt>
                <c:pt idx="2542">
                  <c:v>17</c:v>
                </c:pt>
                <c:pt idx="2543">
                  <c:v>20.399999999999999</c:v>
                </c:pt>
                <c:pt idx="2544">
                  <c:v>20.399999999999999</c:v>
                </c:pt>
                <c:pt idx="2545">
                  <c:v>21.2</c:v>
                </c:pt>
                <c:pt idx="2546">
                  <c:v>20.6</c:v>
                </c:pt>
                <c:pt idx="2547">
                  <c:v>19.399999999999999</c:v>
                </c:pt>
                <c:pt idx="2548">
                  <c:v>17.8</c:v>
                </c:pt>
                <c:pt idx="2549">
                  <c:v>14.8</c:v>
                </c:pt>
                <c:pt idx="2550">
                  <c:v>15</c:v>
                </c:pt>
                <c:pt idx="2551">
                  <c:v>17.600000000000001</c:v>
                </c:pt>
                <c:pt idx="2552">
                  <c:v>18</c:v>
                </c:pt>
                <c:pt idx="2553">
                  <c:v>21.4</c:v>
                </c:pt>
                <c:pt idx="2554">
                  <c:v>22.6</c:v>
                </c:pt>
                <c:pt idx="2555">
                  <c:v>20.399999999999999</c:v>
                </c:pt>
                <c:pt idx="2556">
                  <c:v>23.6</c:v>
                </c:pt>
                <c:pt idx="2557">
                  <c:v>23.6</c:v>
                </c:pt>
                <c:pt idx="2558">
                  <c:v>23.4</c:v>
                </c:pt>
                <c:pt idx="2559">
                  <c:v>19</c:v>
                </c:pt>
                <c:pt idx="2560">
                  <c:v>19.2</c:v>
                </c:pt>
                <c:pt idx="2561">
                  <c:v>19.2</c:v>
                </c:pt>
                <c:pt idx="2562">
                  <c:v>20.8</c:v>
                </c:pt>
                <c:pt idx="2563">
                  <c:v>21.8</c:v>
                </c:pt>
                <c:pt idx="2564">
                  <c:v>22.2</c:v>
                </c:pt>
                <c:pt idx="2565">
                  <c:v>20.6</c:v>
                </c:pt>
                <c:pt idx="2566">
                  <c:v>19.399999999999999</c:v>
                </c:pt>
                <c:pt idx="2567">
                  <c:v>20.6</c:v>
                </c:pt>
                <c:pt idx="2568">
                  <c:v>18.8</c:v>
                </c:pt>
                <c:pt idx="2569">
                  <c:v>21</c:v>
                </c:pt>
                <c:pt idx="2570">
                  <c:v>19.8</c:v>
                </c:pt>
                <c:pt idx="2571">
                  <c:v>20.6</c:v>
                </c:pt>
                <c:pt idx="2572">
                  <c:v>20.6</c:v>
                </c:pt>
                <c:pt idx="2573">
                  <c:v>20.8</c:v>
                </c:pt>
                <c:pt idx="2574">
                  <c:v>18.8</c:v>
                </c:pt>
                <c:pt idx="2575">
                  <c:v>20.399999999999999</c:v>
                </c:pt>
                <c:pt idx="2576">
                  <c:v>22.4</c:v>
                </c:pt>
                <c:pt idx="2577">
                  <c:v>22.6</c:v>
                </c:pt>
                <c:pt idx="2578">
                  <c:v>18.5</c:v>
                </c:pt>
                <c:pt idx="2579">
                  <c:v>22.4</c:v>
                </c:pt>
                <c:pt idx="2580">
                  <c:v>22.2</c:v>
                </c:pt>
                <c:pt idx="2581">
                  <c:v>21.4</c:v>
                </c:pt>
                <c:pt idx="2582">
                  <c:v>21.5</c:v>
                </c:pt>
                <c:pt idx="2583">
                  <c:v>20.399999999999999</c:v>
                </c:pt>
                <c:pt idx="2584">
                  <c:v>21.6</c:v>
                </c:pt>
                <c:pt idx="2585">
                  <c:v>16</c:v>
                </c:pt>
                <c:pt idx="2586">
                  <c:v>16.600000000000001</c:v>
                </c:pt>
                <c:pt idx="2587">
                  <c:v>14.8</c:v>
                </c:pt>
                <c:pt idx="2588">
                  <c:v>19.8</c:v>
                </c:pt>
                <c:pt idx="2589">
                  <c:v>18</c:v>
                </c:pt>
                <c:pt idx="2590">
                  <c:v>18</c:v>
                </c:pt>
                <c:pt idx="2591">
                  <c:v>19.399999999999999</c:v>
                </c:pt>
                <c:pt idx="2592">
                  <c:v>20.6</c:v>
                </c:pt>
                <c:pt idx="2593">
                  <c:v>23.6</c:v>
                </c:pt>
                <c:pt idx="2594">
                  <c:v>24.6</c:v>
                </c:pt>
                <c:pt idx="2595">
                  <c:v>25</c:v>
                </c:pt>
                <c:pt idx="2596">
                  <c:v>23.8</c:v>
                </c:pt>
                <c:pt idx="2597">
                  <c:v>22.4</c:v>
                </c:pt>
                <c:pt idx="2598">
                  <c:v>21.2</c:v>
                </c:pt>
                <c:pt idx="2599">
                  <c:v>22.8</c:v>
                </c:pt>
                <c:pt idx="2600">
                  <c:v>21.6</c:v>
                </c:pt>
                <c:pt idx="2601">
                  <c:v>20</c:v>
                </c:pt>
                <c:pt idx="2602">
                  <c:v>25.4</c:v>
                </c:pt>
                <c:pt idx="2603">
                  <c:v>25.4</c:v>
                </c:pt>
                <c:pt idx="2604">
                  <c:v>25.8</c:v>
                </c:pt>
                <c:pt idx="2605">
                  <c:v>25.2</c:v>
                </c:pt>
                <c:pt idx="2606">
                  <c:v>22.2</c:v>
                </c:pt>
                <c:pt idx="2607">
                  <c:v>25.4</c:v>
                </c:pt>
                <c:pt idx="2608">
                  <c:v>22.2</c:v>
                </c:pt>
                <c:pt idx="2609">
                  <c:v>23</c:v>
                </c:pt>
                <c:pt idx="2610">
                  <c:v>24</c:v>
                </c:pt>
                <c:pt idx="2611">
                  <c:v>25</c:v>
                </c:pt>
                <c:pt idx="2612">
                  <c:v>26.2</c:v>
                </c:pt>
                <c:pt idx="2613">
                  <c:v>27.2</c:v>
                </c:pt>
                <c:pt idx="2614">
                  <c:v>27.4</c:v>
                </c:pt>
                <c:pt idx="2615">
                  <c:v>23</c:v>
                </c:pt>
                <c:pt idx="2616">
                  <c:v>26.4</c:v>
                </c:pt>
                <c:pt idx="2617">
                  <c:v>26.2</c:v>
                </c:pt>
                <c:pt idx="2618">
                  <c:v>26.8</c:v>
                </c:pt>
                <c:pt idx="2619">
                  <c:v>28.2</c:v>
                </c:pt>
                <c:pt idx="2620">
                  <c:v>28.6</c:v>
                </c:pt>
                <c:pt idx="2621">
                  <c:v>28.8</c:v>
                </c:pt>
                <c:pt idx="2622">
                  <c:v>28.8</c:v>
                </c:pt>
                <c:pt idx="2623">
                  <c:v>29.6</c:v>
                </c:pt>
                <c:pt idx="2624">
                  <c:v>30.4</c:v>
                </c:pt>
                <c:pt idx="2625">
                  <c:v>30.6</c:v>
                </c:pt>
                <c:pt idx="2626">
                  <c:v>31.6</c:v>
                </c:pt>
                <c:pt idx="2627">
                  <c:v>32.800000000000011</c:v>
                </c:pt>
                <c:pt idx="2628">
                  <c:v>33.800000000000011</c:v>
                </c:pt>
                <c:pt idx="2629">
                  <c:v>30.8</c:v>
                </c:pt>
                <c:pt idx="2630">
                  <c:v>31.6</c:v>
                </c:pt>
                <c:pt idx="2631">
                  <c:v>31</c:v>
                </c:pt>
                <c:pt idx="2632">
                  <c:v>29</c:v>
                </c:pt>
                <c:pt idx="2633">
                  <c:v>29.8</c:v>
                </c:pt>
                <c:pt idx="2634">
                  <c:v>30.4</c:v>
                </c:pt>
                <c:pt idx="2635">
                  <c:v>30.8</c:v>
                </c:pt>
                <c:pt idx="2636">
                  <c:v>27.6</c:v>
                </c:pt>
                <c:pt idx="2637">
                  <c:v>20.2</c:v>
                </c:pt>
                <c:pt idx="2638">
                  <c:v>20.8</c:v>
                </c:pt>
                <c:pt idx="2639">
                  <c:v>28.5</c:v>
                </c:pt>
                <c:pt idx="2640">
                  <c:v>29.2</c:v>
                </c:pt>
                <c:pt idx="2641">
                  <c:v>31</c:v>
                </c:pt>
                <c:pt idx="2642">
                  <c:v>32.200000000000003</c:v>
                </c:pt>
                <c:pt idx="2643">
                  <c:v>33.6</c:v>
                </c:pt>
                <c:pt idx="2644">
                  <c:v>34.6</c:v>
                </c:pt>
                <c:pt idx="2645">
                  <c:v>32.800000000000011</c:v>
                </c:pt>
                <c:pt idx="2646">
                  <c:v>28.2</c:v>
                </c:pt>
                <c:pt idx="2647">
                  <c:v>26</c:v>
                </c:pt>
                <c:pt idx="2648">
                  <c:v>29.4</c:v>
                </c:pt>
                <c:pt idx="2649">
                  <c:v>31.2</c:v>
                </c:pt>
                <c:pt idx="2650">
                  <c:v>32</c:v>
                </c:pt>
                <c:pt idx="2651">
                  <c:v>32.800000000000011</c:v>
                </c:pt>
                <c:pt idx="2652">
                  <c:v>30.8</c:v>
                </c:pt>
                <c:pt idx="2653">
                  <c:v>32.4</c:v>
                </c:pt>
                <c:pt idx="2654">
                  <c:v>31.4</c:v>
                </c:pt>
                <c:pt idx="2655">
                  <c:v>37</c:v>
                </c:pt>
                <c:pt idx="2656">
                  <c:v>36.200000000000003</c:v>
                </c:pt>
                <c:pt idx="2657">
                  <c:v>41.8</c:v>
                </c:pt>
                <c:pt idx="2658">
                  <c:v>36.9</c:v>
                </c:pt>
                <c:pt idx="2659">
                  <c:v>35.4</c:v>
                </c:pt>
                <c:pt idx="2660">
                  <c:v>35.6</c:v>
                </c:pt>
                <c:pt idx="2661">
                  <c:v>34.6</c:v>
                </c:pt>
                <c:pt idx="2662">
                  <c:v>33.200000000000003</c:v>
                </c:pt>
                <c:pt idx="2663">
                  <c:v>35.4</c:v>
                </c:pt>
                <c:pt idx="2664">
                  <c:v>36</c:v>
                </c:pt>
                <c:pt idx="2665">
                  <c:v>35.4</c:v>
                </c:pt>
                <c:pt idx="2666">
                  <c:v>36.200000000000003</c:v>
                </c:pt>
                <c:pt idx="2667">
                  <c:v>36.800000000000011</c:v>
                </c:pt>
                <c:pt idx="2668">
                  <c:v>37.200000000000003</c:v>
                </c:pt>
                <c:pt idx="2669">
                  <c:v>39.200000000000003</c:v>
                </c:pt>
                <c:pt idx="2670">
                  <c:v>37.800000000000011</c:v>
                </c:pt>
                <c:pt idx="2671">
                  <c:v>38</c:v>
                </c:pt>
                <c:pt idx="2672">
                  <c:v>39.6</c:v>
                </c:pt>
                <c:pt idx="2673">
                  <c:v>40.6</c:v>
                </c:pt>
                <c:pt idx="2674">
                  <c:v>38.6</c:v>
                </c:pt>
                <c:pt idx="2675">
                  <c:v>36.6</c:v>
                </c:pt>
                <c:pt idx="2676">
                  <c:v>38.4</c:v>
                </c:pt>
                <c:pt idx="2677">
                  <c:v>39.4</c:v>
                </c:pt>
                <c:pt idx="2678">
                  <c:v>33.6</c:v>
                </c:pt>
                <c:pt idx="2679">
                  <c:v>35</c:v>
                </c:pt>
                <c:pt idx="2680">
                  <c:v>39.200000000000003</c:v>
                </c:pt>
                <c:pt idx="2681">
                  <c:v>41</c:v>
                </c:pt>
                <c:pt idx="2682">
                  <c:v>42</c:v>
                </c:pt>
                <c:pt idx="2683">
                  <c:v>40.4</c:v>
                </c:pt>
                <c:pt idx="2684">
                  <c:v>39.200000000000003</c:v>
                </c:pt>
                <c:pt idx="2685">
                  <c:v>37.800000000000011</c:v>
                </c:pt>
                <c:pt idx="2686">
                  <c:v>38.6</c:v>
                </c:pt>
                <c:pt idx="2687">
                  <c:v>39.200000000000003</c:v>
                </c:pt>
                <c:pt idx="2688">
                  <c:v>38.6</c:v>
                </c:pt>
                <c:pt idx="2689">
                  <c:v>40</c:v>
                </c:pt>
                <c:pt idx="2690">
                  <c:v>40.4</c:v>
                </c:pt>
                <c:pt idx="2691">
                  <c:v>40.200000000000003</c:v>
                </c:pt>
                <c:pt idx="2692">
                  <c:v>39.4</c:v>
                </c:pt>
                <c:pt idx="2693">
                  <c:v>37.800000000000011</c:v>
                </c:pt>
                <c:pt idx="2694">
                  <c:v>36.800000000000011</c:v>
                </c:pt>
                <c:pt idx="2695">
                  <c:v>37.800000000000011</c:v>
                </c:pt>
                <c:pt idx="2696">
                  <c:v>40.4</c:v>
                </c:pt>
                <c:pt idx="2697">
                  <c:v>39.800000000000011</c:v>
                </c:pt>
                <c:pt idx="2698">
                  <c:v>41</c:v>
                </c:pt>
                <c:pt idx="2699">
                  <c:v>41.6</c:v>
                </c:pt>
                <c:pt idx="2700">
                  <c:v>42.4</c:v>
                </c:pt>
                <c:pt idx="2701">
                  <c:v>41</c:v>
                </c:pt>
                <c:pt idx="2702">
                  <c:v>43</c:v>
                </c:pt>
                <c:pt idx="2703">
                  <c:v>43.6</c:v>
                </c:pt>
                <c:pt idx="2704">
                  <c:v>44.2</c:v>
                </c:pt>
                <c:pt idx="2705">
                  <c:v>43.8</c:v>
                </c:pt>
                <c:pt idx="2706">
                  <c:v>43.4</c:v>
                </c:pt>
                <c:pt idx="2707">
                  <c:v>42.8</c:v>
                </c:pt>
                <c:pt idx="2708">
                  <c:v>42.8</c:v>
                </c:pt>
                <c:pt idx="2709">
                  <c:v>40.4</c:v>
                </c:pt>
                <c:pt idx="2710">
                  <c:v>39.200000000000003</c:v>
                </c:pt>
                <c:pt idx="2711">
                  <c:v>37.6</c:v>
                </c:pt>
                <c:pt idx="2712">
                  <c:v>33</c:v>
                </c:pt>
                <c:pt idx="2713">
                  <c:v>36</c:v>
                </c:pt>
                <c:pt idx="2714">
                  <c:v>36.4</c:v>
                </c:pt>
                <c:pt idx="2715">
                  <c:v>36</c:v>
                </c:pt>
                <c:pt idx="2716">
                  <c:v>34.4</c:v>
                </c:pt>
                <c:pt idx="2717">
                  <c:v>34.200000000000003</c:v>
                </c:pt>
                <c:pt idx="2718">
                  <c:v>37.4</c:v>
                </c:pt>
                <c:pt idx="2719">
                  <c:v>30.4</c:v>
                </c:pt>
                <c:pt idx="2720">
                  <c:v>31.4</c:v>
                </c:pt>
                <c:pt idx="2721">
                  <c:v>36</c:v>
                </c:pt>
                <c:pt idx="2722">
                  <c:v>34.800000000000011</c:v>
                </c:pt>
                <c:pt idx="2723">
                  <c:v>31.8</c:v>
                </c:pt>
                <c:pt idx="2724">
                  <c:v>33.200000000000003</c:v>
                </c:pt>
                <c:pt idx="2725">
                  <c:v>33</c:v>
                </c:pt>
                <c:pt idx="2726">
                  <c:v>32.200000000000003</c:v>
                </c:pt>
                <c:pt idx="2727">
                  <c:v>32.200000000000003</c:v>
                </c:pt>
                <c:pt idx="2728">
                  <c:v>32.200000000000003</c:v>
                </c:pt>
                <c:pt idx="2729">
                  <c:v>31.2</c:v>
                </c:pt>
                <c:pt idx="2730">
                  <c:v>35.200000000000003</c:v>
                </c:pt>
                <c:pt idx="2731">
                  <c:v>31.6</c:v>
                </c:pt>
                <c:pt idx="2732">
                  <c:v>31.4</c:v>
                </c:pt>
                <c:pt idx="2733">
                  <c:v>33.5</c:v>
                </c:pt>
                <c:pt idx="2734">
                  <c:v>33</c:v>
                </c:pt>
                <c:pt idx="2735">
                  <c:v>32</c:v>
                </c:pt>
                <c:pt idx="2736">
                  <c:v>32.6</c:v>
                </c:pt>
                <c:pt idx="2737">
                  <c:v>33.6</c:v>
                </c:pt>
                <c:pt idx="2738">
                  <c:v>34.4</c:v>
                </c:pt>
                <c:pt idx="2739">
                  <c:v>29.2</c:v>
                </c:pt>
                <c:pt idx="2740">
                  <c:v>34.6</c:v>
                </c:pt>
                <c:pt idx="2741">
                  <c:v>35.200000000000003</c:v>
                </c:pt>
                <c:pt idx="2742">
                  <c:v>31.8</c:v>
                </c:pt>
                <c:pt idx="2743">
                  <c:v>31</c:v>
                </c:pt>
                <c:pt idx="2744">
                  <c:v>33.200000000000003</c:v>
                </c:pt>
                <c:pt idx="2745">
                  <c:v>35.200000000000003</c:v>
                </c:pt>
                <c:pt idx="2746">
                  <c:v>33</c:v>
                </c:pt>
                <c:pt idx="2747">
                  <c:v>31.6</c:v>
                </c:pt>
                <c:pt idx="2748">
                  <c:v>34.4</c:v>
                </c:pt>
                <c:pt idx="2749">
                  <c:v>33.4</c:v>
                </c:pt>
                <c:pt idx="2750">
                  <c:v>32.6</c:v>
                </c:pt>
                <c:pt idx="2751">
                  <c:v>30.4</c:v>
                </c:pt>
                <c:pt idx="2752">
                  <c:v>31.6</c:v>
                </c:pt>
                <c:pt idx="2753">
                  <c:v>31.2</c:v>
                </c:pt>
                <c:pt idx="2754">
                  <c:v>32.200000000000003</c:v>
                </c:pt>
                <c:pt idx="2755">
                  <c:v>28.8</c:v>
                </c:pt>
                <c:pt idx="2756">
                  <c:v>31</c:v>
                </c:pt>
                <c:pt idx="2757">
                  <c:v>29.8</c:v>
                </c:pt>
                <c:pt idx="2758">
                  <c:v>33.6</c:v>
                </c:pt>
                <c:pt idx="2759">
                  <c:v>32</c:v>
                </c:pt>
                <c:pt idx="2760">
                  <c:v>27.8</c:v>
                </c:pt>
                <c:pt idx="2761">
                  <c:v>26.8</c:v>
                </c:pt>
                <c:pt idx="2762">
                  <c:v>30</c:v>
                </c:pt>
                <c:pt idx="2763">
                  <c:v>34.6</c:v>
                </c:pt>
                <c:pt idx="2764">
                  <c:v>32.200000000000003</c:v>
                </c:pt>
                <c:pt idx="2765">
                  <c:v>29.4</c:v>
                </c:pt>
                <c:pt idx="2766">
                  <c:v>32.6</c:v>
                </c:pt>
                <c:pt idx="2767">
                  <c:v>32.6</c:v>
                </c:pt>
                <c:pt idx="2768">
                  <c:v>34.4</c:v>
                </c:pt>
                <c:pt idx="2769">
                  <c:v>34.800000000000011</c:v>
                </c:pt>
                <c:pt idx="2770">
                  <c:v>32.800000000000011</c:v>
                </c:pt>
                <c:pt idx="2771">
                  <c:v>31.2</c:v>
                </c:pt>
                <c:pt idx="2772">
                  <c:v>29.6</c:v>
                </c:pt>
                <c:pt idx="2773">
                  <c:v>34</c:v>
                </c:pt>
                <c:pt idx="2774">
                  <c:v>34.4</c:v>
                </c:pt>
                <c:pt idx="2775">
                  <c:v>34</c:v>
                </c:pt>
                <c:pt idx="2776">
                  <c:v>33.6</c:v>
                </c:pt>
                <c:pt idx="2777">
                  <c:v>31.6</c:v>
                </c:pt>
                <c:pt idx="2778">
                  <c:v>32.6</c:v>
                </c:pt>
                <c:pt idx="2779">
                  <c:v>28.8</c:v>
                </c:pt>
                <c:pt idx="2780">
                  <c:v>28.4</c:v>
                </c:pt>
                <c:pt idx="2781">
                  <c:v>32.4</c:v>
                </c:pt>
                <c:pt idx="2782">
                  <c:v>35</c:v>
                </c:pt>
                <c:pt idx="2783">
                  <c:v>35.6</c:v>
                </c:pt>
                <c:pt idx="2784">
                  <c:v>30.2</c:v>
                </c:pt>
                <c:pt idx="2785">
                  <c:v>32.800000000000011</c:v>
                </c:pt>
                <c:pt idx="2786">
                  <c:v>35.4</c:v>
                </c:pt>
                <c:pt idx="2787">
                  <c:v>30.6</c:v>
                </c:pt>
                <c:pt idx="2788">
                  <c:v>29.8</c:v>
                </c:pt>
                <c:pt idx="2789">
                  <c:v>32.800000000000011</c:v>
                </c:pt>
                <c:pt idx="2790">
                  <c:v>34</c:v>
                </c:pt>
                <c:pt idx="2791">
                  <c:v>28.4</c:v>
                </c:pt>
                <c:pt idx="2792">
                  <c:v>29.4</c:v>
                </c:pt>
                <c:pt idx="2793">
                  <c:v>31.8</c:v>
                </c:pt>
                <c:pt idx="2794">
                  <c:v>32.6</c:v>
                </c:pt>
                <c:pt idx="2795">
                  <c:v>34</c:v>
                </c:pt>
                <c:pt idx="2796">
                  <c:v>32</c:v>
                </c:pt>
                <c:pt idx="2797">
                  <c:v>29.6</c:v>
                </c:pt>
                <c:pt idx="2798">
                  <c:v>29.4</c:v>
                </c:pt>
                <c:pt idx="2799">
                  <c:v>32.200000000000003</c:v>
                </c:pt>
                <c:pt idx="2800">
                  <c:v>31.8</c:v>
                </c:pt>
                <c:pt idx="2801">
                  <c:v>34.200000000000003</c:v>
                </c:pt>
                <c:pt idx="2802">
                  <c:v>34.6</c:v>
                </c:pt>
                <c:pt idx="2803">
                  <c:v>34.6</c:v>
                </c:pt>
                <c:pt idx="2804">
                  <c:v>34</c:v>
                </c:pt>
                <c:pt idx="2805">
                  <c:v>34</c:v>
                </c:pt>
                <c:pt idx="2806">
                  <c:v>33.6</c:v>
                </c:pt>
                <c:pt idx="2807">
                  <c:v>34.200000000000003</c:v>
                </c:pt>
                <c:pt idx="2808">
                  <c:v>34.4</c:v>
                </c:pt>
                <c:pt idx="2809">
                  <c:v>35.800000000000011</c:v>
                </c:pt>
                <c:pt idx="2810">
                  <c:v>35.6</c:v>
                </c:pt>
                <c:pt idx="2811">
                  <c:v>35.800000000000011</c:v>
                </c:pt>
                <c:pt idx="2812">
                  <c:v>35.4</c:v>
                </c:pt>
                <c:pt idx="2813">
                  <c:v>36.4</c:v>
                </c:pt>
                <c:pt idx="2814">
                  <c:v>28.2</c:v>
                </c:pt>
                <c:pt idx="2815">
                  <c:v>34.6</c:v>
                </c:pt>
                <c:pt idx="2816">
                  <c:v>31.2</c:v>
                </c:pt>
                <c:pt idx="2817">
                  <c:v>32.800000000000011</c:v>
                </c:pt>
                <c:pt idx="2818">
                  <c:v>30.6</c:v>
                </c:pt>
                <c:pt idx="2819">
                  <c:v>24.6</c:v>
                </c:pt>
                <c:pt idx="2820">
                  <c:v>22.4</c:v>
                </c:pt>
                <c:pt idx="2821">
                  <c:v>28</c:v>
                </c:pt>
                <c:pt idx="2822">
                  <c:v>31.6</c:v>
                </c:pt>
                <c:pt idx="2823">
                  <c:v>30.8</c:v>
                </c:pt>
                <c:pt idx="2824">
                  <c:v>33.4</c:v>
                </c:pt>
                <c:pt idx="2825">
                  <c:v>31.8</c:v>
                </c:pt>
                <c:pt idx="2826">
                  <c:v>33</c:v>
                </c:pt>
                <c:pt idx="2827">
                  <c:v>34.4</c:v>
                </c:pt>
                <c:pt idx="2828">
                  <c:v>34.200000000000003</c:v>
                </c:pt>
                <c:pt idx="2829">
                  <c:v>33.6</c:v>
                </c:pt>
                <c:pt idx="2830">
                  <c:v>33.4</c:v>
                </c:pt>
                <c:pt idx="2831">
                  <c:v>33.4</c:v>
                </c:pt>
                <c:pt idx="2832">
                  <c:v>33.6</c:v>
                </c:pt>
                <c:pt idx="2833">
                  <c:v>33.6</c:v>
                </c:pt>
                <c:pt idx="2834">
                  <c:v>32.4</c:v>
                </c:pt>
                <c:pt idx="2835">
                  <c:v>27.4</c:v>
                </c:pt>
                <c:pt idx="2836">
                  <c:v>31.8</c:v>
                </c:pt>
                <c:pt idx="2837">
                  <c:v>30.8</c:v>
                </c:pt>
                <c:pt idx="2838">
                  <c:v>31.4</c:v>
                </c:pt>
                <c:pt idx="2839">
                  <c:v>31.2</c:v>
                </c:pt>
                <c:pt idx="2840">
                  <c:v>31.6</c:v>
                </c:pt>
                <c:pt idx="2841">
                  <c:v>31.4</c:v>
                </c:pt>
                <c:pt idx="2842">
                  <c:v>30.2</c:v>
                </c:pt>
                <c:pt idx="2843">
                  <c:v>31.2</c:v>
                </c:pt>
                <c:pt idx="2844">
                  <c:v>30.4</c:v>
                </c:pt>
                <c:pt idx="2845">
                  <c:v>30.2</c:v>
                </c:pt>
                <c:pt idx="2846">
                  <c:v>30.2</c:v>
                </c:pt>
                <c:pt idx="2847">
                  <c:v>30.6</c:v>
                </c:pt>
                <c:pt idx="2848">
                  <c:v>30.6</c:v>
                </c:pt>
                <c:pt idx="2849">
                  <c:v>26.8</c:v>
                </c:pt>
                <c:pt idx="2850">
                  <c:v>29.4</c:v>
                </c:pt>
                <c:pt idx="2851">
                  <c:v>29.6</c:v>
                </c:pt>
                <c:pt idx="2852">
                  <c:v>29.6</c:v>
                </c:pt>
                <c:pt idx="2853">
                  <c:v>30.2</c:v>
                </c:pt>
                <c:pt idx="2854">
                  <c:v>30</c:v>
                </c:pt>
                <c:pt idx="2855">
                  <c:v>30.8</c:v>
                </c:pt>
                <c:pt idx="2856">
                  <c:v>29.8</c:v>
                </c:pt>
                <c:pt idx="2857">
                  <c:v>29.8</c:v>
                </c:pt>
                <c:pt idx="2858">
                  <c:v>29.6</c:v>
                </c:pt>
                <c:pt idx="2859">
                  <c:v>30.2</c:v>
                </c:pt>
                <c:pt idx="2860">
                  <c:v>29.6</c:v>
                </c:pt>
                <c:pt idx="2861">
                  <c:v>28.8</c:v>
                </c:pt>
                <c:pt idx="2862">
                  <c:v>28.8</c:v>
                </c:pt>
                <c:pt idx="2863">
                  <c:v>24.6</c:v>
                </c:pt>
                <c:pt idx="2864">
                  <c:v>27</c:v>
                </c:pt>
                <c:pt idx="2865">
                  <c:v>26.6</c:v>
                </c:pt>
                <c:pt idx="2866">
                  <c:v>27.2</c:v>
                </c:pt>
                <c:pt idx="2867">
                  <c:v>27.6</c:v>
                </c:pt>
                <c:pt idx="2868">
                  <c:v>27.6</c:v>
                </c:pt>
                <c:pt idx="2869">
                  <c:v>27.8</c:v>
                </c:pt>
                <c:pt idx="2870">
                  <c:v>27.2</c:v>
                </c:pt>
                <c:pt idx="2871">
                  <c:v>27.6</c:v>
                </c:pt>
                <c:pt idx="2872">
                  <c:v>27.8</c:v>
                </c:pt>
                <c:pt idx="2873">
                  <c:v>26.8</c:v>
                </c:pt>
                <c:pt idx="2874">
                  <c:v>27.2</c:v>
                </c:pt>
                <c:pt idx="2875">
                  <c:v>26.8</c:v>
                </c:pt>
                <c:pt idx="2876">
                  <c:v>27.4</c:v>
                </c:pt>
                <c:pt idx="2877">
                  <c:v>25.6</c:v>
                </c:pt>
                <c:pt idx="2878">
                  <c:v>26.2</c:v>
                </c:pt>
                <c:pt idx="2879">
                  <c:v>26.4</c:v>
                </c:pt>
                <c:pt idx="2880">
                  <c:v>26</c:v>
                </c:pt>
                <c:pt idx="2881">
                  <c:v>25.4</c:v>
                </c:pt>
                <c:pt idx="2882">
                  <c:v>25.2</c:v>
                </c:pt>
                <c:pt idx="2883">
                  <c:v>23.8</c:v>
                </c:pt>
                <c:pt idx="2884">
                  <c:v>22</c:v>
                </c:pt>
                <c:pt idx="2885">
                  <c:v>24.2</c:v>
                </c:pt>
                <c:pt idx="2886">
                  <c:v>24.6</c:v>
                </c:pt>
                <c:pt idx="2887">
                  <c:v>23.6</c:v>
                </c:pt>
                <c:pt idx="2888">
                  <c:v>23.8</c:v>
                </c:pt>
                <c:pt idx="2889">
                  <c:v>21.4</c:v>
                </c:pt>
                <c:pt idx="2890">
                  <c:v>20.6</c:v>
                </c:pt>
                <c:pt idx="2891">
                  <c:v>22.2</c:v>
                </c:pt>
                <c:pt idx="2892">
                  <c:v>23.8</c:v>
                </c:pt>
                <c:pt idx="2893">
                  <c:v>24.6</c:v>
                </c:pt>
                <c:pt idx="2894">
                  <c:v>24</c:v>
                </c:pt>
                <c:pt idx="2895">
                  <c:v>23.6</c:v>
                </c:pt>
                <c:pt idx="2896">
                  <c:v>23.4</c:v>
                </c:pt>
                <c:pt idx="2897">
                  <c:v>23</c:v>
                </c:pt>
                <c:pt idx="2898">
                  <c:v>22.6</c:v>
                </c:pt>
                <c:pt idx="2899">
                  <c:v>22.4</c:v>
                </c:pt>
                <c:pt idx="2900">
                  <c:v>22</c:v>
                </c:pt>
                <c:pt idx="2901">
                  <c:v>22.2</c:v>
                </c:pt>
                <c:pt idx="2902">
                  <c:v>22.4</c:v>
                </c:pt>
                <c:pt idx="2903">
                  <c:v>23</c:v>
                </c:pt>
                <c:pt idx="2904">
                  <c:v>23</c:v>
                </c:pt>
                <c:pt idx="2905">
                  <c:v>23.2</c:v>
                </c:pt>
                <c:pt idx="2906">
                  <c:v>22.4</c:v>
                </c:pt>
                <c:pt idx="2907">
                  <c:v>22</c:v>
                </c:pt>
                <c:pt idx="2908">
                  <c:v>21.4</c:v>
                </c:pt>
                <c:pt idx="2909">
                  <c:v>22</c:v>
                </c:pt>
                <c:pt idx="2910">
                  <c:v>20.6</c:v>
                </c:pt>
                <c:pt idx="2911">
                  <c:v>21.8</c:v>
                </c:pt>
                <c:pt idx="2912">
                  <c:v>23</c:v>
                </c:pt>
                <c:pt idx="2913">
                  <c:v>22.4</c:v>
                </c:pt>
                <c:pt idx="2914">
                  <c:v>20.6</c:v>
                </c:pt>
                <c:pt idx="2915">
                  <c:v>18</c:v>
                </c:pt>
                <c:pt idx="2916">
                  <c:v>20.8</c:v>
                </c:pt>
                <c:pt idx="2917">
                  <c:v>21.6</c:v>
                </c:pt>
                <c:pt idx="2918">
                  <c:v>20.6</c:v>
                </c:pt>
                <c:pt idx="2919">
                  <c:v>17</c:v>
                </c:pt>
                <c:pt idx="2920">
                  <c:v>19.2</c:v>
                </c:pt>
                <c:pt idx="2921">
                  <c:v>19.2</c:v>
                </c:pt>
                <c:pt idx="2922">
                  <c:v>19.2</c:v>
                </c:pt>
                <c:pt idx="2923">
                  <c:v>21</c:v>
                </c:pt>
                <c:pt idx="2924">
                  <c:v>21.6</c:v>
                </c:pt>
                <c:pt idx="2925">
                  <c:v>22.8</c:v>
                </c:pt>
                <c:pt idx="2926">
                  <c:v>22</c:v>
                </c:pt>
                <c:pt idx="2927">
                  <c:v>21.4</c:v>
                </c:pt>
                <c:pt idx="2928">
                  <c:v>21.6</c:v>
                </c:pt>
                <c:pt idx="2929">
                  <c:v>17.600000000000001</c:v>
                </c:pt>
                <c:pt idx="2930">
                  <c:v>18.399999999999999</c:v>
                </c:pt>
                <c:pt idx="2931">
                  <c:v>23.8</c:v>
                </c:pt>
                <c:pt idx="2932">
                  <c:v>22.6</c:v>
                </c:pt>
                <c:pt idx="2933">
                  <c:v>22</c:v>
                </c:pt>
                <c:pt idx="2934">
                  <c:v>19.399999999999999</c:v>
                </c:pt>
                <c:pt idx="2935">
                  <c:v>17.399999999999999</c:v>
                </c:pt>
                <c:pt idx="2936">
                  <c:v>17.8</c:v>
                </c:pt>
                <c:pt idx="2937">
                  <c:v>18</c:v>
                </c:pt>
                <c:pt idx="2938">
                  <c:v>17.2</c:v>
                </c:pt>
                <c:pt idx="2939">
                  <c:v>19.399999999999999</c:v>
                </c:pt>
                <c:pt idx="2940">
                  <c:v>21</c:v>
                </c:pt>
                <c:pt idx="2941">
                  <c:v>21.4</c:v>
                </c:pt>
                <c:pt idx="2942">
                  <c:v>20.6</c:v>
                </c:pt>
                <c:pt idx="2943">
                  <c:v>22.4</c:v>
                </c:pt>
                <c:pt idx="2944">
                  <c:v>21.2</c:v>
                </c:pt>
                <c:pt idx="2945">
                  <c:v>21.4</c:v>
                </c:pt>
                <c:pt idx="2946">
                  <c:v>23.2</c:v>
                </c:pt>
                <c:pt idx="2947">
                  <c:v>22.4</c:v>
                </c:pt>
                <c:pt idx="2948">
                  <c:v>22.4</c:v>
                </c:pt>
                <c:pt idx="2949">
                  <c:v>21</c:v>
                </c:pt>
                <c:pt idx="2950">
                  <c:v>24</c:v>
                </c:pt>
                <c:pt idx="2951">
                  <c:v>22.8</c:v>
                </c:pt>
                <c:pt idx="2952">
                  <c:v>22</c:v>
                </c:pt>
                <c:pt idx="2953">
                  <c:v>21.8</c:v>
                </c:pt>
                <c:pt idx="2954">
                  <c:v>22.6</c:v>
                </c:pt>
                <c:pt idx="2955">
                  <c:v>24.4</c:v>
                </c:pt>
                <c:pt idx="2956">
                  <c:v>24.6</c:v>
                </c:pt>
                <c:pt idx="2957">
                  <c:v>25.4</c:v>
                </c:pt>
                <c:pt idx="2958">
                  <c:v>24.4</c:v>
                </c:pt>
                <c:pt idx="2959">
                  <c:v>24.4</c:v>
                </c:pt>
                <c:pt idx="2960">
                  <c:v>22.6</c:v>
                </c:pt>
                <c:pt idx="2961">
                  <c:v>24.6</c:v>
                </c:pt>
                <c:pt idx="2962">
                  <c:v>24.4</c:v>
                </c:pt>
                <c:pt idx="2963">
                  <c:v>21.8</c:v>
                </c:pt>
                <c:pt idx="2964">
                  <c:v>24.4</c:v>
                </c:pt>
                <c:pt idx="2965">
                  <c:v>24</c:v>
                </c:pt>
                <c:pt idx="2966">
                  <c:v>26.2</c:v>
                </c:pt>
                <c:pt idx="2967">
                  <c:v>21.2</c:v>
                </c:pt>
                <c:pt idx="2968">
                  <c:v>26.2</c:v>
                </c:pt>
                <c:pt idx="2969">
                  <c:v>27.2</c:v>
                </c:pt>
                <c:pt idx="2970">
                  <c:v>20.8</c:v>
                </c:pt>
                <c:pt idx="2971">
                  <c:v>26</c:v>
                </c:pt>
                <c:pt idx="2972">
                  <c:v>26.2</c:v>
                </c:pt>
                <c:pt idx="2973">
                  <c:v>26.4</c:v>
                </c:pt>
                <c:pt idx="2974">
                  <c:v>23.2</c:v>
                </c:pt>
                <c:pt idx="2975">
                  <c:v>25.6</c:v>
                </c:pt>
                <c:pt idx="2976">
                  <c:v>26.2</c:v>
                </c:pt>
                <c:pt idx="2977">
                  <c:v>23.6</c:v>
                </c:pt>
                <c:pt idx="2978">
                  <c:v>29</c:v>
                </c:pt>
                <c:pt idx="2979">
                  <c:v>30.2</c:v>
                </c:pt>
                <c:pt idx="2980">
                  <c:v>30.4</c:v>
                </c:pt>
                <c:pt idx="2981">
                  <c:v>31.4</c:v>
                </c:pt>
                <c:pt idx="2982">
                  <c:v>30.8</c:v>
                </c:pt>
                <c:pt idx="2983">
                  <c:v>30.6</c:v>
                </c:pt>
                <c:pt idx="2984">
                  <c:v>31</c:v>
                </c:pt>
                <c:pt idx="2985">
                  <c:v>30.8</c:v>
                </c:pt>
                <c:pt idx="2986">
                  <c:v>30.8</c:v>
                </c:pt>
                <c:pt idx="2987">
                  <c:v>32.4</c:v>
                </c:pt>
                <c:pt idx="2988">
                  <c:v>31.4</c:v>
                </c:pt>
                <c:pt idx="2989">
                  <c:v>32.4</c:v>
                </c:pt>
                <c:pt idx="2990">
                  <c:v>32</c:v>
                </c:pt>
                <c:pt idx="2991">
                  <c:v>33</c:v>
                </c:pt>
                <c:pt idx="2992">
                  <c:v>32.4</c:v>
                </c:pt>
                <c:pt idx="2993">
                  <c:v>34</c:v>
                </c:pt>
                <c:pt idx="2994">
                  <c:v>33.200000000000003</c:v>
                </c:pt>
                <c:pt idx="2995">
                  <c:v>34.4</c:v>
                </c:pt>
                <c:pt idx="2996">
                  <c:v>35.200000000000003</c:v>
                </c:pt>
                <c:pt idx="2997">
                  <c:v>35.6</c:v>
                </c:pt>
                <c:pt idx="2998">
                  <c:v>35.200000000000003</c:v>
                </c:pt>
                <c:pt idx="2999">
                  <c:v>34.800000000000011</c:v>
                </c:pt>
                <c:pt idx="3000">
                  <c:v>32.800000000000011</c:v>
                </c:pt>
                <c:pt idx="3001">
                  <c:v>28.4</c:v>
                </c:pt>
                <c:pt idx="3002">
                  <c:v>29.2</c:v>
                </c:pt>
                <c:pt idx="3003">
                  <c:v>30.2</c:v>
                </c:pt>
                <c:pt idx="3004">
                  <c:v>31.2</c:v>
                </c:pt>
                <c:pt idx="3005">
                  <c:v>32</c:v>
                </c:pt>
                <c:pt idx="3006">
                  <c:v>33.200000000000003</c:v>
                </c:pt>
                <c:pt idx="3007">
                  <c:v>33.6</c:v>
                </c:pt>
                <c:pt idx="3008">
                  <c:v>31</c:v>
                </c:pt>
                <c:pt idx="3009">
                  <c:v>35.4</c:v>
                </c:pt>
                <c:pt idx="3010">
                  <c:v>35.200000000000003</c:v>
                </c:pt>
                <c:pt idx="3011">
                  <c:v>35.6</c:v>
                </c:pt>
                <c:pt idx="3012">
                  <c:v>34.800000000000011</c:v>
                </c:pt>
                <c:pt idx="3013">
                  <c:v>36.200000000000003</c:v>
                </c:pt>
                <c:pt idx="3014">
                  <c:v>36.200000000000003</c:v>
                </c:pt>
                <c:pt idx="3015">
                  <c:v>36.4</c:v>
                </c:pt>
                <c:pt idx="3016">
                  <c:v>34.4</c:v>
                </c:pt>
                <c:pt idx="3017">
                  <c:v>37.800000000000011</c:v>
                </c:pt>
                <c:pt idx="3018">
                  <c:v>40</c:v>
                </c:pt>
                <c:pt idx="3019">
                  <c:v>38.800000000000011</c:v>
                </c:pt>
                <c:pt idx="3020">
                  <c:v>34.800000000000011</c:v>
                </c:pt>
                <c:pt idx="3021">
                  <c:v>33.800000000000011</c:v>
                </c:pt>
                <c:pt idx="3022">
                  <c:v>35</c:v>
                </c:pt>
                <c:pt idx="3023">
                  <c:v>35.800000000000011</c:v>
                </c:pt>
                <c:pt idx="3024">
                  <c:v>38.4</c:v>
                </c:pt>
                <c:pt idx="3025">
                  <c:v>40.800000000000011</c:v>
                </c:pt>
                <c:pt idx="3026">
                  <c:v>40</c:v>
                </c:pt>
                <c:pt idx="3027">
                  <c:v>38.200000000000003</c:v>
                </c:pt>
                <c:pt idx="3028">
                  <c:v>39</c:v>
                </c:pt>
                <c:pt idx="3029">
                  <c:v>38.4</c:v>
                </c:pt>
                <c:pt idx="3030">
                  <c:v>31.8</c:v>
                </c:pt>
                <c:pt idx="3031">
                  <c:v>34.4</c:v>
                </c:pt>
                <c:pt idx="3032">
                  <c:v>37.800000000000011</c:v>
                </c:pt>
                <c:pt idx="3033">
                  <c:v>38.800000000000011</c:v>
                </c:pt>
                <c:pt idx="3034">
                  <c:v>32</c:v>
                </c:pt>
                <c:pt idx="3035">
                  <c:v>36</c:v>
                </c:pt>
                <c:pt idx="3036">
                  <c:v>36</c:v>
                </c:pt>
                <c:pt idx="3037">
                  <c:v>37</c:v>
                </c:pt>
                <c:pt idx="3038">
                  <c:v>37.4</c:v>
                </c:pt>
                <c:pt idx="3039">
                  <c:v>38.800000000000011</c:v>
                </c:pt>
                <c:pt idx="3040">
                  <c:v>40</c:v>
                </c:pt>
                <c:pt idx="3041">
                  <c:v>40.200000000000003</c:v>
                </c:pt>
                <c:pt idx="3042">
                  <c:v>37.4</c:v>
                </c:pt>
                <c:pt idx="3043">
                  <c:v>33.200000000000003</c:v>
                </c:pt>
                <c:pt idx="3044">
                  <c:v>28.8</c:v>
                </c:pt>
                <c:pt idx="3045">
                  <c:v>26.2</c:v>
                </c:pt>
                <c:pt idx="3046">
                  <c:v>33.6</c:v>
                </c:pt>
                <c:pt idx="3047">
                  <c:v>34.800000000000011</c:v>
                </c:pt>
                <c:pt idx="3048">
                  <c:v>37.200000000000003</c:v>
                </c:pt>
                <c:pt idx="3049">
                  <c:v>36.6</c:v>
                </c:pt>
                <c:pt idx="3050">
                  <c:v>36.4</c:v>
                </c:pt>
                <c:pt idx="3051">
                  <c:v>36.6</c:v>
                </c:pt>
                <c:pt idx="3052">
                  <c:v>37.6</c:v>
                </c:pt>
                <c:pt idx="3053">
                  <c:v>35.800000000000011</c:v>
                </c:pt>
                <c:pt idx="3054">
                  <c:v>37.200000000000003</c:v>
                </c:pt>
                <c:pt idx="3055">
                  <c:v>37</c:v>
                </c:pt>
                <c:pt idx="3056">
                  <c:v>38.200000000000003</c:v>
                </c:pt>
                <c:pt idx="3057">
                  <c:v>39.4</c:v>
                </c:pt>
                <c:pt idx="3058">
                  <c:v>41.6</c:v>
                </c:pt>
                <c:pt idx="3059">
                  <c:v>42.2</c:v>
                </c:pt>
                <c:pt idx="3060">
                  <c:v>39.6</c:v>
                </c:pt>
                <c:pt idx="3061">
                  <c:v>39.4</c:v>
                </c:pt>
                <c:pt idx="3062">
                  <c:v>41.6</c:v>
                </c:pt>
                <c:pt idx="3063">
                  <c:v>39.800000000000011</c:v>
                </c:pt>
                <c:pt idx="3064">
                  <c:v>39.6</c:v>
                </c:pt>
                <c:pt idx="3065">
                  <c:v>41.8</c:v>
                </c:pt>
                <c:pt idx="3066">
                  <c:v>42.6</c:v>
                </c:pt>
                <c:pt idx="3067">
                  <c:v>42.8</c:v>
                </c:pt>
                <c:pt idx="3068">
                  <c:v>41.6</c:v>
                </c:pt>
                <c:pt idx="3069">
                  <c:v>41.8</c:v>
                </c:pt>
                <c:pt idx="3070">
                  <c:v>38.6</c:v>
                </c:pt>
                <c:pt idx="3071">
                  <c:v>39.4</c:v>
                </c:pt>
                <c:pt idx="3072">
                  <c:v>36.800000000000011</c:v>
                </c:pt>
                <c:pt idx="3073">
                  <c:v>35.4</c:v>
                </c:pt>
                <c:pt idx="3074">
                  <c:v>39.800000000000011</c:v>
                </c:pt>
                <c:pt idx="3075">
                  <c:v>41.6</c:v>
                </c:pt>
                <c:pt idx="3076">
                  <c:v>33.200000000000003</c:v>
                </c:pt>
                <c:pt idx="3077">
                  <c:v>37.6</c:v>
                </c:pt>
                <c:pt idx="3078">
                  <c:v>37.200000000000003</c:v>
                </c:pt>
                <c:pt idx="3079">
                  <c:v>36.6</c:v>
                </c:pt>
                <c:pt idx="3080">
                  <c:v>35.800000000000011</c:v>
                </c:pt>
                <c:pt idx="3081">
                  <c:v>37.6</c:v>
                </c:pt>
                <c:pt idx="3082">
                  <c:v>38.800000000000011</c:v>
                </c:pt>
                <c:pt idx="3083">
                  <c:v>40.800000000000011</c:v>
                </c:pt>
                <c:pt idx="3084">
                  <c:v>41.2</c:v>
                </c:pt>
                <c:pt idx="3085">
                  <c:v>39</c:v>
                </c:pt>
                <c:pt idx="3086">
                  <c:v>38.800000000000011</c:v>
                </c:pt>
                <c:pt idx="3087">
                  <c:v>38.6</c:v>
                </c:pt>
                <c:pt idx="3088">
                  <c:v>39</c:v>
                </c:pt>
                <c:pt idx="3089">
                  <c:v>40.200000000000003</c:v>
                </c:pt>
                <c:pt idx="3090">
                  <c:v>38.6</c:v>
                </c:pt>
                <c:pt idx="3091">
                  <c:v>36.800000000000011</c:v>
                </c:pt>
                <c:pt idx="3092">
                  <c:v>35.800000000000011</c:v>
                </c:pt>
                <c:pt idx="3093">
                  <c:v>34</c:v>
                </c:pt>
                <c:pt idx="3094">
                  <c:v>34.200000000000003</c:v>
                </c:pt>
                <c:pt idx="3095">
                  <c:v>35.4</c:v>
                </c:pt>
                <c:pt idx="3096">
                  <c:v>33.800000000000011</c:v>
                </c:pt>
                <c:pt idx="3097">
                  <c:v>35.6</c:v>
                </c:pt>
                <c:pt idx="3098">
                  <c:v>38</c:v>
                </c:pt>
                <c:pt idx="3099">
                  <c:v>37</c:v>
                </c:pt>
                <c:pt idx="3100">
                  <c:v>32.6</c:v>
                </c:pt>
                <c:pt idx="3101">
                  <c:v>34.800000000000011</c:v>
                </c:pt>
                <c:pt idx="3102">
                  <c:v>36</c:v>
                </c:pt>
                <c:pt idx="3103">
                  <c:v>36.4</c:v>
                </c:pt>
                <c:pt idx="3104">
                  <c:v>32.4</c:v>
                </c:pt>
                <c:pt idx="3105">
                  <c:v>35.4</c:v>
                </c:pt>
                <c:pt idx="3106">
                  <c:v>34.4</c:v>
                </c:pt>
                <c:pt idx="3107">
                  <c:v>37.200000000000003</c:v>
                </c:pt>
                <c:pt idx="3108">
                  <c:v>30.8</c:v>
                </c:pt>
                <c:pt idx="3109">
                  <c:v>33.4</c:v>
                </c:pt>
                <c:pt idx="3110">
                  <c:v>36</c:v>
                </c:pt>
                <c:pt idx="3111">
                  <c:v>33.4</c:v>
                </c:pt>
                <c:pt idx="3112">
                  <c:v>30.2</c:v>
                </c:pt>
                <c:pt idx="3113">
                  <c:v>30.6</c:v>
                </c:pt>
                <c:pt idx="3114">
                  <c:v>32.6</c:v>
                </c:pt>
                <c:pt idx="3115">
                  <c:v>31.6</c:v>
                </c:pt>
                <c:pt idx="3116">
                  <c:v>33.200000000000003</c:v>
                </c:pt>
                <c:pt idx="3117">
                  <c:v>33.4</c:v>
                </c:pt>
                <c:pt idx="3118">
                  <c:v>30.8</c:v>
                </c:pt>
                <c:pt idx="3119">
                  <c:v>31.2</c:v>
                </c:pt>
                <c:pt idx="3120">
                  <c:v>28.6</c:v>
                </c:pt>
                <c:pt idx="3121">
                  <c:v>29.4</c:v>
                </c:pt>
                <c:pt idx="3122">
                  <c:v>33.800000000000011</c:v>
                </c:pt>
                <c:pt idx="3123">
                  <c:v>32</c:v>
                </c:pt>
                <c:pt idx="3124">
                  <c:v>36.200000000000003</c:v>
                </c:pt>
                <c:pt idx="3125">
                  <c:v>36.200000000000003</c:v>
                </c:pt>
                <c:pt idx="3126">
                  <c:v>34</c:v>
                </c:pt>
                <c:pt idx="3127">
                  <c:v>31.4</c:v>
                </c:pt>
                <c:pt idx="3128">
                  <c:v>32</c:v>
                </c:pt>
                <c:pt idx="3129">
                  <c:v>34.800000000000011</c:v>
                </c:pt>
                <c:pt idx="3130">
                  <c:v>33</c:v>
                </c:pt>
                <c:pt idx="3131">
                  <c:v>33.200000000000003</c:v>
                </c:pt>
                <c:pt idx="3132">
                  <c:v>32.4</c:v>
                </c:pt>
                <c:pt idx="3133">
                  <c:v>34.800000000000011</c:v>
                </c:pt>
                <c:pt idx="3134">
                  <c:v>36.800000000000011</c:v>
                </c:pt>
                <c:pt idx="3135">
                  <c:v>33.6</c:v>
                </c:pt>
                <c:pt idx="3136">
                  <c:v>33.4</c:v>
                </c:pt>
                <c:pt idx="3137">
                  <c:v>30.8</c:v>
                </c:pt>
                <c:pt idx="3138">
                  <c:v>33</c:v>
                </c:pt>
                <c:pt idx="3139">
                  <c:v>30.6</c:v>
                </c:pt>
                <c:pt idx="3140">
                  <c:v>28.8</c:v>
                </c:pt>
                <c:pt idx="3141">
                  <c:v>32</c:v>
                </c:pt>
                <c:pt idx="3142">
                  <c:v>28.4</c:v>
                </c:pt>
                <c:pt idx="3143">
                  <c:v>30.2</c:v>
                </c:pt>
                <c:pt idx="3144">
                  <c:v>35.200000000000003</c:v>
                </c:pt>
                <c:pt idx="3145">
                  <c:v>34.6</c:v>
                </c:pt>
                <c:pt idx="3146">
                  <c:v>35</c:v>
                </c:pt>
                <c:pt idx="3147">
                  <c:v>33</c:v>
                </c:pt>
                <c:pt idx="3148">
                  <c:v>34.6</c:v>
                </c:pt>
                <c:pt idx="3149">
                  <c:v>36</c:v>
                </c:pt>
                <c:pt idx="3150">
                  <c:v>33.6</c:v>
                </c:pt>
                <c:pt idx="3151">
                  <c:v>29.6</c:v>
                </c:pt>
                <c:pt idx="3152">
                  <c:v>31</c:v>
                </c:pt>
                <c:pt idx="3153">
                  <c:v>30.8</c:v>
                </c:pt>
                <c:pt idx="3154">
                  <c:v>30.2</c:v>
                </c:pt>
                <c:pt idx="3155">
                  <c:v>26.4</c:v>
                </c:pt>
                <c:pt idx="3156">
                  <c:v>29.6</c:v>
                </c:pt>
                <c:pt idx="3157">
                  <c:v>29.6</c:v>
                </c:pt>
                <c:pt idx="3158">
                  <c:v>29.8</c:v>
                </c:pt>
                <c:pt idx="3159">
                  <c:v>31.2</c:v>
                </c:pt>
                <c:pt idx="3160">
                  <c:v>32.800000000000011</c:v>
                </c:pt>
                <c:pt idx="3161">
                  <c:v>33</c:v>
                </c:pt>
                <c:pt idx="3162">
                  <c:v>34.800000000000011</c:v>
                </c:pt>
                <c:pt idx="3163">
                  <c:v>32.4</c:v>
                </c:pt>
                <c:pt idx="3164">
                  <c:v>29</c:v>
                </c:pt>
                <c:pt idx="3165">
                  <c:v>31.8</c:v>
                </c:pt>
                <c:pt idx="3166">
                  <c:v>32</c:v>
                </c:pt>
                <c:pt idx="3167">
                  <c:v>33.200000000000003</c:v>
                </c:pt>
                <c:pt idx="3168">
                  <c:v>27.8</c:v>
                </c:pt>
                <c:pt idx="3169">
                  <c:v>32.200000000000003</c:v>
                </c:pt>
                <c:pt idx="3170">
                  <c:v>34.6</c:v>
                </c:pt>
                <c:pt idx="3171">
                  <c:v>35</c:v>
                </c:pt>
                <c:pt idx="3172">
                  <c:v>31.6</c:v>
                </c:pt>
                <c:pt idx="3173">
                  <c:v>32.200000000000003</c:v>
                </c:pt>
                <c:pt idx="3174">
                  <c:v>32.6</c:v>
                </c:pt>
                <c:pt idx="3175">
                  <c:v>33.6</c:v>
                </c:pt>
                <c:pt idx="3176">
                  <c:v>32.6</c:v>
                </c:pt>
                <c:pt idx="3177">
                  <c:v>32.6</c:v>
                </c:pt>
                <c:pt idx="3178">
                  <c:v>34.200000000000003</c:v>
                </c:pt>
                <c:pt idx="3179">
                  <c:v>34.6</c:v>
                </c:pt>
                <c:pt idx="3180">
                  <c:v>28.4</c:v>
                </c:pt>
                <c:pt idx="3181">
                  <c:v>28.6</c:v>
                </c:pt>
                <c:pt idx="3182">
                  <c:v>32</c:v>
                </c:pt>
                <c:pt idx="3183">
                  <c:v>32.4</c:v>
                </c:pt>
                <c:pt idx="3184">
                  <c:v>33</c:v>
                </c:pt>
                <c:pt idx="3185">
                  <c:v>24.8</c:v>
                </c:pt>
                <c:pt idx="3186">
                  <c:v>29.4</c:v>
                </c:pt>
                <c:pt idx="3187">
                  <c:v>25.4</c:v>
                </c:pt>
                <c:pt idx="3188">
                  <c:v>25</c:v>
                </c:pt>
                <c:pt idx="3189">
                  <c:v>22</c:v>
                </c:pt>
                <c:pt idx="3190">
                  <c:v>29.4</c:v>
                </c:pt>
                <c:pt idx="3191">
                  <c:v>31.4</c:v>
                </c:pt>
                <c:pt idx="3192">
                  <c:v>32.800000000000011</c:v>
                </c:pt>
                <c:pt idx="3193">
                  <c:v>30</c:v>
                </c:pt>
                <c:pt idx="3194">
                  <c:v>31.4</c:v>
                </c:pt>
                <c:pt idx="3195">
                  <c:v>32.800000000000011</c:v>
                </c:pt>
                <c:pt idx="3196">
                  <c:v>32.800000000000011</c:v>
                </c:pt>
                <c:pt idx="3197">
                  <c:v>31.8</c:v>
                </c:pt>
                <c:pt idx="3198">
                  <c:v>32</c:v>
                </c:pt>
                <c:pt idx="3199">
                  <c:v>32.6</c:v>
                </c:pt>
                <c:pt idx="3200">
                  <c:v>32.4</c:v>
                </c:pt>
                <c:pt idx="3201">
                  <c:v>32.6</c:v>
                </c:pt>
                <c:pt idx="3202">
                  <c:v>31.8</c:v>
                </c:pt>
                <c:pt idx="3203">
                  <c:v>31.8</c:v>
                </c:pt>
                <c:pt idx="3204">
                  <c:v>31.2</c:v>
                </c:pt>
                <c:pt idx="3205">
                  <c:v>32</c:v>
                </c:pt>
                <c:pt idx="3206">
                  <c:v>31.2</c:v>
                </c:pt>
                <c:pt idx="3207">
                  <c:v>28.4</c:v>
                </c:pt>
                <c:pt idx="3208">
                  <c:v>30.4</c:v>
                </c:pt>
                <c:pt idx="3209">
                  <c:v>30.2</c:v>
                </c:pt>
                <c:pt idx="3210">
                  <c:v>29.4</c:v>
                </c:pt>
                <c:pt idx="3211">
                  <c:v>30.4</c:v>
                </c:pt>
                <c:pt idx="3212">
                  <c:v>32</c:v>
                </c:pt>
                <c:pt idx="3213">
                  <c:v>31</c:v>
                </c:pt>
                <c:pt idx="3214">
                  <c:v>31.6</c:v>
                </c:pt>
                <c:pt idx="3215">
                  <c:v>31.2</c:v>
                </c:pt>
                <c:pt idx="3216">
                  <c:v>30.8</c:v>
                </c:pt>
                <c:pt idx="3217">
                  <c:v>31.2</c:v>
                </c:pt>
                <c:pt idx="3218">
                  <c:v>30.6</c:v>
                </c:pt>
                <c:pt idx="3219">
                  <c:v>30.8</c:v>
                </c:pt>
                <c:pt idx="3220">
                  <c:v>30.6</c:v>
                </c:pt>
                <c:pt idx="3221">
                  <c:v>30.2</c:v>
                </c:pt>
                <c:pt idx="3222">
                  <c:v>29.2</c:v>
                </c:pt>
                <c:pt idx="3223">
                  <c:v>30.4</c:v>
                </c:pt>
                <c:pt idx="3224">
                  <c:v>29.4</c:v>
                </c:pt>
                <c:pt idx="3225">
                  <c:v>30</c:v>
                </c:pt>
                <c:pt idx="3226">
                  <c:v>30.6</c:v>
                </c:pt>
                <c:pt idx="3227">
                  <c:v>29.6</c:v>
                </c:pt>
                <c:pt idx="3228">
                  <c:v>29.6</c:v>
                </c:pt>
                <c:pt idx="3229">
                  <c:v>30.4</c:v>
                </c:pt>
                <c:pt idx="3230">
                  <c:v>30.4</c:v>
                </c:pt>
                <c:pt idx="3231">
                  <c:v>30</c:v>
                </c:pt>
                <c:pt idx="3232">
                  <c:v>29.6</c:v>
                </c:pt>
                <c:pt idx="3233">
                  <c:v>29.6</c:v>
                </c:pt>
                <c:pt idx="3234">
                  <c:v>28.6</c:v>
                </c:pt>
                <c:pt idx="3235">
                  <c:v>29.4</c:v>
                </c:pt>
                <c:pt idx="3236">
                  <c:v>27</c:v>
                </c:pt>
                <c:pt idx="3237">
                  <c:v>26.2</c:v>
                </c:pt>
                <c:pt idx="3238">
                  <c:v>28</c:v>
                </c:pt>
                <c:pt idx="3239">
                  <c:v>27.8</c:v>
                </c:pt>
                <c:pt idx="3240">
                  <c:v>27.6</c:v>
                </c:pt>
                <c:pt idx="3241">
                  <c:v>27.6</c:v>
                </c:pt>
                <c:pt idx="3242">
                  <c:v>27.8</c:v>
                </c:pt>
                <c:pt idx="3243">
                  <c:v>27.2</c:v>
                </c:pt>
                <c:pt idx="3244">
                  <c:v>26.6</c:v>
                </c:pt>
                <c:pt idx="3245">
                  <c:v>27.2</c:v>
                </c:pt>
                <c:pt idx="3246">
                  <c:v>25.2</c:v>
                </c:pt>
                <c:pt idx="3247">
                  <c:v>25.2</c:v>
                </c:pt>
                <c:pt idx="3248">
                  <c:v>25.2</c:v>
                </c:pt>
                <c:pt idx="3249">
                  <c:v>25.2</c:v>
                </c:pt>
                <c:pt idx="3250">
                  <c:v>25.2</c:v>
                </c:pt>
                <c:pt idx="3251">
                  <c:v>26</c:v>
                </c:pt>
                <c:pt idx="3252">
                  <c:v>25.4</c:v>
                </c:pt>
                <c:pt idx="3253">
                  <c:v>24.6</c:v>
                </c:pt>
                <c:pt idx="3254">
                  <c:v>23.6</c:v>
                </c:pt>
                <c:pt idx="3255">
                  <c:v>24.4</c:v>
                </c:pt>
                <c:pt idx="3256">
                  <c:v>20.399999999999999</c:v>
                </c:pt>
                <c:pt idx="3257">
                  <c:v>20.399999999999999</c:v>
                </c:pt>
                <c:pt idx="3258">
                  <c:v>24.4</c:v>
                </c:pt>
                <c:pt idx="3259">
                  <c:v>24</c:v>
                </c:pt>
                <c:pt idx="3260">
                  <c:v>22.8</c:v>
                </c:pt>
                <c:pt idx="3261">
                  <c:v>21.4</c:v>
                </c:pt>
                <c:pt idx="3262">
                  <c:v>22.8</c:v>
                </c:pt>
                <c:pt idx="3263">
                  <c:v>23</c:v>
                </c:pt>
                <c:pt idx="3264">
                  <c:v>22.4</c:v>
                </c:pt>
                <c:pt idx="3265">
                  <c:v>22</c:v>
                </c:pt>
                <c:pt idx="3266">
                  <c:v>22.6</c:v>
                </c:pt>
                <c:pt idx="3267">
                  <c:v>20.399999999999999</c:v>
                </c:pt>
                <c:pt idx="3268">
                  <c:v>23.6</c:v>
                </c:pt>
                <c:pt idx="3269">
                  <c:v>23.4</c:v>
                </c:pt>
                <c:pt idx="3270">
                  <c:v>23</c:v>
                </c:pt>
                <c:pt idx="3271">
                  <c:v>22.4</c:v>
                </c:pt>
                <c:pt idx="3272">
                  <c:v>21.8</c:v>
                </c:pt>
                <c:pt idx="3273">
                  <c:v>22</c:v>
                </c:pt>
                <c:pt idx="3274">
                  <c:v>21.6</c:v>
                </c:pt>
                <c:pt idx="3275">
                  <c:v>21.4</c:v>
                </c:pt>
                <c:pt idx="3276">
                  <c:v>21.6</c:v>
                </c:pt>
                <c:pt idx="3277">
                  <c:v>21.6</c:v>
                </c:pt>
                <c:pt idx="3278">
                  <c:v>21.4</c:v>
                </c:pt>
                <c:pt idx="3279">
                  <c:v>20.8</c:v>
                </c:pt>
                <c:pt idx="3280">
                  <c:v>21.2</c:v>
                </c:pt>
                <c:pt idx="3281">
                  <c:v>21.6</c:v>
                </c:pt>
                <c:pt idx="3282">
                  <c:v>21.4</c:v>
                </c:pt>
                <c:pt idx="3283">
                  <c:v>21.2</c:v>
                </c:pt>
                <c:pt idx="3284">
                  <c:v>20.6</c:v>
                </c:pt>
                <c:pt idx="3285">
                  <c:v>21.2</c:v>
                </c:pt>
                <c:pt idx="3286">
                  <c:v>21.4</c:v>
                </c:pt>
                <c:pt idx="3287">
                  <c:v>20.8</c:v>
                </c:pt>
                <c:pt idx="3288">
                  <c:v>21.6</c:v>
                </c:pt>
                <c:pt idx="3289">
                  <c:v>22.2</c:v>
                </c:pt>
                <c:pt idx="3290">
                  <c:v>20.399999999999999</c:v>
                </c:pt>
                <c:pt idx="3291">
                  <c:v>20.6</c:v>
                </c:pt>
                <c:pt idx="3292">
                  <c:v>20.8</c:v>
                </c:pt>
                <c:pt idx="3293">
                  <c:v>21</c:v>
                </c:pt>
                <c:pt idx="3294">
                  <c:v>22.4</c:v>
                </c:pt>
                <c:pt idx="3295">
                  <c:v>22.2</c:v>
                </c:pt>
                <c:pt idx="3296">
                  <c:v>22.4</c:v>
                </c:pt>
                <c:pt idx="3297">
                  <c:v>21.4</c:v>
                </c:pt>
                <c:pt idx="3298">
                  <c:v>21</c:v>
                </c:pt>
                <c:pt idx="3299">
                  <c:v>21</c:v>
                </c:pt>
                <c:pt idx="3300">
                  <c:v>22.6</c:v>
                </c:pt>
                <c:pt idx="3301">
                  <c:v>22.4</c:v>
                </c:pt>
                <c:pt idx="3302">
                  <c:v>20.399999999999999</c:v>
                </c:pt>
                <c:pt idx="3303">
                  <c:v>22.6</c:v>
                </c:pt>
                <c:pt idx="3304">
                  <c:v>23.2</c:v>
                </c:pt>
                <c:pt idx="3305">
                  <c:v>23.4</c:v>
                </c:pt>
                <c:pt idx="3306">
                  <c:v>23.6</c:v>
                </c:pt>
                <c:pt idx="3307">
                  <c:v>20.8</c:v>
                </c:pt>
                <c:pt idx="3308">
                  <c:v>20</c:v>
                </c:pt>
                <c:pt idx="3309">
                  <c:v>20</c:v>
                </c:pt>
                <c:pt idx="3310">
                  <c:v>17.2</c:v>
                </c:pt>
                <c:pt idx="3311">
                  <c:v>15.4</c:v>
                </c:pt>
                <c:pt idx="3312">
                  <c:v>17.2</c:v>
                </c:pt>
                <c:pt idx="3313">
                  <c:v>19</c:v>
                </c:pt>
                <c:pt idx="3314">
                  <c:v>17</c:v>
                </c:pt>
                <c:pt idx="3315">
                  <c:v>20</c:v>
                </c:pt>
                <c:pt idx="3316">
                  <c:v>20.6</c:v>
                </c:pt>
                <c:pt idx="3317">
                  <c:v>20</c:v>
                </c:pt>
                <c:pt idx="3318">
                  <c:v>14.2</c:v>
                </c:pt>
                <c:pt idx="3319">
                  <c:v>22</c:v>
                </c:pt>
                <c:pt idx="3320">
                  <c:v>17.2</c:v>
                </c:pt>
                <c:pt idx="3321">
                  <c:v>21</c:v>
                </c:pt>
                <c:pt idx="3322">
                  <c:v>21.6</c:v>
                </c:pt>
                <c:pt idx="3323">
                  <c:v>21.2</c:v>
                </c:pt>
                <c:pt idx="3324">
                  <c:v>23.2</c:v>
                </c:pt>
                <c:pt idx="3325">
                  <c:v>23</c:v>
                </c:pt>
                <c:pt idx="3326">
                  <c:v>21.2</c:v>
                </c:pt>
                <c:pt idx="3327">
                  <c:v>21.8</c:v>
                </c:pt>
                <c:pt idx="3328">
                  <c:v>24.8</c:v>
                </c:pt>
                <c:pt idx="3329">
                  <c:v>24.8</c:v>
                </c:pt>
                <c:pt idx="3330">
                  <c:v>24.6</c:v>
                </c:pt>
                <c:pt idx="3331">
                  <c:v>24.8</c:v>
                </c:pt>
                <c:pt idx="3332">
                  <c:v>24.8</c:v>
                </c:pt>
                <c:pt idx="3333">
                  <c:v>26.6</c:v>
                </c:pt>
                <c:pt idx="3334">
                  <c:v>26.4</c:v>
                </c:pt>
                <c:pt idx="3335">
                  <c:v>27.4</c:v>
                </c:pt>
                <c:pt idx="3336">
                  <c:v>28.6</c:v>
                </c:pt>
                <c:pt idx="3337">
                  <c:v>24.8</c:v>
                </c:pt>
                <c:pt idx="3338">
                  <c:v>17.2</c:v>
                </c:pt>
                <c:pt idx="3339">
                  <c:v>23.6</c:v>
                </c:pt>
                <c:pt idx="3340">
                  <c:v>18.399999999999999</c:v>
                </c:pt>
                <c:pt idx="3341">
                  <c:v>25.2</c:v>
                </c:pt>
                <c:pt idx="3342">
                  <c:v>24.2</c:v>
                </c:pt>
                <c:pt idx="3343">
                  <c:v>23.2</c:v>
                </c:pt>
                <c:pt idx="3344">
                  <c:v>24.8</c:v>
                </c:pt>
                <c:pt idx="3345">
                  <c:v>27.2</c:v>
                </c:pt>
                <c:pt idx="3346">
                  <c:v>28.8</c:v>
                </c:pt>
                <c:pt idx="3347">
                  <c:v>21.4</c:v>
                </c:pt>
                <c:pt idx="3348">
                  <c:v>26.8</c:v>
                </c:pt>
                <c:pt idx="3349">
                  <c:v>26.6</c:v>
                </c:pt>
                <c:pt idx="3350">
                  <c:v>26</c:v>
                </c:pt>
                <c:pt idx="3351">
                  <c:v>25.6</c:v>
                </c:pt>
                <c:pt idx="3352">
                  <c:v>27.2</c:v>
                </c:pt>
                <c:pt idx="3353">
                  <c:v>28.4</c:v>
                </c:pt>
                <c:pt idx="3354">
                  <c:v>29.6</c:v>
                </c:pt>
                <c:pt idx="3355">
                  <c:v>30.2</c:v>
                </c:pt>
                <c:pt idx="3356">
                  <c:v>29.4</c:v>
                </c:pt>
                <c:pt idx="3357">
                  <c:v>27</c:v>
                </c:pt>
                <c:pt idx="3358">
                  <c:v>26.8</c:v>
                </c:pt>
                <c:pt idx="3359">
                  <c:v>28.2</c:v>
                </c:pt>
                <c:pt idx="3360">
                  <c:v>29.8</c:v>
                </c:pt>
                <c:pt idx="3361">
                  <c:v>30.8</c:v>
                </c:pt>
                <c:pt idx="3362">
                  <c:v>32.4</c:v>
                </c:pt>
                <c:pt idx="3363">
                  <c:v>32.4</c:v>
                </c:pt>
                <c:pt idx="3364">
                  <c:v>32.200000000000003</c:v>
                </c:pt>
                <c:pt idx="3365">
                  <c:v>32</c:v>
                </c:pt>
                <c:pt idx="3366">
                  <c:v>32.200000000000003</c:v>
                </c:pt>
                <c:pt idx="3367">
                  <c:v>29</c:v>
                </c:pt>
                <c:pt idx="3368">
                  <c:v>30.6</c:v>
                </c:pt>
                <c:pt idx="3369">
                  <c:v>32.4</c:v>
                </c:pt>
                <c:pt idx="3370">
                  <c:v>32.6</c:v>
                </c:pt>
                <c:pt idx="3371">
                  <c:v>32.6</c:v>
                </c:pt>
                <c:pt idx="3372">
                  <c:v>34</c:v>
                </c:pt>
                <c:pt idx="3373">
                  <c:v>34.4</c:v>
                </c:pt>
                <c:pt idx="3374">
                  <c:v>36</c:v>
                </c:pt>
                <c:pt idx="3375">
                  <c:v>37</c:v>
                </c:pt>
                <c:pt idx="3376">
                  <c:v>35.6</c:v>
                </c:pt>
                <c:pt idx="3377">
                  <c:v>35.4</c:v>
                </c:pt>
                <c:pt idx="3378">
                  <c:v>32.800000000000011</c:v>
                </c:pt>
                <c:pt idx="3379">
                  <c:v>34</c:v>
                </c:pt>
                <c:pt idx="3380">
                  <c:v>34.4</c:v>
                </c:pt>
                <c:pt idx="3381">
                  <c:v>35.4</c:v>
                </c:pt>
                <c:pt idx="3382">
                  <c:v>35.800000000000011</c:v>
                </c:pt>
                <c:pt idx="3383">
                  <c:v>36.6</c:v>
                </c:pt>
                <c:pt idx="3384">
                  <c:v>35.800000000000011</c:v>
                </c:pt>
                <c:pt idx="3385">
                  <c:v>36.800000000000011</c:v>
                </c:pt>
                <c:pt idx="3386">
                  <c:v>35.800000000000011</c:v>
                </c:pt>
                <c:pt idx="3387">
                  <c:v>35.6</c:v>
                </c:pt>
                <c:pt idx="3388">
                  <c:v>37.6</c:v>
                </c:pt>
                <c:pt idx="3389">
                  <c:v>38.6</c:v>
                </c:pt>
                <c:pt idx="3390">
                  <c:v>38.6</c:v>
                </c:pt>
                <c:pt idx="3391">
                  <c:v>38.4</c:v>
                </c:pt>
                <c:pt idx="3392">
                  <c:v>37.200000000000003</c:v>
                </c:pt>
                <c:pt idx="3393">
                  <c:v>36.4</c:v>
                </c:pt>
                <c:pt idx="3394">
                  <c:v>37.6</c:v>
                </c:pt>
                <c:pt idx="3395">
                  <c:v>38.200000000000003</c:v>
                </c:pt>
                <c:pt idx="3396">
                  <c:v>37.6</c:v>
                </c:pt>
                <c:pt idx="3397">
                  <c:v>38.6</c:v>
                </c:pt>
                <c:pt idx="3398">
                  <c:v>39.6</c:v>
                </c:pt>
                <c:pt idx="3399">
                  <c:v>39.6</c:v>
                </c:pt>
                <c:pt idx="3400">
                  <c:v>40.6</c:v>
                </c:pt>
                <c:pt idx="3401">
                  <c:v>40.4</c:v>
                </c:pt>
                <c:pt idx="3402">
                  <c:v>40.6</c:v>
                </c:pt>
                <c:pt idx="3403">
                  <c:v>41.2</c:v>
                </c:pt>
                <c:pt idx="3404">
                  <c:v>40.800000000000011</c:v>
                </c:pt>
                <c:pt idx="3405">
                  <c:v>40.200000000000003</c:v>
                </c:pt>
                <c:pt idx="3406">
                  <c:v>40</c:v>
                </c:pt>
                <c:pt idx="3407">
                  <c:v>41</c:v>
                </c:pt>
                <c:pt idx="3408">
                  <c:v>40.800000000000011</c:v>
                </c:pt>
                <c:pt idx="3409">
                  <c:v>41.4</c:v>
                </c:pt>
                <c:pt idx="3410">
                  <c:v>41.8</c:v>
                </c:pt>
                <c:pt idx="3411">
                  <c:v>42.2</c:v>
                </c:pt>
                <c:pt idx="3412">
                  <c:v>41.8</c:v>
                </c:pt>
                <c:pt idx="3413">
                  <c:v>40.200000000000003</c:v>
                </c:pt>
                <c:pt idx="3414">
                  <c:v>40.4</c:v>
                </c:pt>
                <c:pt idx="3415">
                  <c:v>39.4</c:v>
                </c:pt>
                <c:pt idx="3416">
                  <c:v>40.6</c:v>
                </c:pt>
                <c:pt idx="3417">
                  <c:v>43</c:v>
                </c:pt>
                <c:pt idx="3418">
                  <c:v>42.6</c:v>
                </c:pt>
                <c:pt idx="3419">
                  <c:v>42.4</c:v>
                </c:pt>
                <c:pt idx="3420">
                  <c:v>42.2</c:v>
                </c:pt>
                <c:pt idx="3421">
                  <c:v>43.6</c:v>
                </c:pt>
                <c:pt idx="3422">
                  <c:v>42.2</c:v>
                </c:pt>
                <c:pt idx="3423">
                  <c:v>42.6</c:v>
                </c:pt>
                <c:pt idx="3424">
                  <c:v>40.6</c:v>
                </c:pt>
                <c:pt idx="3425">
                  <c:v>40.6</c:v>
                </c:pt>
                <c:pt idx="3426">
                  <c:v>40.4</c:v>
                </c:pt>
                <c:pt idx="3427">
                  <c:v>38.800000000000011</c:v>
                </c:pt>
                <c:pt idx="3428">
                  <c:v>39</c:v>
                </c:pt>
                <c:pt idx="3429">
                  <c:v>32</c:v>
                </c:pt>
                <c:pt idx="3430">
                  <c:v>35.800000000000011</c:v>
                </c:pt>
                <c:pt idx="3431">
                  <c:v>38.200000000000003</c:v>
                </c:pt>
                <c:pt idx="3432">
                  <c:v>39.4</c:v>
                </c:pt>
                <c:pt idx="3433">
                  <c:v>35.6</c:v>
                </c:pt>
                <c:pt idx="3434">
                  <c:v>36.800000000000011</c:v>
                </c:pt>
                <c:pt idx="3435">
                  <c:v>37.300000000000011</c:v>
                </c:pt>
                <c:pt idx="3436">
                  <c:v>34.1</c:v>
                </c:pt>
                <c:pt idx="3437">
                  <c:v>37</c:v>
                </c:pt>
                <c:pt idx="3438">
                  <c:v>38.800000000000011</c:v>
                </c:pt>
                <c:pt idx="3439">
                  <c:v>38.800000000000011</c:v>
                </c:pt>
                <c:pt idx="3440">
                  <c:v>38.200000000000003</c:v>
                </c:pt>
                <c:pt idx="3441">
                  <c:v>35.4</c:v>
                </c:pt>
                <c:pt idx="3442">
                  <c:v>34.6</c:v>
                </c:pt>
                <c:pt idx="3443">
                  <c:v>34</c:v>
                </c:pt>
                <c:pt idx="3444">
                  <c:v>31.4</c:v>
                </c:pt>
                <c:pt idx="3445">
                  <c:v>29.2</c:v>
                </c:pt>
                <c:pt idx="3446">
                  <c:v>35.6</c:v>
                </c:pt>
                <c:pt idx="3447">
                  <c:v>38.6</c:v>
                </c:pt>
                <c:pt idx="3448">
                  <c:v>35.6</c:v>
                </c:pt>
                <c:pt idx="3449">
                  <c:v>39.200000000000003</c:v>
                </c:pt>
                <c:pt idx="3450">
                  <c:v>37.4</c:v>
                </c:pt>
                <c:pt idx="3451">
                  <c:v>37.200000000000003</c:v>
                </c:pt>
                <c:pt idx="3452">
                  <c:v>35.4</c:v>
                </c:pt>
                <c:pt idx="3453">
                  <c:v>29</c:v>
                </c:pt>
                <c:pt idx="3454">
                  <c:v>33.6</c:v>
                </c:pt>
                <c:pt idx="3455">
                  <c:v>30</c:v>
                </c:pt>
                <c:pt idx="3456">
                  <c:v>25</c:v>
                </c:pt>
                <c:pt idx="3457">
                  <c:v>32.4</c:v>
                </c:pt>
                <c:pt idx="3458">
                  <c:v>35.4</c:v>
                </c:pt>
                <c:pt idx="3459">
                  <c:v>37</c:v>
                </c:pt>
                <c:pt idx="3460">
                  <c:v>34.800000000000011</c:v>
                </c:pt>
                <c:pt idx="3461">
                  <c:v>34.800000000000011</c:v>
                </c:pt>
                <c:pt idx="3462">
                  <c:v>33.4</c:v>
                </c:pt>
                <c:pt idx="3463">
                  <c:v>32.800000000000011</c:v>
                </c:pt>
                <c:pt idx="3464">
                  <c:v>35</c:v>
                </c:pt>
                <c:pt idx="3465">
                  <c:v>36.200000000000003</c:v>
                </c:pt>
                <c:pt idx="3466">
                  <c:v>37.4</c:v>
                </c:pt>
                <c:pt idx="3467">
                  <c:v>32.6</c:v>
                </c:pt>
                <c:pt idx="3468">
                  <c:v>29.2</c:v>
                </c:pt>
                <c:pt idx="3469">
                  <c:v>36.200000000000003</c:v>
                </c:pt>
                <c:pt idx="3470">
                  <c:v>33.4</c:v>
                </c:pt>
                <c:pt idx="3471">
                  <c:v>35.200000000000003</c:v>
                </c:pt>
                <c:pt idx="3472">
                  <c:v>34.4</c:v>
                </c:pt>
                <c:pt idx="3473">
                  <c:v>34.200000000000003</c:v>
                </c:pt>
                <c:pt idx="3474">
                  <c:v>31.4</c:v>
                </c:pt>
                <c:pt idx="3475">
                  <c:v>34.4</c:v>
                </c:pt>
                <c:pt idx="3476">
                  <c:v>35.4</c:v>
                </c:pt>
                <c:pt idx="3477">
                  <c:v>35</c:v>
                </c:pt>
                <c:pt idx="3478">
                  <c:v>36</c:v>
                </c:pt>
                <c:pt idx="3479">
                  <c:v>33.200000000000003</c:v>
                </c:pt>
                <c:pt idx="3480">
                  <c:v>33.6</c:v>
                </c:pt>
                <c:pt idx="3481">
                  <c:v>30</c:v>
                </c:pt>
                <c:pt idx="3482">
                  <c:v>32</c:v>
                </c:pt>
                <c:pt idx="3483">
                  <c:v>33</c:v>
                </c:pt>
                <c:pt idx="3484">
                  <c:v>32.800000000000011</c:v>
                </c:pt>
                <c:pt idx="3485">
                  <c:v>31.6</c:v>
                </c:pt>
                <c:pt idx="3486">
                  <c:v>32.4</c:v>
                </c:pt>
                <c:pt idx="3487">
                  <c:v>29</c:v>
                </c:pt>
                <c:pt idx="3488">
                  <c:v>33.6</c:v>
                </c:pt>
                <c:pt idx="3489">
                  <c:v>25.6</c:v>
                </c:pt>
                <c:pt idx="3490">
                  <c:v>29.8</c:v>
                </c:pt>
                <c:pt idx="3491">
                  <c:v>33.4</c:v>
                </c:pt>
                <c:pt idx="3492">
                  <c:v>32.6</c:v>
                </c:pt>
                <c:pt idx="3493">
                  <c:v>33.4</c:v>
                </c:pt>
                <c:pt idx="3494">
                  <c:v>34.200000000000003</c:v>
                </c:pt>
                <c:pt idx="3495">
                  <c:v>33</c:v>
                </c:pt>
                <c:pt idx="3496">
                  <c:v>34.800000000000011</c:v>
                </c:pt>
                <c:pt idx="3497">
                  <c:v>33.6</c:v>
                </c:pt>
                <c:pt idx="3498">
                  <c:v>30.2</c:v>
                </c:pt>
                <c:pt idx="3499">
                  <c:v>33.4</c:v>
                </c:pt>
                <c:pt idx="3500">
                  <c:v>32.6</c:v>
                </c:pt>
                <c:pt idx="3501">
                  <c:v>33</c:v>
                </c:pt>
                <c:pt idx="3502">
                  <c:v>33.4</c:v>
                </c:pt>
                <c:pt idx="3503">
                  <c:v>33.200000000000003</c:v>
                </c:pt>
                <c:pt idx="3504">
                  <c:v>34.200000000000003</c:v>
                </c:pt>
                <c:pt idx="3505">
                  <c:v>30.6</c:v>
                </c:pt>
                <c:pt idx="3506">
                  <c:v>32.6</c:v>
                </c:pt>
                <c:pt idx="3507">
                  <c:v>32.4</c:v>
                </c:pt>
                <c:pt idx="3508">
                  <c:v>31.2</c:v>
                </c:pt>
                <c:pt idx="3509">
                  <c:v>34.4</c:v>
                </c:pt>
                <c:pt idx="3510">
                  <c:v>31.8</c:v>
                </c:pt>
                <c:pt idx="3511">
                  <c:v>34.4</c:v>
                </c:pt>
                <c:pt idx="3512">
                  <c:v>30.2</c:v>
                </c:pt>
                <c:pt idx="3513">
                  <c:v>34.6</c:v>
                </c:pt>
                <c:pt idx="3514">
                  <c:v>35.200000000000003</c:v>
                </c:pt>
                <c:pt idx="3515">
                  <c:v>34.700000000000003</c:v>
                </c:pt>
                <c:pt idx="3516">
                  <c:v>32.800000000000011</c:v>
                </c:pt>
                <c:pt idx="3517">
                  <c:v>34.4</c:v>
                </c:pt>
                <c:pt idx="3518">
                  <c:v>36</c:v>
                </c:pt>
                <c:pt idx="3519">
                  <c:v>36.4</c:v>
                </c:pt>
                <c:pt idx="3520">
                  <c:v>31</c:v>
                </c:pt>
                <c:pt idx="3521">
                  <c:v>36.800000000000011</c:v>
                </c:pt>
                <c:pt idx="3522">
                  <c:v>35.200000000000003</c:v>
                </c:pt>
                <c:pt idx="3523">
                  <c:v>34.4</c:v>
                </c:pt>
                <c:pt idx="3524">
                  <c:v>32.4</c:v>
                </c:pt>
                <c:pt idx="3525">
                  <c:v>32.4</c:v>
                </c:pt>
                <c:pt idx="3526">
                  <c:v>33.200000000000003</c:v>
                </c:pt>
                <c:pt idx="3527">
                  <c:v>34.200000000000003</c:v>
                </c:pt>
                <c:pt idx="3528">
                  <c:v>34.800000000000011</c:v>
                </c:pt>
                <c:pt idx="3529">
                  <c:v>33.200000000000003</c:v>
                </c:pt>
                <c:pt idx="3530">
                  <c:v>33.800000000000011</c:v>
                </c:pt>
                <c:pt idx="3531">
                  <c:v>34.200000000000003</c:v>
                </c:pt>
                <c:pt idx="3532">
                  <c:v>35</c:v>
                </c:pt>
                <c:pt idx="3533">
                  <c:v>36</c:v>
                </c:pt>
                <c:pt idx="3534">
                  <c:v>34.200000000000003</c:v>
                </c:pt>
                <c:pt idx="3535">
                  <c:v>35.6</c:v>
                </c:pt>
                <c:pt idx="3536">
                  <c:v>35.6</c:v>
                </c:pt>
                <c:pt idx="3537">
                  <c:v>34.6</c:v>
                </c:pt>
                <c:pt idx="3538">
                  <c:v>32.800000000000011</c:v>
                </c:pt>
                <c:pt idx="3539">
                  <c:v>35.800000000000011</c:v>
                </c:pt>
                <c:pt idx="3540">
                  <c:v>31.6</c:v>
                </c:pt>
                <c:pt idx="3541">
                  <c:v>34.6</c:v>
                </c:pt>
                <c:pt idx="3542">
                  <c:v>33</c:v>
                </c:pt>
                <c:pt idx="3543">
                  <c:v>31.6</c:v>
                </c:pt>
                <c:pt idx="3544">
                  <c:v>28.8</c:v>
                </c:pt>
                <c:pt idx="3545">
                  <c:v>30.8</c:v>
                </c:pt>
                <c:pt idx="3546">
                  <c:v>33.800000000000011</c:v>
                </c:pt>
                <c:pt idx="3547">
                  <c:v>32.6</c:v>
                </c:pt>
                <c:pt idx="3548">
                  <c:v>32.200000000000003</c:v>
                </c:pt>
                <c:pt idx="3549">
                  <c:v>33.1</c:v>
                </c:pt>
                <c:pt idx="3550">
                  <c:v>34.200000000000003</c:v>
                </c:pt>
                <c:pt idx="3551">
                  <c:v>34</c:v>
                </c:pt>
                <c:pt idx="3552">
                  <c:v>34.200000000000003</c:v>
                </c:pt>
                <c:pt idx="3553">
                  <c:v>34.800000000000011</c:v>
                </c:pt>
                <c:pt idx="3554">
                  <c:v>34.200000000000003</c:v>
                </c:pt>
                <c:pt idx="3555">
                  <c:v>34.200000000000003</c:v>
                </c:pt>
                <c:pt idx="3556">
                  <c:v>34</c:v>
                </c:pt>
                <c:pt idx="3557">
                  <c:v>35</c:v>
                </c:pt>
                <c:pt idx="3558">
                  <c:v>34.4</c:v>
                </c:pt>
                <c:pt idx="3559">
                  <c:v>33.6</c:v>
                </c:pt>
                <c:pt idx="3560">
                  <c:v>32.6</c:v>
                </c:pt>
                <c:pt idx="3561">
                  <c:v>31.6</c:v>
                </c:pt>
                <c:pt idx="3562">
                  <c:v>32.6</c:v>
                </c:pt>
                <c:pt idx="3563">
                  <c:v>32.200000000000003</c:v>
                </c:pt>
                <c:pt idx="3564">
                  <c:v>29.8</c:v>
                </c:pt>
                <c:pt idx="3565">
                  <c:v>32.200000000000003</c:v>
                </c:pt>
                <c:pt idx="3566">
                  <c:v>30.6</c:v>
                </c:pt>
                <c:pt idx="3567">
                  <c:v>27.4</c:v>
                </c:pt>
                <c:pt idx="3568">
                  <c:v>29.2</c:v>
                </c:pt>
                <c:pt idx="3569">
                  <c:v>31.2</c:v>
                </c:pt>
                <c:pt idx="3570">
                  <c:v>32</c:v>
                </c:pt>
                <c:pt idx="3571">
                  <c:v>31.6</c:v>
                </c:pt>
                <c:pt idx="3572">
                  <c:v>31.8</c:v>
                </c:pt>
                <c:pt idx="3573">
                  <c:v>32</c:v>
                </c:pt>
                <c:pt idx="3574">
                  <c:v>32.6</c:v>
                </c:pt>
                <c:pt idx="3575">
                  <c:v>32.200000000000003</c:v>
                </c:pt>
                <c:pt idx="3576">
                  <c:v>32.4</c:v>
                </c:pt>
                <c:pt idx="3577">
                  <c:v>32.4</c:v>
                </c:pt>
                <c:pt idx="3578">
                  <c:v>32.4</c:v>
                </c:pt>
                <c:pt idx="3579">
                  <c:v>32.800000000000011</c:v>
                </c:pt>
                <c:pt idx="3580">
                  <c:v>32.4</c:v>
                </c:pt>
                <c:pt idx="3581">
                  <c:v>33.200000000000003</c:v>
                </c:pt>
                <c:pt idx="3582">
                  <c:v>32.6</c:v>
                </c:pt>
                <c:pt idx="3583">
                  <c:v>31</c:v>
                </c:pt>
                <c:pt idx="3584">
                  <c:v>31.2</c:v>
                </c:pt>
                <c:pt idx="3585">
                  <c:v>31.2</c:v>
                </c:pt>
                <c:pt idx="3586">
                  <c:v>30.2</c:v>
                </c:pt>
                <c:pt idx="3587">
                  <c:v>31.6</c:v>
                </c:pt>
                <c:pt idx="3588">
                  <c:v>30.8</c:v>
                </c:pt>
                <c:pt idx="3589">
                  <c:v>32.4</c:v>
                </c:pt>
                <c:pt idx="3590">
                  <c:v>31.8</c:v>
                </c:pt>
                <c:pt idx="3591">
                  <c:v>31.4</c:v>
                </c:pt>
                <c:pt idx="3592">
                  <c:v>30.8</c:v>
                </c:pt>
                <c:pt idx="3593">
                  <c:v>30.2</c:v>
                </c:pt>
                <c:pt idx="3594">
                  <c:v>30.2</c:v>
                </c:pt>
                <c:pt idx="3595">
                  <c:v>29.8</c:v>
                </c:pt>
                <c:pt idx="3596">
                  <c:v>29.4</c:v>
                </c:pt>
                <c:pt idx="3597">
                  <c:v>28</c:v>
                </c:pt>
                <c:pt idx="3598">
                  <c:v>28.8</c:v>
                </c:pt>
                <c:pt idx="3599">
                  <c:v>28.2</c:v>
                </c:pt>
                <c:pt idx="3600">
                  <c:v>28.7</c:v>
                </c:pt>
                <c:pt idx="3601">
                  <c:v>28</c:v>
                </c:pt>
                <c:pt idx="3602">
                  <c:v>28.7</c:v>
                </c:pt>
                <c:pt idx="3603">
                  <c:v>28.4</c:v>
                </c:pt>
                <c:pt idx="3604">
                  <c:v>27.8</c:v>
                </c:pt>
                <c:pt idx="3605">
                  <c:v>28</c:v>
                </c:pt>
                <c:pt idx="3606">
                  <c:v>27</c:v>
                </c:pt>
                <c:pt idx="3607">
                  <c:v>27.7</c:v>
                </c:pt>
                <c:pt idx="3608">
                  <c:v>27.4</c:v>
                </c:pt>
                <c:pt idx="3609">
                  <c:v>26</c:v>
                </c:pt>
                <c:pt idx="3610">
                  <c:v>25.5</c:v>
                </c:pt>
                <c:pt idx="3611">
                  <c:v>24.4</c:v>
                </c:pt>
                <c:pt idx="3612">
                  <c:v>25.4</c:v>
                </c:pt>
                <c:pt idx="3613">
                  <c:v>24.6</c:v>
                </c:pt>
                <c:pt idx="3614">
                  <c:v>24.5</c:v>
                </c:pt>
                <c:pt idx="3615">
                  <c:v>25</c:v>
                </c:pt>
                <c:pt idx="3616">
                  <c:v>24</c:v>
                </c:pt>
                <c:pt idx="3617">
                  <c:v>23.4</c:v>
                </c:pt>
                <c:pt idx="3618">
                  <c:v>22.4</c:v>
                </c:pt>
                <c:pt idx="3619">
                  <c:v>22.2</c:v>
                </c:pt>
                <c:pt idx="3620">
                  <c:v>23</c:v>
                </c:pt>
                <c:pt idx="3621">
                  <c:v>23.2</c:v>
                </c:pt>
                <c:pt idx="3622">
                  <c:v>21.8</c:v>
                </c:pt>
                <c:pt idx="3623">
                  <c:v>22.4</c:v>
                </c:pt>
                <c:pt idx="3624">
                  <c:v>22.6</c:v>
                </c:pt>
                <c:pt idx="3625">
                  <c:v>22.4</c:v>
                </c:pt>
                <c:pt idx="3626">
                  <c:v>23.6</c:v>
                </c:pt>
                <c:pt idx="3627">
                  <c:v>22.8</c:v>
                </c:pt>
                <c:pt idx="3628">
                  <c:v>22.6</c:v>
                </c:pt>
                <c:pt idx="3629">
                  <c:v>21.6</c:v>
                </c:pt>
                <c:pt idx="3630">
                  <c:v>23.2</c:v>
                </c:pt>
                <c:pt idx="3631">
                  <c:v>22.6</c:v>
                </c:pt>
                <c:pt idx="3632">
                  <c:v>22.4</c:v>
                </c:pt>
                <c:pt idx="3633">
                  <c:v>22.3</c:v>
                </c:pt>
                <c:pt idx="3634">
                  <c:v>22.4</c:v>
                </c:pt>
                <c:pt idx="3635">
                  <c:v>22.6</c:v>
                </c:pt>
                <c:pt idx="3636">
                  <c:v>22.4</c:v>
                </c:pt>
                <c:pt idx="3637">
                  <c:v>22</c:v>
                </c:pt>
                <c:pt idx="3638">
                  <c:v>22.2</c:v>
                </c:pt>
                <c:pt idx="3639">
                  <c:v>23</c:v>
                </c:pt>
                <c:pt idx="3640">
                  <c:v>21.4</c:v>
                </c:pt>
                <c:pt idx="3641">
                  <c:v>21.8</c:v>
                </c:pt>
                <c:pt idx="3642">
                  <c:v>19.399999999999999</c:v>
                </c:pt>
                <c:pt idx="3643">
                  <c:v>20.2</c:v>
                </c:pt>
                <c:pt idx="3644">
                  <c:v>20</c:v>
                </c:pt>
                <c:pt idx="3645">
                  <c:v>19.600000000000001</c:v>
                </c:pt>
                <c:pt idx="3646">
                  <c:v>21.8</c:v>
                </c:pt>
                <c:pt idx="3647">
                  <c:v>21.4</c:v>
                </c:pt>
                <c:pt idx="3648">
                  <c:v>20.399999999999999</c:v>
                </c:pt>
                <c:pt idx="3649">
                  <c:v>21</c:v>
                </c:pt>
                <c:pt idx="3650">
                  <c:v>22.2</c:v>
                </c:pt>
                <c:pt idx="3651">
                  <c:v>21.6</c:v>
                </c:pt>
                <c:pt idx="3652">
                  <c:v>21.4</c:v>
                </c:pt>
                <c:pt idx="3653">
                  <c:v>20.8</c:v>
                </c:pt>
                <c:pt idx="3654">
                  <c:v>21.2</c:v>
                </c:pt>
                <c:pt idx="3655">
                  <c:v>20.6</c:v>
                </c:pt>
                <c:pt idx="3656">
                  <c:v>21.2</c:v>
                </c:pt>
                <c:pt idx="3657">
                  <c:v>21.4</c:v>
                </c:pt>
                <c:pt idx="3658">
                  <c:v>21.6</c:v>
                </c:pt>
                <c:pt idx="3659">
                  <c:v>21.6</c:v>
                </c:pt>
                <c:pt idx="3660">
                  <c:v>21.6</c:v>
                </c:pt>
                <c:pt idx="3661">
                  <c:v>21.6</c:v>
                </c:pt>
                <c:pt idx="3662">
                  <c:v>21.1</c:v>
                </c:pt>
                <c:pt idx="3663">
                  <c:v>22.6</c:v>
                </c:pt>
                <c:pt idx="3664">
                  <c:v>22.4</c:v>
                </c:pt>
                <c:pt idx="3665">
                  <c:v>23.6</c:v>
                </c:pt>
                <c:pt idx="3666">
                  <c:v>22</c:v>
                </c:pt>
                <c:pt idx="3667">
                  <c:v>22.2</c:v>
                </c:pt>
                <c:pt idx="3668">
                  <c:v>21.4</c:v>
                </c:pt>
                <c:pt idx="3669">
                  <c:v>23.8</c:v>
                </c:pt>
                <c:pt idx="3670">
                  <c:v>23.4</c:v>
                </c:pt>
                <c:pt idx="3671">
                  <c:v>22.6</c:v>
                </c:pt>
                <c:pt idx="3672">
                  <c:v>22.4</c:v>
                </c:pt>
                <c:pt idx="3673">
                  <c:v>23.4</c:v>
                </c:pt>
                <c:pt idx="3674">
                  <c:v>21.4</c:v>
                </c:pt>
                <c:pt idx="3675">
                  <c:v>15.8</c:v>
                </c:pt>
                <c:pt idx="3676">
                  <c:v>19.600000000000001</c:v>
                </c:pt>
                <c:pt idx="3677">
                  <c:v>22</c:v>
                </c:pt>
                <c:pt idx="3678">
                  <c:v>18.399999999999999</c:v>
                </c:pt>
                <c:pt idx="3679">
                  <c:v>14.7</c:v>
                </c:pt>
                <c:pt idx="3680">
                  <c:v>20.2</c:v>
                </c:pt>
                <c:pt idx="3681">
                  <c:v>18</c:v>
                </c:pt>
                <c:pt idx="3682">
                  <c:v>19</c:v>
                </c:pt>
                <c:pt idx="3683">
                  <c:v>20.399999999999999</c:v>
                </c:pt>
                <c:pt idx="3684">
                  <c:v>21.1</c:v>
                </c:pt>
                <c:pt idx="3685">
                  <c:v>22</c:v>
                </c:pt>
                <c:pt idx="3686">
                  <c:v>22.8</c:v>
                </c:pt>
                <c:pt idx="3687">
                  <c:v>24.8</c:v>
                </c:pt>
                <c:pt idx="3688">
                  <c:v>24.4</c:v>
                </c:pt>
                <c:pt idx="3689">
                  <c:v>21.6</c:v>
                </c:pt>
                <c:pt idx="3690">
                  <c:v>22.8</c:v>
                </c:pt>
                <c:pt idx="3691">
                  <c:v>23.1</c:v>
                </c:pt>
                <c:pt idx="3692">
                  <c:v>24.2</c:v>
                </c:pt>
                <c:pt idx="3693">
                  <c:v>24.8</c:v>
                </c:pt>
                <c:pt idx="3694">
                  <c:v>17.600000000000001</c:v>
                </c:pt>
                <c:pt idx="3695">
                  <c:v>24.2</c:v>
                </c:pt>
                <c:pt idx="3696">
                  <c:v>24.9</c:v>
                </c:pt>
                <c:pt idx="3697">
                  <c:v>24.8</c:v>
                </c:pt>
                <c:pt idx="3698">
                  <c:v>24.6</c:v>
                </c:pt>
                <c:pt idx="3699">
                  <c:v>26.4</c:v>
                </c:pt>
                <c:pt idx="3700">
                  <c:v>28</c:v>
                </c:pt>
                <c:pt idx="3701">
                  <c:v>28.4</c:v>
                </c:pt>
                <c:pt idx="3702">
                  <c:v>28.6</c:v>
                </c:pt>
                <c:pt idx="3703">
                  <c:v>27.8</c:v>
                </c:pt>
                <c:pt idx="3704">
                  <c:v>28</c:v>
                </c:pt>
                <c:pt idx="3705">
                  <c:v>23.1</c:v>
                </c:pt>
                <c:pt idx="3706">
                  <c:v>22.6</c:v>
                </c:pt>
                <c:pt idx="3707">
                  <c:v>28</c:v>
                </c:pt>
                <c:pt idx="3708">
                  <c:v>28</c:v>
                </c:pt>
                <c:pt idx="3709">
                  <c:v>28.2</c:v>
                </c:pt>
                <c:pt idx="3710">
                  <c:v>28.2</c:v>
                </c:pt>
                <c:pt idx="3711">
                  <c:v>26.6</c:v>
                </c:pt>
                <c:pt idx="3712">
                  <c:v>17.600000000000001</c:v>
                </c:pt>
                <c:pt idx="3713">
                  <c:v>23</c:v>
                </c:pt>
                <c:pt idx="3714">
                  <c:v>25.8</c:v>
                </c:pt>
                <c:pt idx="3715">
                  <c:v>27.6</c:v>
                </c:pt>
                <c:pt idx="3716">
                  <c:v>23.8</c:v>
                </c:pt>
                <c:pt idx="3717">
                  <c:v>15.4</c:v>
                </c:pt>
                <c:pt idx="3718">
                  <c:v>23.8</c:v>
                </c:pt>
                <c:pt idx="3719">
                  <c:v>26.6</c:v>
                </c:pt>
                <c:pt idx="3720">
                  <c:v>28.6</c:v>
                </c:pt>
                <c:pt idx="3721">
                  <c:v>29.6</c:v>
                </c:pt>
                <c:pt idx="3722">
                  <c:v>30.8</c:v>
                </c:pt>
                <c:pt idx="3723">
                  <c:v>32</c:v>
                </c:pt>
                <c:pt idx="3724">
                  <c:v>32</c:v>
                </c:pt>
                <c:pt idx="3725">
                  <c:v>29.4</c:v>
                </c:pt>
                <c:pt idx="3726">
                  <c:v>30.4</c:v>
                </c:pt>
                <c:pt idx="3727">
                  <c:v>31</c:v>
                </c:pt>
                <c:pt idx="3728">
                  <c:v>31.2</c:v>
                </c:pt>
                <c:pt idx="3729">
                  <c:v>32.800000000000011</c:v>
                </c:pt>
                <c:pt idx="3730">
                  <c:v>33</c:v>
                </c:pt>
                <c:pt idx="3731">
                  <c:v>33.200000000000003</c:v>
                </c:pt>
                <c:pt idx="3732">
                  <c:v>33</c:v>
                </c:pt>
                <c:pt idx="3733">
                  <c:v>34.6</c:v>
                </c:pt>
                <c:pt idx="3734">
                  <c:v>35.200000000000003</c:v>
                </c:pt>
                <c:pt idx="3735">
                  <c:v>34.4</c:v>
                </c:pt>
                <c:pt idx="3736">
                  <c:v>36</c:v>
                </c:pt>
                <c:pt idx="3737">
                  <c:v>35.800000000000011</c:v>
                </c:pt>
                <c:pt idx="3738">
                  <c:v>37</c:v>
                </c:pt>
                <c:pt idx="3739">
                  <c:v>37.800000000000011</c:v>
                </c:pt>
                <c:pt idx="3740">
                  <c:v>36</c:v>
                </c:pt>
                <c:pt idx="3741">
                  <c:v>33.800000000000011</c:v>
                </c:pt>
                <c:pt idx="3742">
                  <c:v>35</c:v>
                </c:pt>
                <c:pt idx="3743">
                  <c:v>36.4</c:v>
                </c:pt>
                <c:pt idx="3744">
                  <c:v>36.6</c:v>
                </c:pt>
                <c:pt idx="3745">
                  <c:v>37.200000000000003</c:v>
                </c:pt>
                <c:pt idx="3746">
                  <c:v>34.6</c:v>
                </c:pt>
                <c:pt idx="3747">
                  <c:v>36</c:v>
                </c:pt>
                <c:pt idx="3748">
                  <c:v>37.200000000000003</c:v>
                </c:pt>
                <c:pt idx="3749">
                  <c:v>37</c:v>
                </c:pt>
                <c:pt idx="3750">
                  <c:v>36</c:v>
                </c:pt>
                <c:pt idx="3751">
                  <c:v>37.200000000000003</c:v>
                </c:pt>
                <c:pt idx="3752">
                  <c:v>36</c:v>
                </c:pt>
                <c:pt idx="3753">
                  <c:v>37.200000000000003</c:v>
                </c:pt>
                <c:pt idx="3754">
                  <c:v>36.200000000000003</c:v>
                </c:pt>
                <c:pt idx="3755">
                  <c:v>35.6</c:v>
                </c:pt>
                <c:pt idx="3756">
                  <c:v>36</c:v>
                </c:pt>
                <c:pt idx="3757">
                  <c:v>32</c:v>
                </c:pt>
                <c:pt idx="3758">
                  <c:v>33.800000000000011</c:v>
                </c:pt>
                <c:pt idx="3759">
                  <c:v>33.800000000000011</c:v>
                </c:pt>
                <c:pt idx="3760">
                  <c:v>34</c:v>
                </c:pt>
                <c:pt idx="3761">
                  <c:v>19</c:v>
                </c:pt>
                <c:pt idx="3762">
                  <c:v>20.399999999999999</c:v>
                </c:pt>
                <c:pt idx="3763">
                  <c:v>21.4</c:v>
                </c:pt>
                <c:pt idx="3764">
                  <c:v>31.8</c:v>
                </c:pt>
                <c:pt idx="3765">
                  <c:v>29</c:v>
                </c:pt>
                <c:pt idx="3766">
                  <c:v>30.4</c:v>
                </c:pt>
                <c:pt idx="3767">
                  <c:v>32.4</c:v>
                </c:pt>
                <c:pt idx="3768">
                  <c:v>31.4</c:v>
                </c:pt>
                <c:pt idx="3769">
                  <c:v>33.6</c:v>
                </c:pt>
                <c:pt idx="3770">
                  <c:v>34.9</c:v>
                </c:pt>
                <c:pt idx="3771">
                  <c:v>35.6</c:v>
                </c:pt>
                <c:pt idx="3772">
                  <c:v>37.6</c:v>
                </c:pt>
                <c:pt idx="3773">
                  <c:v>36.200000000000003</c:v>
                </c:pt>
                <c:pt idx="3774">
                  <c:v>34.200000000000003</c:v>
                </c:pt>
                <c:pt idx="3775">
                  <c:v>36.200000000000003</c:v>
                </c:pt>
                <c:pt idx="3776">
                  <c:v>34.800000000000011</c:v>
                </c:pt>
                <c:pt idx="3777">
                  <c:v>35.800000000000011</c:v>
                </c:pt>
                <c:pt idx="3778">
                  <c:v>35.4</c:v>
                </c:pt>
                <c:pt idx="3779">
                  <c:v>36</c:v>
                </c:pt>
                <c:pt idx="3780">
                  <c:v>35.800000000000011</c:v>
                </c:pt>
                <c:pt idx="3781">
                  <c:v>33.6</c:v>
                </c:pt>
                <c:pt idx="3782">
                  <c:v>33.6</c:v>
                </c:pt>
                <c:pt idx="3783">
                  <c:v>35.800000000000011</c:v>
                </c:pt>
                <c:pt idx="3784">
                  <c:v>33.800000000000011</c:v>
                </c:pt>
                <c:pt idx="3785">
                  <c:v>29.4</c:v>
                </c:pt>
                <c:pt idx="3786">
                  <c:v>32.6</c:v>
                </c:pt>
                <c:pt idx="3787">
                  <c:v>32.4</c:v>
                </c:pt>
                <c:pt idx="3788">
                  <c:v>26.6</c:v>
                </c:pt>
                <c:pt idx="3789">
                  <c:v>33</c:v>
                </c:pt>
                <c:pt idx="3790">
                  <c:v>34.6</c:v>
                </c:pt>
                <c:pt idx="3791">
                  <c:v>35.6</c:v>
                </c:pt>
                <c:pt idx="3792">
                  <c:v>36</c:v>
                </c:pt>
                <c:pt idx="3793">
                  <c:v>30</c:v>
                </c:pt>
                <c:pt idx="3794">
                  <c:v>27</c:v>
                </c:pt>
                <c:pt idx="3795">
                  <c:v>35</c:v>
                </c:pt>
                <c:pt idx="3796">
                  <c:v>36.200000000000003</c:v>
                </c:pt>
                <c:pt idx="3797">
                  <c:v>37</c:v>
                </c:pt>
                <c:pt idx="3798">
                  <c:v>32.200000000000003</c:v>
                </c:pt>
                <c:pt idx="3799">
                  <c:v>34.800000000000011</c:v>
                </c:pt>
                <c:pt idx="3800">
                  <c:v>36</c:v>
                </c:pt>
                <c:pt idx="3801">
                  <c:v>28.2</c:v>
                </c:pt>
                <c:pt idx="3802">
                  <c:v>25.8</c:v>
                </c:pt>
                <c:pt idx="3803">
                  <c:v>36.6</c:v>
                </c:pt>
                <c:pt idx="3804">
                  <c:v>36.6</c:v>
                </c:pt>
                <c:pt idx="3805">
                  <c:v>35.4</c:v>
                </c:pt>
                <c:pt idx="3806">
                  <c:v>34.4</c:v>
                </c:pt>
                <c:pt idx="3807">
                  <c:v>35.4</c:v>
                </c:pt>
                <c:pt idx="3808">
                  <c:v>33.200000000000003</c:v>
                </c:pt>
                <c:pt idx="3809">
                  <c:v>36</c:v>
                </c:pt>
                <c:pt idx="3810">
                  <c:v>29</c:v>
                </c:pt>
                <c:pt idx="3811">
                  <c:v>35</c:v>
                </c:pt>
                <c:pt idx="3812">
                  <c:v>31.4</c:v>
                </c:pt>
                <c:pt idx="3813">
                  <c:v>27.2</c:v>
                </c:pt>
                <c:pt idx="3814">
                  <c:v>31.2</c:v>
                </c:pt>
                <c:pt idx="3815">
                  <c:v>33.4</c:v>
                </c:pt>
                <c:pt idx="3816">
                  <c:v>33.800000000000011</c:v>
                </c:pt>
                <c:pt idx="3817">
                  <c:v>31.4</c:v>
                </c:pt>
                <c:pt idx="3818">
                  <c:v>30.6</c:v>
                </c:pt>
                <c:pt idx="3819">
                  <c:v>28.4</c:v>
                </c:pt>
                <c:pt idx="3820">
                  <c:v>33.4</c:v>
                </c:pt>
                <c:pt idx="3821">
                  <c:v>30.8</c:v>
                </c:pt>
                <c:pt idx="3822">
                  <c:v>35</c:v>
                </c:pt>
                <c:pt idx="3823">
                  <c:v>35.4</c:v>
                </c:pt>
                <c:pt idx="3824">
                  <c:v>34.6</c:v>
                </c:pt>
                <c:pt idx="3825">
                  <c:v>30.8</c:v>
                </c:pt>
                <c:pt idx="3826">
                  <c:v>34.800000000000011</c:v>
                </c:pt>
                <c:pt idx="3827">
                  <c:v>34.4</c:v>
                </c:pt>
                <c:pt idx="3828">
                  <c:v>34.6</c:v>
                </c:pt>
                <c:pt idx="3829">
                  <c:v>35</c:v>
                </c:pt>
                <c:pt idx="3830">
                  <c:v>31.8</c:v>
                </c:pt>
                <c:pt idx="3831">
                  <c:v>34.200000000000003</c:v>
                </c:pt>
                <c:pt idx="3832">
                  <c:v>30.4</c:v>
                </c:pt>
                <c:pt idx="3833">
                  <c:v>30.6</c:v>
                </c:pt>
                <c:pt idx="3834">
                  <c:v>29.2</c:v>
                </c:pt>
                <c:pt idx="3835">
                  <c:v>29.4</c:v>
                </c:pt>
                <c:pt idx="3836">
                  <c:v>30.4</c:v>
                </c:pt>
                <c:pt idx="3837">
                  <c:v>27.2</c:v>
                </c:pt>
                <c:pt idx="3838">
                  <c:v>30.4</c:v>
                </c:pt>
                <c:pt idx="3839">
                  <c:v>33.200000000000003</c:v>
                </c:pt>
                <c:pt idx="3840">
                  <c:v>30.8</c:v>
                </c:pt>
                <c:pt idx="3841">
                  <c:v>30.4</c:v>
                </c:pt>
                <c:pt idx="3842">
                  <c:v>32.800000000000011</c:v>
                </c:pt>
                <c:pt idx="3843">
                  <c:v>35.200000000000003</c:v>
                </c:pt>
                <c:pt idx="3844">
                  <c:v>28</c:v>
                </c:pt>
                <c:pt idx="3845">
                  <c:v>28.6</c:v>
                </c:pt>
                <c:pt idx="3846">
                  <c:v>33.800000000000011</c:v>
                </c:pt>
                <c:pt idx="3847">
                  <c:v>33.6</c:v>
                </c:pt>
                <c:pt idx="3848">
                  <c:v>35.6</c:v>
                </c:pt>
                <c:pt idx="3849">
                  <c:v>37.800000000000011</c:v>
                </c:pt>
                <c:pt idx="3850">
                  <c:v>34.6</c:v>
                </c:pt>
                <c:pt idx="3851">
                  <c:v>32.6</c:v>
                </c:pt>
                <c:pt idx="3852">
                  <c:v>33</c:v>
                </c:pt>
                <c:pt idx="3853">
                  <c:v>35</c:v>
                </c:pt>
                <c:pt idx="3854">
                  <c:v>34.6</c:v>
                </c:pt>
                <c:pt idx="3855">
                  <c:v>33.6</c:v>
                </c:pt>
                <c:pt idx="3856">
                  <c:v>30.8</c:v>
                </c:pt>
                <c:pt idx="3857">
                  <c:v>30.4</c:v>
                </c:pt>
                <c:pt idx="3858">
                  <c:v>33.800000000000011</c:v>
                </c:pt>
                <c:pt idx="3859">
                  <c:v>34.4</c:v>
                </c:pt>
                <c:pt idx="3860">
                  <c:v>33</c:v>
                </c:pt>
                <c:pt idx="3861">
                  <c:v>33.4</c:v>
                </c:pt>
                <c:pt idx="3862">
                  <c:v>34.200000000000003</c:v>
                </c:pt>
                <c:pt idx="3863">
                  <c:v>31.8</c:v>
                </c:pt>
                <c:pt idx="3864">
                  <c:v>35</c:v>
                </c:pt>
                <c:pt idx="3865">
                  <c:v>31.2</c:v>
                </c:pt>
                <c:pt idx="3866">
                  <c:v>29.2</c:v>
                </c:pt>
                <c:pt idx="3867">
                  <c:v>34.9</c:v>
                </c:pt>
                <c:pt idx="3868">
                  <c:v>33.4</c:v>
                </c:pt>
                <c:pt idx="3869">
                  <c:v>28.6</c:v>
                </c:pt>
                <c:pt idx="3870">
                  <c:v>31.9</c:v>
                </c:pt>
                <c:pt idx="3871">
                  <c:v>26.4</c:v>
                </c:pt>
                <c:pt idx="3872">
                  <c:v>31.6</c:v>
                </c:pt>
                <c:pt idx="3873">
                  <c:v>29.2</c:v>
                </c:pt>
                <c:pt idx="3874">
                  <c:v>32.4</c:v>
                </c:pt>
                <c:pt idx="3875">
                  <c:v>32.4</c:v>
                </c:pt>
                <c:pt idx="3876">
                  <c:v>31.2</c:v>
                </c:pt>
                <c:pt idx="3877">
                  <c:v>31.8</c:v>
                </c:pt>
                <c:pt idx="3878">
                  <c:v>28.2</c:v>
                </c:pt>
                <c:pt idx="3879">
                  <c:v>32.4</c:v>
                </c:pt>
                <c:pt idx="3880">
                  <c:v>31.2</c:v>
                </c:pt>
                <c:pt idx="3881">
                  <c:v>30.2</c:v>
                </c:pt>
                <c:pt idx="3882">
                  <c:v>28.2</c:v>
                </c:pt>
                <c:pt idx="3883">
                  <c:v>26.6</c:v>
                </c:pt>
                <c:pt idx="3884">
                  <c:v>26.9</c:v>
                </c:pt>
                <c:pt idx="3885">
                  <c:v>31.2</c:v>
                </c:pt>
                <c:pt idx="3886">
                  <c:v>31.4</c:v>
                </c:pt>
                <c:pt idx="3887">
                  <c:v>34.800000000000011</c:v>
                </c:pt>
                <c:pt idx="3888">
                  <c:v>34.800000000000011</c:v>
                </c:pt>
                <c:pt idx="3889">
                  <c:v>31.3</c:v>
                </c:pt>
                <c:pt idx="3890">
                  <c:v>32</c:v>
                </c:pt>
                <c:pt idx="3891">
                  <c:v>31.4</c:v>
                </c:pt>
                <c:pt idx="3892">
                  <c:v>34.4</c:v>
                </c:pt>
                <c:pt idx="3893">
                  <c:v>32.6</c:v>
                </c:pt>
                <c:pt idx="3894">
                  <c:v>34.4</c:v>
                </c:pt>
                <c:pt idx="3895">
                  <c:v>30.2</c:v>
                </c:pt>
                <c:pt idx="3896">
                  <c:v>26.4</c:v>
                </c:pt>
                <c:pt idx="3897">
                  <c:v>25.4</c:v>
                </c:pt>
                <c:pt idx="3898">
                  <c:v>24.4</c:v>
                </c:pt>
                <c:pt idx="3899">
                  <c:v>27.4</c:v>
                </c:pt>
                <c:pt idx="3900">
                  <c:v>28</c:v>
                </c:pt>
                <c:pt idx="3901">
                  <c:v>32.6</c:v>
                </c:pt>
                <c:pt idx="3902">
                  <c:v>32.4</c:v>
                </c:pt>
                <c:pt idx="3903">
                  <c:v>32.4</c:v>
                </c:pt>
                <c:pt idx="3904">
                  <c:v>24.6</c:v>
                </c:pt>
                <c:pt idx="3905">
                  <c:v>25.8</c:v>
                </c:pt>
                <c:pt idx="3906">
                  <c:v>29.6</c:v>
                </c:pt>
                <c:pt idx="3907">
                  <c:v>31.6</c:v>
                </c:pt>
                <c:pt idx="3908">
                  <c:v>30.9</c:v>
                </c:pt>
                <c:pt idx="3909">
                  <c:v>32.6</c:v>
                </c:pt>
                <c:pt idx="3910">
                  <c:v>34</c:v>
                </c:pt>
                <c:pt idx="3911">
                  <c:v>34.4</c:v>
                </c:pt>
                <c:pt idx="3912">
                  <c:v>34.6</c:v>
                </c:pt>
                <c:pt idx="3913">
                  <c:v>33.6</c:v>
                </c:pt>
                <c:pt idx="3914">
                  <c:v>33.800000000000011</c:v>
                </c:pt>
                <c:pt idx="3915">
                  <c:v>35.200000000000003</c:v>
                </c:pt>
                <c:pt idx="3916">
                  <c:v>35.200000000000003</c:v>
                </c:pt>
                <c:pt idx="3917">
                  <c:v>35.6</c:v>
                </c:pt>
                <c:pt idx="3918">
                  <c:v>35.700000000000003</c:v>
                </c:pt>
                <c:pt idx="3919">
                  <c:v>35</c:v>
                </c:pt>
                <c:pt idx="3920">
                  <c:v>34.9</c:v>
                </c:pt>
                <c:pt idx="3921">
                  <c:v>35</c:v>
                </c:pt>
                <c:pt idx="3922">
                  <c:v>33.4</c:v>
                </c:pt>
                <c:pt idx="3923">
                  <c:v>32.6</c:v>
                </c:pt>
                <c:pt idx="3924">
                  <c:v>34.4</c:v>
                </c:pt>
                <c:pt idx="3925">
                  <c:v>35</c:v>
                </c:pt>
                <c:pt idx="3926">
                  <c:v>33</c:v>
                </c:pt>
                <c:pt idx="3927">
                  <c:v>34.5</c:v>
                </c:pt>
                <c:pt idx="3928">
                  <c:v>32.800000000000011</c:v>
                </c:pt>
                <c:pt idx="3929">
                  <c:v>32</c:v>
                </c:pt>
                <c:pt idx="3930">
                  <c:v>32.800000000000011</c:v>
                </c:pt>
                <c:pt idx="3931">
                  <c:v>32.200000000000003</c:v>
                </c:pt>
                <c:pt idx="3932">
                  <c:v>30</c:v>
                </c:pt>
                <c:pt idx="3933">
                  <c:v>33.4</c:v>
                </c:pt>
                <c:pt idx="3934">
                  <c:v>34.6</c:v>
                </c:pt>
                <c:pt idx="3935">
                  <c:v>34</c:v>
                </c:pt>
                <c:pt idx="3936">
                  <c:v>33.4</c:v>
                </c:pt>
                <c:pt idx="3937">
                  <c:v>33.4</c:v>
                </c:pt>
                <c:pt idx="3938">
                  <c:v>33.6</c:v>
                </c:pt>
                <c:pt idx="3939">
                  <c:v>33.6</c:v>
                </c:pt>
                <c:pt idx="3940">
                  <c:v>31</c:v>
                </c:pt>
                <c:pt idx="3941">
                  <c:v>31</c:v>
                </c:pt>
                <c:pt idx="3942">
                  <c:v>32</c:v>
                </c:pt>
                <c:pt idx="3943">
                  <c:v>30.4</c:v>
                </c:pt>
                <c:pt idx="3944">
                  <c:v>31.2</c:v>
                </c:pt>
                <c:pt idx="3945">
                  <c:v>29</c:v>
                </c:pt>
                <c:pt idx="3946">
                  <c:v>29.6</c:v>
                </c:pt>
                <c:pt idx="3947">
                  <c:v>30.6</c:v>
                </c:pt>
                <c:pt idx="3948">
                  <c:v>28.4</c:v>
                </c:pt>
                <c:pt idx="3949">
                  <c:v>27.8</c:v>
                </c:pt>
                <c:pt idx="3950">
                  <c:v>29.6</c:v>
                </c:pt>
                <c:pt idx="3951">
                  <c:v>29.6</c:v>
                </c:pt>
                <c:pt idx="3952">
                  <c:v>29.8</c:v>
                </c:pt>
                <c:pt idx="3953">
                  <c:v>29.9</c:v>
                </c:pt>
                <c:pt idx="3954">
                  <c:v>29.8</c:v>
                </c:pt>
                <c:pt idx="3955">
                  <c:v>29</c:v>
                </c:pt>
                <c:pt idx="3956">
                  <c:v>28.2</c:v>
                </c:pt>
                <c:pt idx="3957">
                  <c:v>28.8</c:v>
                </c:pt>
                <c:pt idx="3958">
                  <c:v>26.4</c:v>
                </c:pt>
                <c:pt idx="3959">
                  <c:v>27.4</c:v>
                </c:pt>
                <c:pt idx="3960">
                  <c:v>27.6</c:v>
                </c:pt>
                <c:pt idx="3961">
                  <c:v>26.4</c:v>
                </c:pt>
                <c:pt idx="3962">
                  <c:v>28</c:v>
                </c:pt>
                <c:pt idx="3963">
                  <c:v>27.6</c:v>
                </c:pt>
                <c:pt idx="3964">
                  <c:v>25.6</c:v>
                </c:pt>
                <c:pt idx="3965">
                  <c:v>26.2</c:v>
                </c:pt>
                <c:pt idx="3966">
                  <c:v>27</c:v>
                </c:pt>
                <c:pt idx="3967">
                  <c:v>27.6</c:v>
                </c:pt>
                <c:pt idx="3968">
                  <c:v>27.4</c:v>
                </c:pt>
                <c:pt idx="3969">
                  <c:v>27.6</c:v>
                </c:pt>
                <c:pt idx="3970">
                  <c:v>27.4</c:v>
                </c:pt>
                <c:pt idx="3971">
                  <c:v>28.2</c:v>
                </c:pt>
                <c:pt idx="3972">
                  <c:v>27.2</c:v>
                </c:pt>
                <c:pt idx="3973">
                  <c:v>27.4</c:v>
                </c:pt>
                <c:pt idx="3974">
                  <c:v>26.8</c:v>
                </c:pt>
                <c:pt idx="3975">
                  <c:v>26</c:v>
                </c:pt>
                <c:pt idx="3976">
                  <c:v>26</c:v>
                </c:pt>
                <c:pt idx="3977">
                  <c:v>24.8</c:v>
                </c:pt>
                <c:pt idx="3978">
                  <c:v>24.8</c:v>
                </c:pt>
                <c:pt idx="3979">
                  <c:v>25.6</c:v>
                </c:pt>
                <c:pt idx="3980">
                  <c:v>24.8</c:v>
                </c:pt>
                <c:pt idx="3981">
                  <c:v>23.8</c:v>
                </c:pt>
                <c:pt idx="3982">
                  <c:v>23</c:v>
                </c:pt>
                <c:pt idx="3983">
                  <c:v>24</c:v>
                </c:pt>
                <c:pt idx="3984">
                  <c:v>24.6</c:v>
                </c:pt>
                <c:pt idx="3985">
                  <c:v>23.6</c:v>
                </c:pt>
                <c:pt idx="3986">
                  <c:v>23</c:v>
                </c:pt>
                <c:pt idx="3987">
                  <c:v>23.6</c:v>
                </c:pt>
                <c:pt idx="3988">
                  <c:v>23.4</c:v>
                </c:pt>
                <c:pt idx="3989">
                  <c:v>23.2</c:v>
                </c:pt>
                <c:pt idx="3990">
                  <c:v>23.2</c:v>
                </c:pt>
                <c:pt idx="3991">
                  <c:v>24.6</c:v>
                </c:pt>
                <c:pt idx="3992">
                  <c:v>24.2</c:v>
                </c:pt>
                <c:pt idx="3993">
                  <c:v>24.6</c:v>
                </c:pt>
                <c:pt idx="3994">
                  <c:v>22.4</c:v>
                </c:pt>
                <c:pt idx="3995">
                  <c:v>24.1</c:v>
                </c:pt>
                <c:pt idx="3996">
                  <c:v>22.6</c:v>
                </c:pt>
                <c:pt idx="3997">
                  <c:v>22.4</c:v>
                </c:pt>
                <c:pt idx="3998">
                  <c:v>22.8</c:v>
                </c:pt>
                <c:pt idx="3999">
                  <c:v>22.4</c:v>
                </c:pt>
                <c:pt idx="4000">
                  <c:v>21.8</c:v>
                </c:pt>
                <c:pt idx="4001">
                  <c:v>22</c:v>
                </c:pt>
                <c:pt idx="4002">
                  <c:v>22</c:v>
                </c:pt>
                <c:pt idx="4003">
                  <c:v>21.4</c:v>
                </c:pt>
                <c:pt idx="4004">
                  <c:v>21</c:v>
                </c:pt>
                <c:pt idx="4005">
                  <c:v>20.6</c:v>
                </c:pt>
                <c:pt idx="4006">
                  <c:v>23</c:v>
                </c:pt>
                <c:pt idx="4007">
                  <c:v>21.2</c:v>
                </c:pt>
                <c:pt idx="4008">
                  <c:v>21.4</c:v>
                </c:pt>
                <c:pt idx="4009">
                  <c:v>20.399999999999999</c:v>
                </c:pt>
                <c:pt idx="4010">
                  <c:v>23.6</c:v>
                </c:pt>
                <c:pt idx="4011">
                  <c:v>22.1</c:v>
                </c:pt>
                <c:pt idx="4012">
                  <c:v>19.600000000000001</c:v>
                </c:pt>
                <c:pt idx="4013">
                  <c:v>22.4</c:v>
                </c:pt>
                <c:pt idx="4014">
                  <c:v>22.4</c:v>
                </c:pt>
                <c:pt idx="4015">
                  <c:v>21</c:v>
                </c:pt>
                <c:pt idx="4016">
                  <c:v>22.8</c:v>
                </c:pt>
                <c:pt idx="4017">
                  <c:v>22.6</c:v>
                </c:pt>
                <c:pt idx="4018">
                  <c:v>21.6</c:v>
                </c:pt>
                <c:pt idx="4019">
                  <c:v>21.2</c:v>
                </c:pt>
                <c:pt idx="4020">
                  <c:v>22.6</c:v>
                </c:pt>
                <c:pt idx="4021">
                  <c:v>22.2</c:v>
                </c:pt>
                <c:pt idx="4022">
                  <c:v>20.8</c:v>
                </c:pt>
                <c:pt idx="4023">
                  <c:v>21.2</c:v>
                </c:pt>
                <c:pt idx="4024">
                  <c:v>20.2</c:v>
                </c:pt>
                <c:pt idx="4025">
                  <c:v>22</c:v>
                </c:pt>
                <c:pt idx="4026">
                  <c:v>18.8</c:v>
                </c:pt>
                <c:pt idx="4027">
                  <c:v>21</c:v>
                </c:pt>
                <c:pt idx="4028">
                  <c:v>22.2</c:v>
                </c:pt>
                <c:pt idx="4029">
                  <c:v>22</c:v>
                </c:pt>
                <c:pt idx="4030">
                  <c:v>21.8</c:v>
                </c:pt>
                <c:pt idx="4031">
                  <c:v>20.6</c:v>
                </c:pt>
                <c:pt idx="4032">
                  <c:v>19.2</c:v>
                </c:pt>
                <c:pt idx="4033">
                  <c:v>22.2</c:v>
                </c:pt>
                <c:pt idx="4034">
                  <c:v>21.6</c:v>
                </c:pt>
                <c:pt idx="4035">
                  <c:v>23.4</c:v>
                </c:pt>
                <c:pt idx="4036">
                  <c:v>23</c:v>
                </c:pt>
                <c:pt idx="4037">
                  <c:v>23.6</c:v>
                </c:pt>
                <c:pt idx="4038">
                  <c:v>23.2</c:v>
                </c:pt>
                <c:pt idx="4039">
                  <c:v>22.6</c:v>
                </c:pt>
                <c:pt idx="4040">
                  <c:v>21.5</c:v>
                </c:pt>
                <c:pt idx="4041">
                  <c:v>25</c:v>
                </c:pt>
                <c:pt idx="4042">
                  <c:v>18.3</c:v>
                </c:pt>
                <c:pt idx="4043">
                  <c:v>21.3</c:v>
                </c:pt>
                <c:pt idx="4044">
                  <c:v>23.2</c:v>
                </c:pt>
                <c:pt idx="4045">
                  <c:v>24.8</c:v>
                </c:pt>
                <c:pt idx="4046">
                  <c:v>23.4</c:v>
                </c:pt>
                <c:pt idx="4047">
                  <c:v>22.2</c:v>
                </c:pt>
                <c:pt idx="4048">
                  <c:v>23.1</c:v>
                </c:pt>
                <c:pt idx="4049">
                  <c:v>23.4</c:v>
                </c:pt>
                <c:pt idx="4050">
                  <c:v>26</c:v>
                </c:pt>
                <c:pt idx="4051">
                  <c:v>21</c:v>
                </c:pt>
                <c:pt idx="4052">
                  <c:v>17</c:v>
                </c:pt>
                <c:pt idx="4053">
                  <c:v>21.4</c:v>
                </c:pt>
                <c:pt idx="4054">
                  <c:v>16.2</c:v>
                </c:pt>
                <c:pt idx="4055">
                  <c:v>20</c:v>
                </c:pt>
                <c:pt idx="4056">
                  <c:v>19.600000000000001</c:v>
                </c:pt>
                <c:pt idx="4057">
                  <c:v>20.2</c:v>
                </c:pt>
                <c:pt idx="4058">
                  <c:v>19.7</c:v>
                </c:pt>
                <c:pt idx="4059">
                  <c:v>22</c:v>
                </c:pt>
                <c:pt idx="4060">
                  <c:v>22.8</c:v>
                </c:pt>
                <c:pt idx="4061">
                  <c:v>25.4</c:v>
                </c:pt>
                <c:pt idx="4062">
                  <c:v>16.2</c:v>
                </c:pt>
                <c:pt idx="4063">
                  <c:v>20.8</c:v>
                </c:pt>
                <c:pt idx="4064">
                  <c:v>21.7</c:v>
                </c:pt>
                <c:pt idx="4065">
                  <c:v>22.2</c:v>
                </c:pt>
                <c:pt idx="4066">
                  <c:v>23</c:v>
                </c:pt>
                <c:pt idx="4067">
                  <c:v>23.6</c:v>
                </c:pt>
                <c:pt idx="4068">
                  <c:v>23</c:v>
                </c:pt>
                <c:pt idx="4069">
                  <c:v>24.5</c:v>
                </c:pt>
                <c:pt idx="4070">
                  <c:v>25.4</c:v>
                </c:pt>
                <c:pt idx="4071">
                  <c:v>27.2</c:v>
                </c:pt>
                <c:pt idx="4072">
                  <c:v>29.4</c:v>
                </c:pt>
                <c:pt idx="4073">
                  <c:v>29.8</c:v>
                </c:pt>
                <c:pt idx="4074">
                  <c:v>29.2</c:v>
                </c:pt>
                <c:pt idx="4075">
                  <c:v>26.8</c:v>
                </c:pt>
                <c:pt idx="4076">
                  <c:v>26.4</c:v>
                </c:pt>
                <c:pt idx="4077">
                  <c:v>29</c:v>
                </c:pt>
                <c:pt idx="4078">
                  <c:v>27</c:v>
                </c:pt>
                <c:pt idx="4079">
                  <c:v>27.2</c:v>
                </c:pt>
                <c:pt idx="4080">
                  <c:v>26.8</c:v>
                </c:pt>
                <c:pt idx="4081">
                  <c:v>29.2</c:v>
                </c:pt>
                <c:pt idx="4082">
                  <c:v>22.8</c:v>
                </c:pt>
                <c:pt idx="4083">
                  <c:v>24.4</c:v>
                </c:pt>
                <c:pt idx="4084">
                  <c:v>25.8</c:v>
                </c:pt>
                <c:pt idx="4085">
                  <c:v>25.6</c:v>
                </c:pt>
                <c:pt idx="4086">
                  <c:v>25.2</c:v>
                </c:pt>
                <c:pt idx="4087">
                  <c:v>31.3</c:v>
                </c:pt>
                <c:pt idx="4088">
                  <c:v>32.4</c:v>
                </c:pt>
                <c:pt idx="4089">
                  <c:v>31</c:v>
                </c:pt>
                <c:pt idx="4090">
                  <c:v>32.6</c:v>
                </c:pt>
                <c:pt idx="4091">
                  <c:v>35.200000000000003</c:v>
                </c:pt>
                <c:pt idx="4092">
                  <c:v>32.6</c:v>
                </c:pt>
                <c:pt idx="4093">
                  <c:v>33.300000000000011</c:v>
                </c:pt>
                <c:pt idx="4094">
                  <c:v>31</c:v>
                </c:pt>
                <c:pt idx="4095">
                  <c:v>33</c:v>
                </c:pt>
                <c:pt idx="4096">
                  <c:v>33.200000000000003</c:v>
                </c:pt>
                <c:pt idx="4097">
                  <c:v>34.4</c:v>
                </c:pt>
                <c:pt idx="4098">
                  <c:v>35.200000000000003</c:v>
                </c:pt>
                <c:pt idx="4099">
                  <c:v>35.4</c:v>
                </c:pt>
                <c:pt idx="4100">
                  <c:v>34.4</c:v>
                </c:pt>
                <c:pt idx="4101">
                  <c:v>34.4</c:v>
                </c:pt>
                <c:pt idx="4102">
                  <c:v>34.4</c:v>
                </c:pt>
                <c:pt idx="4103">
                  <c:v>33.4</c:v>
                </c:pt>
                <c:pt idx="4104">
                  <c:v>35.4</c:v>
                </c:pt>
                <c:pt idx="4105">
                  <c:v>37</c:v>
                </c:pt>
                <c:pt idx="4106">
                  <c:v>35.200000000000003</c:v>
                </c:pt>
                <c:pt idx="4107">
                  <c:v>35.800000000000011</c:v>
                </c:pt>
                <c:pt idx="4108">
                  <c:v>36.4</c:v>
                </c:pt>
                <c:pt idx="4109">
                  <c:v>38.200000000000003</c:v>
                </c:pt>
                <c:pt idx="4110">
                  <c:v>36.200000000000003</c:v>
                </c:pt>
                <c:pt idx="4111">
                  <c:v>36</c:v>
                </c:pt>
                <c:pt idx="4112">
                  <c:v>35.4</c:v>
                </c:pt>
                <c:pt idx="4113">
                  <c:v>36.200000000000003</c:v>
                </c:pt>
                <c:pt idx="4114">
                  <c:v>37.200000000000003</c:v>
                </c:pt>
                <c:pt idx="4115">
                  <c:v>35.200000000000003</c:v>
                </c:pt>
                <c:pt idx="4116">
                  <c:v>36</c:v>
                </c:pt>
                <c:pt idx="4117">
                  <c:v>27.3</c:v>
                </c:pt>
                <c:pt idx="4118">
                  <c:v>28.3</c:v>
                </c:pt>
                <c:pt idx="4119">
                  <c:v>26.2</c:v>
                </c:pt>
                <c:pt idx="4120">
                  <c:v>34</c:v>
                </c:pt>
                <c:pt idx="4121">
                  <c:v>34.200000000000003</c:v>
                </c:pt>
                <c:pt idx="4122">
                  <c:v>36</c:v>
                </c:pt>
                <c:pt idx="4123">
                  <c:v>37</c:v>
                </c:pt>
                <c:pt idx="4124">
                  <c:v>36.800000000000011</c:v>
                </c:pt>
                <c:pt idx="4125">
                  <c:v>37</c:v>
                </c:pt>
                <c:pt idx="4126">
                  <c:v>38.6</c:v>
                </c:pt>
                <c:pt idx="4127">
                  <c:v>35</c:v>
                </c:pt>
                <c:pt idx="4128">
                  <c:v>37.200000000000003</c:v>
                </c:pt>
                <c:pt idx="4129">
                  <c:v>36.800000000000011</c:v>
                </c:pt>
                <c:pt idx="4130">
                  <c:v>36.800000000000011</c:v>
                </c:pt>
                <c:pt idx="4131">
                  <c:v>38.200000000000003</c:v>
                </c:pt>
                <c:pt idx="4132">
                  <c:v>39.4</c:v>
                </c:pt>
                <c:pt idx="4133">
                  <c:v>38.6</c:v>
                </c:pt>
                <c:pt idx="4134">
                  <c:v>38.6</c:v>
                </c:pt>
                <c:pt idx="4135">
                  <c:v>39</c:v>
                </c:pt>
                <c:pt idx="4136">
                  <c:v>39.6</c:v>
                </c:pt>
                <c:pt idx="4137">
                  <c:v>41.4</c:v>
                </c:pt>
                <c:pt idx="4138">
                  <c:v>33.800000000000011</c:v>
                </c:pt>
                <c:pt idx="4139">
                  <c:v>38.800000000000011</c:v>
                </c:pt>
                <c:pt idx="4140">
                  <c:v>41.3</c:v>
                </c:pt>
                <c:pt idx="4141">
                  <c:v>40.1</c:v>
                </c:pt>
                <c:pt idx="4142">
                  <c:v>34.300000000000011</c:v>
                </c:pt>
                <c:pt idx="4143">
                  <c:v>37</c:v>
                </c:pt>
                <c:pt idx="4144">
                  <c:v>39.700000000000003</c:v>
                </c:pt>
                <c:pt idx="4145">
                  <c:v>40</c:v>
                </c:pt>
                <c:pt idx="4146">
                  <c:v>41.6</c:v>
                </c:pt>
                <c:pt idx="4147">
                  <c:v>39.4</c:v>
                </c:pt>
                <c:pt idx="4148">
                  <c:v>40</c:v>
                </c:pt>
                <c:pt idx="4149">
                  <c:v>41.4</c:v>
                </c:pt>
                <c:pt idx="4150">
                  <c:v>41.6</c:v>
                </c:pt>
                <c:pt idx="4151">
                  <c:v>42</c:v>
                </c:pt>
                <c:pt idx="4152">
                  <c:v>42.4</c:v>
                </c:pt>
                <c:pt idx="4153">
                  <c:v>42</c:v>
                </c:pt>
                <c:pt idx="4154">
                  <c:v>43</c:v>
                </c:pt>
                <c:pt idx="4155">
                  <c:v>42.8</c:v>
                </c:pt>
                <c:pt idx="4156">
                  <c:v>41.4</c:v>
                </c:pt>
                <c:pt idx="4157">
                  <c:v>42</c:v>
                </c:pt>
                <c:pt idx="4158">
                  <c:v>42</c:v>
                </c:pt>
                <c:pt idx="4159">
                  <c:v>40.4</c:v>
                </c:pt>
                <c:pt idx="4160">
                  <c:v>39.4</c:v>
                </c:pt>
                <c:pt idx="4161">
                  <c:v>39.6</c:v>
                </c:pt>
                <c:pt idx="4162">
                  <c:v>40.200000000000003</c:v>
                </c:pt>
                <c:pt idx="4163">
                  <c:v>40</c:v>
                </c:pt>
                <c:pt idx="4164">
                  <c:v>41.2</c:v>
                </c:pt>
                <c:pt idx="4165">
                  <c:v>40.4</c:v>
                </c:pt>
                <c:pt idx="4166">
                  <c:v>42.2</c:v>
                </c:pt>
                <c:pt idx="4167">
                  <c:v>42.8</c:v>
                </c:pt>
                <c:pt idx="4168">
                  <c:v>43</c:v>
                </c:pt>
                <c:pt idx="4169">
                  <c:v>43.2</c:v>
                </c:pt>
                <c:pt idx="4170">
                  <c:v>42.2</c:v>
                </c:pt>
                <c:pt idx="4171">
                  <c:v>41.6</c:v>
                </c:pt>
                <c:pt idx="4172">
                  <c:v>43.2</c:v>
                </c:pt>
                <c:pt idx="4173">
                  <c:v>42</c:v>
                </c:pt>
                <c:pt idx="4174">
                  <c:v>40.200000000000003</c:v>
                </c:pt>
                <c:pt idx="4175">
                  <c:v>40.6</c:v>
                </c:pt>
                <c:pt idx="4176">
                  <c:v>40.4</c:v>
                </c:pt>
                <c:pt idx="4177">
                  <c:v>40.800000000000011</c:v>
                </c:pt>
                <c:pt idx="4178">
                  <c:v>41.2</c:v>
                </c:pt>
                <c:pt idx="4179">
                  <c:v>42.6</c:v>
                </c:pt>
                <c:pt idx="4180">
                  <c:v>42.6</c:v>
                </c:pt>
                <c:pt idx="4181">
                  <c:v>43.8</c:v>
                </c:pt>
                <c:pt idx="4182">
                  <c:v>45</c:v>
                </c:pt>
                <c:pt idx="4183">
                  <c:v>43</c:v>
                </c:pt>
                <c:pt idx="4184">
                  <c:v>41.2</c:v>
                </c:pt>
                <c:pt idx="4185">
                  <c:v>41.4</c:v>
                </c:pt>
                <c:pt idx="4186">
                  <c:v>41.4</c:v>
                </c:pt>
                <c:pt idx="4187">
                  <c:v>42</c:v>
                </c:pt>
                <c:pt idx="4188">
                  <c:v>39.200000000000003</c:v>
                </c:pt>
                <c:pt idx="4189">
                  <c:v>39.6</c:v>
                </c:pt>
                <c:pt idx="4190">
                  <c:v>41.8</c:v>
                </c:pt>
                <c:pt idx="4191">
                  <c:v>41.6</c:v>
                </c:pt>
                <c:pt idx="4192">
                  <c:v>38.800000000000011</c:v>
                </c:pt>
                <c:pt idx="4193">
                  <c:v>30</c:v>
                </c:pt>
                <c:pt idx="4194">
                  <c:v>30.6</c:v>
                </c:pt>
                <c:pt idx="4195">
                  <c:v>34.6</c:v>
                </c:pt>
                <c:pt idx="4196">
                  <c:v>34.4</c:v>
                </c:pt>
                <c:pt idx="4197">
                  <c:v>37.4</c:v>
                </c:pt>
                <c:pt idx="4198">
                  <c:v>39</c:v>
                </c:pt>
                <c:pt idx="4199">
                  <c:v>37.6</c:v>
                </c:pt>
                <c:pt idx="4200">
                  <c:v>38.200000000000003</c:v>
                </c:pt>
                <c:pt idx="4201">
                  <c:v>39.800000000000011</c:v>
                </c:pt>
                <c:pt idx="4202">
                  <c:v>38.6</c:v>
                </c:pt>
                <c:pt idx="4203">
                  <c:v>31.2</c:v>
                </c:pt>
                <c:pt idx="4204">
                  <c:v>33.6</c:v>
                </c:pt>
                <c:pt idx="4205">
                  <c:v>29</c:v>
                </c:pt>
                <c:pt idx="4206">
                  <c:v>27.2</c:v>
                </c:pt>
                <c:pt idx="4207">
                  <c:v>31.8</c:v>
                </c:pt>
                <c:pt idx="4208">
                  <c:v>33.200000000000003</c:v>
                </c:pt>
                <c:pt idx="4209">
                  <c:v>36</c:v>
                </c:pt>
                <c:pt idx="4210">
                  <c:v>33.4</c:v>
                </c:pt>
                <c:pt idx="4211">
                  <c:v>32.6</c:v>
                </c:pt>
                <c:pt idx="4212">
                  <c:v>34.200000000000003</c:v>
                </c:pt>
                <c:pt idx="4213">
                  <c:v>35.4</c:v>
                </c:pt>
                <c:pt idx="4214">
                  <c:v>36.4</c:v>
                </c:pt>
                <c:pt idx="4215">
                  <c:v>37.200000000000003</c:v>
                </c:pt>
                <c:pt idx="4216">
                  <c:v>29</c:v>
                </c:pt>
                <c:pt idx="4217">
                  <c:v>26.8</c:v>
                </c:pt>
                <c:pt idx="4218">
                  <c:v>25</c:v>
                </c:pt>
                <c:pt idx="4219">
                  <c:v>31.4</c:v>
                </c:pt>
                <c:pt idx="4220">
                  <c:v>33.800000000000011</c:v>
                </c:pt>
                <c:pt idx="4221">
                  <c:v>34.6</c:v>
                </c:pt>
                <c:pt idx="4222">
                  <c:v>34.6</c:v>
                </c:pt>
                <c:pt idx="4223">
                  <c:v>33.6</c:v>
                </c:pt>
                <c:pt idx="4224">
                  <c:v>34.4</c:v>
                </c:pt>
                <c:pt idx="4225">
                  <c:v>34.6</c:v>
                </c:pt>
                <c:pt idx="4226">
                  <c:v>34</c:v>
                </c:pt>
                <c:pt idx="4227">
                  <c:v>33.200000000000003</c:v>
                </c:pt>
                <c:pt idx="4228">
                  <c:v>33.6</c:v>
                </c:pt>
                <c:pt idx="4229">
                  <c:v>34.4</c:v>
                </c:pt>
                <c:pt idx="4230">
                  <c:v>33.200000000000003</c:v>
                </c:pt>
                <c:pt idx="4231">
                  <c:v>35.200000000000003</c:v>
                </c:pt>
                <c:pt idx="4232">
                  <c:v>34.800000000000011</c:v>
                </c:pt>
                <c:pt idx="4233">
                  <c:v>33.6</c:v>
                </c:pt>
                <c:pt idx="4234">
                  <c:v>29</c:v>
                </c:pt>
                <c:pt idx="4235">
                  <c:v>33.6</c:v>
                </c:pt>
                <c:pt idx="4236">
                  <c:v>32.6</c:v>
                </c:pt>
                <c:pt idx="4237">
                  <c:v>31.8</c:v>
                </c:pt>
                <c:pt idx="4238">
                  <c:v>33.800000000000011</c:v>
                </c:pt>
                <c:pt idx="4239">
                  <c:v>33</c:v>
                </c:pt>
                <c:pt idx="4240">
                  <c:v>30.2</c:v>
                </c:pt>
                <c:pt idx="4241">
                  <c:v>32.4</c:v>
                </c:pt>
                <c:pt idx="4242">
                  <c:v>34.800000000000011</c:v>
                </c:pt>
                <c:pt idx="4243">
                  <c:v>34.800000000000011</c:v>
                </c:pt>
                <c:pt idx="4244">
                  <c:v>31.2</c:v>
                </c:pt>
                <c:pt idx="4245">
                  <c:v>34.200000000000003</c:v>
                </c:pt>
                <c:pt idx="4246">
                  <c:v>34.4</c:v>
                </c:pt>
                <c:pt idx="4247">
                  <c:v>32.800000000000011</c:v>
                </c:pt>
                <c:pt idx="4248">
                  <c:v>32.6</c:v>
                </c:pt>
                <c:pt idx="4249">
                  <c:v>33</c:v>
                </c:pt>
                <c:pt idx="4250">
                  <c:v>34.200000000000003</c:v>
                </c:pt>
                <c:pt idx="4251">
                  <c:v>35.6</c:v>
                </c:pt>
                <c:pt idx="4252">
                  <c:v>36.800000000000011</c:v>
                </c:pt>
                <c:pt idx="4253">
                  <c:v>34.6</c:v>
                </c:pt>
                <c:pt idx="4254">
                  <c:v>35</c:v>
                </c:pt>
                <c:pt idx="4255">
                  <c:v>31.8</c:v>
                </c:pt>
                <c:pt idx="4256">
                  <c:v>32.4</c:v>
                </c:pt>
                <c:pt idx="4257">
                  <c:v>32.4</c:v>
                </c:pt>
                <c:pt idx="4258">
                  <c:v>33</c:v>
                </c:pt>
                <c:pt idx="4259">
                  <c:v>33.4</c:v>
                </c:pt>
                <c:pt idx="4260">
                  <c:v>32.4</c:v>
                </c:pt>
                <c:pt idx="4261">
                  <c:v>35</c:v>
                </c:pt>
                <c:pt idx="4262">
                  <c:v>33.6</c:v>
                </c:pt>
                <c:pt idx="4263">
                  <c:v>34</c:v>
                </c:pt>
                <c:pt idx="4264">
                  <c:v>31.4</c:v>
                </c:pt>
                <c:pt idx="4265">
                  <c:v>29</c:v>
                </c:pt>
                <c:pt idx="4266">
                  <c:v>27.4</c:v>
                </c:pt>
                <c:pt idx="4267">
                  <c:v>32.6</c:v>
                </c:pt>
                <c:pt idx="4268">
                  <c:v>32.800000000000011</c:v>
                </c:pt>
                <c:pt idx="4269">
                  <c:v>29.6</c:v>
                </c:pt>
                <c:pt idx="4270">
                  <c:v>32</c:v>
                </c:pt>
                <c:pt idx="4271">
                  <c:v>31.5</c:v>
                </c:pt>
                <c:pt idx="4272">
                  <c:v>32</c:v>
                </c:pt>
                <c:pt idx="4273">
                  <c:v>33.4</c:v>
                </c:pt>
                <c:pt idx="4274">
                  <c:v>28.4</c:v>
                </c:pt>
                <c:pt idx="4275">
                  <c:v>24.4</c:v>
                </c:pt>
                <c:pt idx="4276">
                  <c:v>24.2</c:v>
                </c:pt>
                <c:pt idx="4277">
                  <c:v>25.8</c:v>
                </c:pt>
                <c:pt idx="4278">
                  <c:v>29.6</c:v>
                </c:pt>
                <c:pt idx="4279">
                  <c:v>34.800000000000011</c:v>
                </c:pt>
                <c:pt idx="4280">
                  <c:v>34.200000000000003</c:v>
                </c:pt>
                <c:pt idx="4281">
                  <c:v>34</c:v>
                </c:pt>
                <c:pt idx="4282">
                  <c:v>35.200000000000003</c:v>
                </c:pt>
                <c:pt idx="4283">
                  <c:v>36</c:v>
                </c:pt>
                <c:pt idx="4284">
                  <c:v>34.800000000000011</c:v>
                </c:pt>
                <c:pt idx="4285">
                  <c:v>34.6</c:v>
                </c:pt>
                <c:pt idx="4286">
                  <c:v>32.4</c:v>
                </c:pt>
                <c:pt idx="4287">
                  <c:v>25.2</c:v>
                </c:pt>
                <c:pt idx="4288">
                  <c:v>31.4</c:v>
                </c:pt>
                <c:pt idx="4289">
                  <c:v>32.6</c:v>
                </c:pt>
                <c:pt idx="4290">
                  <c:v>33</c:v>
                </c:pt>
                <c:pt idx="4291">
                  <c:v>33.4</c:v>
                </c:pt>
                <c:pt idx="4292">
                  <c:v>32.800000000000011</c:v>
                </c:pt>
                <c:pt idx="4293">
                  <c:v>32.800000000000011</c:v>
                </c:pt>
                <c:pt idx="4294">
                  <c:v>32.200000000000003</c:v>
                </c:pt>
                <c:pt idx="4295">
                  <c:v>32.6</c:v>
                </c:pt>
                <c:pt idx="4296">
                  <c:v>32.800000000000011</c:v>
                </c:pt>
                <c:pt idx="4297">
                  <c:v>33.4</c:v>
                </c:pt>
                <c:pt idx="4298">
                  <c:v>27.4</c:v>
                </c:pt>
                <c:pt idx="4299">
                  <c:v>24</c:v>
                </c:pt>
                <c:pt idx="4300">
                  <c:v>30.2</c:v>
                </c:pt>
                <c:pt idx="4301">
                  <c:v>31.8</c:v>
                </c:pt>
                <c:pt idx="4302">
                  <c:v>32.6</c:v>
                </c:pt>
                <c:pt idx="4303">
                  <c:v>32.200000000000003</c:v>
                </c:pt>
                <c:pt idx="4304">
                  <c:v>33</c:v>
                </c:pt>
                <c:pt idx="4305">
                  <c:v>32.200000000000003</c:v>
                </c:pt>
                <c:pt idx="4306">
                  <c:v>32.200000000000003</c:v>
                </c:pt>
                <c:pt idx="4307">
                  <c:v>32.200000000000003</c:v>
                </c:pt>
                <c:pt idx="4308">
                  <c:v>33</c:v>
                </c:pt>
                <c:pt idx="4309">
                  <c:v>31.6</c:v>
                </c:pt>
                <c:pt idx="4310">
                  <c:v>31.8</c:v>
                </c:pt>
                <c:pt idx="4311">
                  <c:v>30</c:v>
                </c:pt>
                <c:pt idx="4312">
                  <c:v>30.2</c:v>
                </c:pt>
                <c:pt idx="4313">
                  <c:v>29.8</c:v>
                </c:pt>
                <c:pt idx="4314">
                  <c:v>31</c:v>
                </c:pt>
                <c:pt idx="4315">
                  <c:v>30.4</c:v>
                </c:pt>
                <c:pt idx="4316">
                  <c:v>28.4</c:v>
                </c:pt>
                <c:pt idx="4317">
                  <c:v>28.4</c:v>
                </c:pt>
                <c:pt idx="4318">
                  <c:v>22.4</c:v>
                </c:pt>
                <c:pt idx="4319">
                  <c:v>21.6</c:v>
                </c:pt>
                <c:pt idx="4320">
                  <c:v>22</c:v>
                </c:pt>
                <c:pt idx="4321">
                  <c:v>18.600000000000001</c:v>
                </c:pt>
                <c:pt idx="4322">
                  <c:v>20.2</c:v>
                </c:pt>
                <c:pt idx="4323">
                  <c:v>27.8</c:v>
                </c:pt>
                <c:pt idx="4324">
                  <c:v>26.6</c:v>
                </c:pt>
                <c:pt idx="4325">
                  <c:v>28</c:v>
                </c:pt>
                <c:pt idx="4326">
                  <c:v>29.8</c:v>
                </c:pt>
                <c:pt idx="4327">
                  <c:v>28.4</c:v>
                </c:pt>
                <c:pt idx="4328">
                  <c:v>27.6</c:v>
                </c:pt>
                <c:pt idx="4329">
                  <c:v>26.8</c:v>
                </c:pt>
                <c:pt idx="4330">
                  <c:v>27.4</c:v>
                </c:pt>
                <c:pt idx="4331">
                  <c:v>26.8</c:v>
                </c:pt>
                <c:pt idx="4332">
                  <c:v>26.8</c:v>
                </c:pt>
                <c:pt idx="4333">
                  <c:v>27.6</c:v>
                </c:pt>
                <c:pt idx="4334">
                  <c:v>28</c:v>
                </c:pt>
                <c:pt idx="4335">
                  <c:v>27.2</c:v>
                </c:pt>
                <c:pt idx="4336">
                  <c:v>26.4</c:v>
                </c:pt>
                <c:pt idx="4337">
                  <c:v>27.4</c:v>
                </c:pt>
                <c:pt idx="4338">
                  <c:v>26.2</c:v>
                </c:pt>
                <c:pt idx="4339">
                  <c:v>25.2</c:v>
                </c:pt>
                <c:pt idx="4340">
                  <c:v>26.2</c:v>
                </c:pt>
                <c:pt idx="4341">
                  <c:v>26.8</c:v>
                </c:pt>
                <c:pt idx="4342">
                  <c:v>25.2</c:v>
                </c:pt>
                <c:pt idx="4343">
                  <c:v>25.6</c:v>
                </c:pt>
                <c:pt idx="4344">
                  <c:v>25.2</c:v>
                </c:pt>
                <c:pt idx="4345">
                  <c:v>25.4</c:v>
                </c:pt>
                <c:pt idx="4346">
                  <c:v>26.2</c:v>
                </c:pt>
                <c:pt idx="4347">
                  <c:v>25</c:v>
                </c:pt>
                <c:pt idx="4348">
                  <c:v>23.6</c:v>
                </c:pt>
                <c:pt idx="4349">
                  <c:v>21.4</c:v>
                </c:pt>
                <c:pt idx="4350">
                  <c:v>23.4</c:v>
                </c:pt>
                <c:pt idx="4351">
                  <c:v>23.8</c:v>
                </c:pt>
                <c:pt idx="4352">
                  <c:v>24</c:v>
                </c:pt>
                <c:pt idx="4353">
                  <c:v>23.6</c:v>
                </c:pt>
                <c:pt idx="4354">
                  <c:v>23.8</c:v>
                </c:pt>
                <c:pt idx="4355">
                  <c:v>23.6</c:v>
                </c:pt>
                <c:pt idx="4356">
                  <c:v>22.6</c:v>
                </c:pt>
                <c:pt idx="4357">
                  <c:v>22.2</c:v>
                </c:pt>
                <c:pt idx="4358">
                  <c:v>21.8</c:v>
                </c:pt>
                <c:pt idx="4359">
                  <c:v>22.2</c:v>
                </c:pt>
                <c:pt idx="4360">
                  <c:v>21.2</c:v>
                </c:pt>
                <c:pt idx="4361">
                  <c:v>22.2</c:v>
                </c:pt>
                <c:pt idx="4362">
                  <c:v>16.8</c:v>
                </c:pt>
                <c:pt idx="4363">
                  <c:v>23</c:v>
                </c:pt>
                <c:pt idx="4364">
                  <c:v>22.8</c:v>
                </c:pt>
                <c:pt idx="4365">
                  <c:v>22</c:v>
                </c:pt>
                <c:pt idx="4366">
                  <c:v>21.2</c:v>
                </c:pt>
                <c:pt idx="4367">
                  <c:v>21.4</c:v>
                </c:pt>
                <c:pt idx="4368">
                  <c:v>21.8</c:v>
                </c:pt>
                <c:pt idx="4369">
                  <c:v>21.4</c:v>
                </c:pt>
                <c:pt idx="4370">
                  <c:v>20.399999999999999</c:v>
                </c:pt>
                <c:pt idx="4371">
                  <c:v>21.4</c:v>
                </c:pt>
                <c:pt idx="4372">
                  <c:v>21.8</c:v>
                </c:pt>
                <c:pt idx="4373">
                  <c:v>23.8</c:v>
                </c:pt>
                <c:pt idx="4374">
                  <c:v>23</c:v>
                </c:pt>
                <c:pt idx="4375">
                  <c:v>22.2</c:v>
                </c:pt>
                <c:pt idx="4376">
                  <c:v>20.6</c:v>
                </c:pt>
                <c:pt idx="4377">
                  <c:v>20</c:v>
                </c:pt>
                <c:pt idx="4378">
                  <c:v>21</c:v>
                </c:pt>
                <c:pt idx="4379">
                  <c:v>21.8</c:v>
                </c:pt>
                <c:pt idx="4380">
                  <c:v>19.399999999999999</c:v>
                </c:pt>
                <c:pt idx="4381">
                  <c:v>18.2</c:v>
                </c:pt>
                <c:pt idx="4382">
                  <c:v>20.6</c:v>
                </c:pt>
                <c:pt idx="4383">
                  <c:v>21.6</c:v>
                </c:pt>
                <c:pt idx="4384">
                  <c:v>21</c:v>
                </c:pt>
                <c:pt idx="4385">
                  <c:v>21.2</c:v>
                </c:pt>
                <c:pt idx="4386">
                  <c:v>21.8</c:v>
                </c:pt>
                <c:pt idx="4387">
                  <c:v>22</c:v>
                </c:pt>
                <c:pt idx="4388">
                  <c:v>21.8</c:v>
                </c:pt>
                <c:pt idx="4389">
                  <c:v>21.6</c:v>
                </c:pt>
                <c:pt idx="4390">
                  <c:v>16.399999999999999</c:v>
                </c:pt>
                <c:pt idx="4391">
                  <c:v>22.2</c:v>
                </c:pt>
                <c:pt idx="4392">
                  <c:v>22.5</c:v>
                </c:pt>
                <c:pt idx="4393">
                  <c:v>20.7</c:v>
                </c:pt>
                <c:pt idx="4394">
                  <c:v>20.2</c:v>
                </c:pt>
                <c:pt idx="4395">
                  <c:v>22.2</c:v>
                </c:pt>
                <c:pt idx="4396">
                  <c:v>21.1</c:v>
                </c:pt>
                <c:pt idx="4397">
                  <c:v>15.6</c:v>
                </c:pt>
                <c:pt idx="4398">
                  <c:v>15.8</c:v>
                </c:pt>
                <c:pt idx="4399">
                  <c:v>19.8</c:v>
                </c:pt>
                <c:pt idx="4400">
                  <c:v>14.6</c:v>
                </c:pt>
                <c:pt idx="4401">
                  <c:v>20.399999999999999</c:v>
                </c:pt>
                <c:pt idx="4402">
                  <c:v>21.8</c:v>
                </c:pt>
                <c:pt idx="4403">
                  <c:v>22.4</c:v>
                </c:pt>
                <c:pt idx="4404">
                  <c:v>24</c:v>
                </c:pt>
                <c:pt idx="4405">
                  <c:v>22</c:v>
                </c:pt>
                <c:pt idx="4406">
                  <c:v>20</c:v>
                </c:pt>
                <c:pt idx="4407">
                  <c:v>21.5</c:v>
                </c:pt>
                <c:pt idx="4408">
                  <c:v>21.6</c:v>
                </c:pt>
                <c:pt idx="4409">
                  <c:v>22.4</c:v>
                </c:pt>
                <c:pt idx="4410">
                  <c:v>18.2</c:v>
                </c:pt>
                <c:pt idx="4411">
                  <c:v>20.6</c:v>
                </c:pt>
                <c:pt idx="4412">
                  <c:v>23</c:v>
                </c:pt>
                <c:pt idx="4413">
                  <c:v>23</c:v>
                </c:pt>
                <c:pt idx="4414">
                  <c:v>22.2</c:v>
                </c:pt>
                <c:pt idx="4415">
                  <c:v>22.8</c:v>
                </c:pt>
                <c:pt idx="4416">
                  <c:v>20</c:v>
                </c:pt>
                <c:pt idx="4417">
                  <c:v>21.5</c:v>
                </c:pt>
                <c:pt idx="4418">
                  <c:v>20.8</c:v>
                </c:pt>
                <c:pt idx="4419">
                  <c:v>22.2</c:v>
                </c:pt>
                <c:pt idx="4420">
                  <c:v>20.399999999999999</c:v>
                </c:pt>
                <c:pt idx="4421">
                  <c:v>20.8</c:v>
                </c:pt>
                <c:pt idx="4422">
                  <c:v>21.2</c:v>
                </c:pt>
                <c:pt idx="4423">
                  <c:v>19</c:v>
                </c:pt>
                <c:pt idx="4424">
                  <c:v>23</c:v>
                </c:pt>
                <c:pt idx="4425">
                  <c:v>23.4</c:v>
                </c:pt>
                <c:pt idx="4426">
                  <c:v>15.6</c:v>
                </c:pt>
                <c:pt idx="4427">
                  <c:v>22.2</c:v>
                </c:pt>
                <c:pt idx="4428">
                  <c:v>25</c:v>
                </c:pt>
                <c:pt idx="4429">
                  <c:v>25.6</c:v>
                </c:pt>
                <c:pt idx="4430">
                  <c:v>23.8</c:v>
                </c:pt>
                <c:pt idx="4431">
                  <c:v>28</c:v>
                </c:pt>
                <c:pt idx="4432">
                  <c:v>28.2</c:v>
                </c:pt>
                <c:pt idx="4433">
                  <c:v>28.2</c:v>
                </c:pt>
                <c:pt idx="4434">
                  <c:v>29</c:v>
                </c:pt>
                <c:pt idx="4435">
                  <c:v>30</c:v>
                </c:pt>
                <c:pt idx="4436">
                  <c:v>30</c:v>
                </c:pt>
                <c:pt idx="4437">
                  <c:v>30.4</c:v>
                </c:pt>
                <c:pt idx="4438">
                  <c:v>30.4</c:v>
                </c:pt>
                <c:pt idx="4439">
                  <c:v>28</c:v>
                </c:pt>
                <c:pt idx="4440">
                  <c:v>28</c:v>
                </c:pt>
                <c:pt idx="4441">
                  <c:v>27.8</c:v>
                </c:pt>
                <c:pt idx="4442">
                  <c:v>25.2</c:v>
                </c:pt>
                <c:pt idx="4443">
                  <c:v>28</c:v>
                </c:pt>
                <c:pt idx="4444">
                  <c:v>27.8</c:v>
                </c:pt>
                <c:pt idx="4445">
                  <c:v>30</c:v>
                </c:pt>
                <c:pt idx="4446">
                  <c:v>30.4</c:v>
                </c:pt>
                <c:pt idx="4447">
                  <c:v>30</c:v>
                </c:pt>
                <c:pt idx="4448">
                  <c:v>31.4</c:v>
                </c:pt>
                <c:pt idx="4449">
                  <c:v>34</c:v>
                </c:pt>
                <c:pt idx="4450">
                  <c:v>34</c:v>
                </c:pt>
                <c:pt idx="4451">
                  <c:v>33.4</c:v>
                </c:pt>
                <c:pt idx="4452">
                  <c:v>31.8</c:v>
                </c:pt>
                <c:pt idx="4453">
                  <c:v>32.200000000000003</c:v>
                </c:pt>
                <c:pt idx="4454">
                  <c:v>32</c:v>
                </c:pt>
                <c:pt idx="4455">
                  <c:v>32.6</c:v>
                </c:pt>
                <c:pt idx="4456">
                  <c:v>34</c:v>
                </c:pt>
                <c:pt idx="4457">
                  <c:v>34.4</c:v>
                </c:pt>
                <c:pt idx="4458">
                  <c:v>34.6</c:v>
                </c:pt>
                <c:pt idx="4459">
                  <c:v>31.4</c:v>
                </c:pt>
                <c:pt idx="4460">
                  <c:v>31.2</c:v>
                </c:pt>
                <c:pt idx="4461">
                  <c:v>31.4</c:v>
                </c:pt>
                <c:pt idx="4462">
                  <c:v>33.4</c:v>
                </c:pt>
                <c:pt idx="4463">
                  <c:v>32.800000000000011</c:v>
                </c:pt>
                <c:pt idx="4464">
                  <c:v>33.200000000000003</c:v>
                </c:pt>
                <c:pt idx="4465">
                  <c:v>34.1</c:v>
                </c:pt>
                <c:pt idx="4466">
                  <c:v>25.7</c:v>
                </c:pt>
                <c:pt idx="4467">
                  <c:v>31</c:v>
                </c:pt>
                <c:pt idx="4468">
                  <c:v>31.4</c:v>
                </c:pt>
                <c:pt idx="4469">
                  <c:v>31</c:v>
                </c:pt>
                <c:pt idx="4470">
                  <c:v>29.6</c:v>
                </c:pt>
                <c:pt idx="4471">
                  <c:v>29.8</c:v>
                </c:pt>
                <c:pt idx="4472">
                  <c:v>32.4</c:v>
                </c:pt>
                <c:pt idx="4473">
                  <c:v>33</c:v>
                </c:pt>
                <c:pt idx="4474">
                  <c:v>33</c:v>
                </c:pt>
                <c:pt idx="4475">
                  <c:v>36.200000000000003</c:v>
                </c:pt>
                <c:pt idx="4476">
                  <c:v>35.4</c:v>
                </c:pt>
                <c:pt idx="4477">
                  <c:v>37.4</c:v>
                </c:pt>
                <c:pt idx="4478">
                  <c:v>35.4</c:v>
                </c:pt>
                <c:pt idx="4479">
                  <c:v>36</c:v>
                </c:pt>
                <c:pt idx="4480">
                  <c:v>37.200000000000003</c:v>
                </c:pt>
                <c:pt idx="4481">
                  <c:v>37.700000000000003</c:v>
                </c:pt>
                <c:pt idx="4482">
                  <c:v>36</c:v>
                </c:pt>
                <c:pt idx="4483">
                  <c:v>34.800000000000011</c:v>
                </c:pt>
                <c:pt idx="4484">
                  <c:v>35.4</c:v>
                </c:pt>
                <c:pt idx="4485">
                  <c:v>36</c:v>
                </c:pt>
                <c:pt idx="4486">
                  <c:v>36</c:v>
                </c:pt>
                <c:pt idx="4487">
                  <c:v>36.6</c:v>
                </c:pt>
                <c:pt idx="4488">
                  <c:v>36.6</c:v>
                </c:pt>
                <c:pt idx="4489">
                  <c:v>38.800000000000011</c:v>
                </c:pt>
                <c:pt idx="4490">
                  <c:v>39.800000000000011</c:v>
                </c:pt>
                <c:pt idx="4491">
                  <c:v>39.200000000000003</c:v>
                </c:pt>
                <c:pt idx="4492">
                  <c:v>40.200000000000003</c:v>
                </c:pt>
                <c:pt idx="4493">
                  <c:v>40</c:v>
                </c:pt>
                <c:pt idx="4494">
                  <c:v>41</c:v>
                </c:pt>
                <c:pt idx="4495">
                  <c:v>40</c:v>
                </c:pt>
                <c:pt idx="4496">
                  <c:v>41</c:v>
                </c:pt>
                <c:pt idx="4497">
                  <c:v>42.3</c:v>
                </c:pt>
                <c:pt idx="4498">
                  <c:v>42.3</c:v>
                </c:pt>
                <c:pt idx="4499">
                  <c:v>42.1</c:v>
                </c:pt>
                <c:pt idx="4500">
                  <c:v>42.1</c:v>
                </c:pt>
                <c:pt idx="4501">
                  <c:v>39.300000000000011</c:v>
                </c:pt>
                <c:pt idx="4502">
                  <c:v>38</c:v>
                </c:pt>
                <c:pt idx="4503">
                  <c:v>37.800000000000011</c:v>
                </c:pt>
                <c:pt idx="4504">
                  <c:v>38</c:v>
                </c:pt>
                <c:pt idx="4505">
                  <c:v>39.5</c:v>
                </c:pt>
                <c:pt idx="4506">
                  <c:v>39.4</c:v>
                </c:pt>
                <c:pt idx="4507">
                  <c:v>39</c:v>
                </c:pt>
                <c:pt idx="4508">
                  <c:v>39.300000000000011</c:v>
                </c:pt>
                <c:pt idx="4509">
                  <c:v>44.5</c:v>
                </c:pt>
                <c:pt idx="4510">
                  <c:v>41.2</c:v>
                </c:pt>
                <c:pt idx="4511">
                  <c:v>42</c:v>
                </c:pt>
                <c:pt idx="4512">
                  <c:v>42</c:v>
                </c:pt>
                <c:pt idx="4513">
                  <c:v>41.3</c:v>
                </c:pt>
                <c:pt idx="4514">
                  <c:v>38</c:v>
                </c:pt>
                <c:pt idx="4515">
                  <c:v>38</c:v>
                </c:pt>
                <c:pt idx="4516">
                  <c:v>38.200000000000003</c:v>
                </c:pt>
                <c:pt idx="4517">
                  <c:v>39.300000000000011</c:v>
                </c:pt>
                <c:pt idx="4518">
                  <c:v>37</c:v>
                </c:pt>
                <c:pt idx="4519">
                  <c:v>36.300000000000011</c:v>
                </c:pt>
                <c:pt idx="4520">
                  <c:v>27</c:v>
                </c:pt>
                <c:pt idx="4521">
                  <c:v>28</c:v>
                </c:pt>
                <c:pt idx="4522">
                  <c:v>39.300000000000011</c:v>
                </c:pt>
                <c:pt idx="4523">
                  <c:v>39.1</c:v>
                </c:pt>
                <c:pt idx="4524">
                  <c:v>29.3</c:v>
                </c:pt>
                <c:pt idx="4525">
                  <c:v>39.4</c:v>
                </c:pt>
                <c:pt idx="4526">
                  <c:v>38</c:v>
                </c:pt>
                <c:pt idx="4527">
                  <c:v>39</c:v>
                </c:pt>
                <c:pt idx="4528">
                  <c:v>41.1</c:v>
                </c:pt>
                <c:pt idx="4529">
                  <c:v>42</c:v>
                </c:pt>
                <c:pt idx="4530">
                  <c:v>38.5</c:v>
                </c:pt>
                <c:pt idx="4531">
                  <c:v>42</c:v>
                </c:pt>
                <c:pt idx="4532">
                  <c:v>41</c:v>
                </c:pt>
                <c:pt idx="4533">
                  <c:v>41.3</c:v>
                </c:pt>
                <c:pt idx="4534">
                  <c:v>42.2</c:v>
                </c:pt>
                <c:pt idx="4535">
                  <c:v>42</c:v>
                </c:pt>
                <c:pt idx="4536">
                  <c:v>42</c:v>
                </c:pt>
                <c:pt idx="4537">
                  <c:v>41.1</c:v>
                </c:pt>
                <c:pt idx="4538">
                  <c:v>41.4</c:v>
                </c:pt>
                <c:pt idx="4539">
                  <c:v>41.2</c:v>
                </c:pt>
                <c:pt idx="4540">
                  <c:v>40</c:v>
                </c:pt>
                <c:pt idx="4541">
                  <c:v>36.300000000000011</c:v>
                </c:pt>
                <c:pt idx="4542">
                  <c:v>33.200000000000003</c:v>
                </c:pt>
                <c:pt idx="4543">
                  <c:v>34</c:v>
                </c:pt>
                <c:pt idx="4544">
                  <c:v>36.300000000000011</c:v>
                </c:pt>
                <c:pt idx="4545">
                  <c:v>40</c:v>
                </c:pt>
                <c:pt idx="4546">
                  <c:v>40</c:v>
                </c:pt>
                <c:pt idx="4547">
                  <c:v>40.300000000000011</c:v>
                </c:pt>
                <c:pt idx="4548">
                  <c:v>42</c:v>
                </c:pt>
                <c:pt idx="4549">
                  <c:v>43</c:v>
                </c:pt>
                <c:pt idx="4550">
                  <c:v>37.300000000000011</c:v>
                </c:pt>
                <c:pt idx="4551">
                  <c:v>31.1</c:v>
                </c:pt>
                <c:pt idx="4552">
                  <c:v>34.300000000000011</c:v>
                </c:pt>
                <c:pt idx="4553">
                  <c:v>33.300000000000011</c:v>
                </c:pt>
                <c:pt idx="4554">
                  <c:v>32.1</c:v>
                </c:pt>
                <c:pt idx="4555">
                  <c:v>32</c:v>
                </c:pt>
                <c:pt idx="4556">
                  <c:v>36.300000000000011</c:v>
                </c:pt>
                <c:pt idx="4557">
                  <c:v>35.300000000000011</c:v>
                </c:pt>
                <c:pt idx="4558">
                  <c:v>36.800000000000011</c:v>
                </c:pt>
                <c:pt idx="4559">
                  <c:v>37.800000000000011</c:v>
                </c:pt>
                <c:pt idx="4560">
                  <c:v>38.200000000000003</c:v>
                </c:pt>
                <c:pt idx="4561">
                  <c:v>35.200000000000003</c:v>
                </c:pt>
                <c:pt idx="4562">
                  <c:v>35</c:v>
                </c:pt>
                <c:pt idx="4563">
                  <c:v>35.1</c:v>
                </c:pt>
                <c:pt idx="4564">
                  <c:v>35.300000000000011</c:v>
                </c:pt>
                <c:pt idx="4565">
                  <c:v>35.200000000000003</c:v>
                </c:pt>
                <c:pt idx="4566">
                  <c:v>36.200000000000003</c:v>
                </c:pt>
                <c:pt idx="4567">
                  <c:v>36.800000000000011</c:v>
                </c:pt>
                <c:pt idx="4568">
                  <c:v>35.4</c:v>
                </c:pt>
                <c:pt idx="4569">
                  <c:v>34.6</c:v>
                </c:pt>
                <c:pt idx="4570">
                  <c:v>37.4</c:v>
                </c:pt>
                <c:pt idx="4571">
                  <c:v>36.200000000000003</c:v>
                </c:pt>
                <c:pt idx="4572">
                  <c:v>37.4</c:v>
                </c:pt>
                <c:pt idx="4573">
                  <c:v>37.6</c:v>
                </c:pt>
                <c:pt idx="4574">
                  <c:v>37</c:v>
                </c:pt>
                <c:pt idx="4575">
                  <c:v>37</c:v>
                </c:pt>
                <c:pt idx="4576">
                  <c:v>37.1</c:v>
                </c:pt>
                <c:pt idx="4577">
                  <c:v>34.4</c:v>
                </c:pt>
                <c:pt idx="4578">
                  <c:v>35.4</c:v>
                </c:pt>
                <c:pt idx="4579">
                  <c:v>33.5</c:v>
                </c:pt>
                <c:pt idx="4580">
                  <c:v>37</c:v>
                </c:pt>
                <c:pt idx="4581">
                  <c:v>36.6</c:v>
                </c:pt>
                <c:pt idx="4582">
                  <c:v>34.6</c:v>
                </c:pt>
                <c:pt idx="4583">
                  <c:v>37</c:v>
                </c:pt>
                <c:pt idx="4584">
                  <c:v>31.4</c:v>
                </c:pt>
                <c:pt idx="4585">
                  <c:v>34.800000000000011</c:v>
                </c:pt>
                <c:pt idx="4586">
                  <c:v>34.200000000000003</c:v>
                </c:pt>
                <c:pt idx="4587">
                  <c:v>32.200000000000003</c:v>
                </c:pt>
                <c:pt idx="4588">
                  <c:v>27.6</c:v>
                </c:pt>
                <c:pt idx="4589">
                  <c:v>30.6</c:v>
                </c:pt>
                <c:pt idx="4590">
                  <c:v>29.3</c:v>
                </c:pt>
                <c:pt idx="4591">
                  <c:v>35.200000000000003</c:v>
                </c:pt>
                <c:pt idx="4592">
                  <c:v>31.6</c:v>
                </c:pt>
                <c:pt idx="4593">
                  <c:v>32.800000000000011</c:v>
                </c:pt>
                <c:pt idx="4594">
                  <c:v>31.8</c:v>
                </c:pt>
                <c:pt idx="4595">
                  <c:v>29.2</c:v>
                </c:pt>
                <c:pt idx="4596">
                  <c:v>31.7</c:v>
                </c:pt>
                <c:pt idx="4597">
                  <c:v>32.300000000000011</c:v>
                </c:pt>
                <c:pt idx="4598">
                  <c:v>31.7</c:v>
                </c:pt>
                <c:pt idx="4599">
                  <c:v>33.4</c:v>
                </c:pt>
                <c:pt idx="4600">
                  <c:v>31.4</c:v>
                </c:pt>
                <c:pt idx="4601">
                  <c:v>34.6</c:v>
                </c:pt>
                <c:pt idx="4602">
                  <c:v>33.6</c:v>
                </c:pt>
                <c:pt idx="4603">
                  <c:v>35</c:v>
                </c:pt>
                <c:pt idx="4604">
                  <c:v>33.1</c:v>
                </c:pt>
                <c:pt idx="4605">
                  <c:v>35.200000000000003</c:v>
                </c:pt>
                <c:pt idx="4606">
                  <c:v>28</c:v>
                </c:pt>
                <c:pt idx="4607">
                  <c:v>29</c:v>
                </c:pt>
                <c:pt idx="4608">
                  <c:v>32.6</c:v>
                </c:pt>
                <c:pt idx="4609">
                  <c:v>33</c:v>
                </c:pt>
                <c:pt idx="4610">
                  <c:v>34.300000000000011</c:v>
                </c:pt>
                <c:pt idx="4611">
                  <c:v>35</c:v>
                </c:pt>
                <c:pt idx="4612">
                  <c:v>35.4</c:v>
                </c:pt>
                <c:pt idx="4613">
                  <c:v>33.700000000000003</c:v>
                </c:pt>
                <c:pt idx="4614">
                  <c:v>35.800000000000011</c:v>
                </c:pt>
                <c:pt idx="4615">
                  <c:v>37.200000000000003</c:v>
                </c:pt>
                <c:pt idx="4616">
                  <c:v>35.5</c:v>
                </c:pt>
                <c:pt idx="4617">
                  <c:v>37</c:v>
                </c:pt>
                <c:pt idx="4618">
                  <c:v>36.200000000000003</c:v>
                </c:pt>
                <c:pt idx="4619">
                  <c:v>37</c:v>
                </c:pt>
                <c:pt idx="4620">
                  <c:v>37.200000000000003</c:v>
                </c:pt>
                <c:pt idx="4621">
                  <c:v>30.4</c:v>
                </c:pt>
                <c:pt idx="4622">
                  <c:v>35.300000000000011</c:v>
                </c:pt>
                <c:pt idx="4623">
                  <c:v>34.700000000000003</c:v>
                </c:pt>
                <c:pt idx="4624">
                  <c:v>35</c:v>
                </c:pt>
                <c:pt idx="4625">
                  <c:v>34.300000000000011</c:v>
                </c:pt>
                <c:pt idx="4626">
                  <c:v>31.8</c:v>
                </c:pt>
                <c:pt idx="4627">
                  <c:v>33.800000000000011</c:v>
                </c:pt>
                <c:pt idx="4628">
                  <c:v>33.200000000000003</c:v>
                </c:pt>
                <c:pt idx="4629">
                  <c:v>35</c:v>
                </c:pt>
                <c:pt idx="4630">
                  <c:v>35.800000000000011</c:v>
                </c:pt>
                <c:pt idx="4631">
                  <c:v>35.6</c:v>
                </c:pt>
                <c:pt idx="4632">
                  <c:v>34.200000000000003</c:v>
                </c:pt>
                <c:pt idx="4633">
                  <c:v>33.4</c:v>
                </c:pt>
                <c:pt idx="4634">
                  <c:v>31</c:v>
                </c:pt>
                <c:pt idx="4635">
                  <c:v>35.800000000000011</c:v>
                </c:pt>
                <c:pt idx="4636">
                  <c:v>30.3</c:v>
                </c:pt>
                <c:pt idx="4637">
                  <c:v>33</c:v>
                </c:pt>
                <c:pt idx="4638">
                  <c:v>30</c:v>
                </c:pt>
                <c:pt idx="4639">
                  <c:v>29.5</c:v>
                </c:pt>
                <c:pt idx="4640">
                  <c:v>34.300000000000011</c:v>
                </c:pt>
                <c:pt idx="4641">
                  <c:v>33.200000000000003</c:v>
                </c:pt>
                <c:pt idx="4642">
                  <c:v>31.8</c:v>
                </c:pt>
                <c:pt idx="4643">
                  <c:v>30.8</c:v>
                </c:pt>
                <c:pt idx="4644">
                  <c:v>30.6</c:v>
                </c:pt>
                <c:pt idx="4645">
                  <c:v>35.5</c:v>
                </c:pt>
                <c:pt idx="4646">
                  <c:v>35.800000000000011</c:v>
                </c:pt>
                <c:pt idx="4647">
                  <c:v>37.200000000000003</c:v>
                </c:pt>
                <c:pt idx="4648">
                  <c:v>34.200000000000003</c:v>
                </c:pt>
                <c:pt idx="4649">
                  <c:v>33.4</c:v>
                </c:pt>
                <c:pt idx="4650">
                  <c:v>34</c:v>
                </c:pt>
                <c:pt idx="4651">
                  <c:v>29.5</c:v>
                </c:pt>
                <c:pt idx="4652">
                  <c:v>26</c:v>
                </c:pt>
                <c:pt idx="4653">
                  <c:v>32</c:v>
                </c:pt>
                <c:pt idx="4654">
                  <c:v>33.300000000000011</c:v>
                </c:pt>
                <c:pt idx="4655">
                  <c:v>33</c:v>
                </c:pt>
                <c:pt idx="4656">
                  <c:v>32.200000000000003</c:v>
                </c:pt>
                <c:pt idx="4657">
                  <c:v>29.4</c:v>
                </c:pt>
                <c:pt idx="4658">
                  <c:v>23.8</c:v>
                </c:pt>
                <c:pt idx="4659">
                  <c:v>29</c:v>
                </c:pt>
                <c:pt idx="4660">
                  <c:v>23.2</c:v>
                </c:pt>
                <c:pt idx="4661">
                  <c:v>24.8</c:v>
                </c:pt>
                <c:pt idx="4662">
                  <c:v>27.8</c:v>
                </c:pt>
                <c:pt idx="4663">
                  <c:v>29.2</c:v>
                </c:pt>
                <c:pt idx="4664">
                  <c:v>28.4</c:v>
                </c:pt>
                <c:pt idx="4665">
                  <c:v>31.3</c:v>
                </c:pt>
                <c:pt idx="4666">
                  <c:v>33.5</c:v>
                </c:pt>
                <c:pt idx="4667">
                  <c:v>32.6</c:v>
                </c:pt>
                <c:pt idx="4668">
                  <c:v>32</c:v>
                </c:pt>
                <c:pt idx="4669">
                  <c:v>32.200000000000003</c:v>
                </c:pt>
                <c:pt idx="4670">
                  <c:v>30.8</c:v>
                </c:pt>
                <c:pt idx="4671">
                  <c:v>33.1</c:v>
                </c:pt>
                <c:pt idx="4672">
                  <c:v>32</c:v>
                </c:pt>
                <c:pt idx="4673">
                  <c:v>32.5</c:v>
                </c:pt>
                <c:pt idx="4674">
                  <c:v>32.6</c:v>
                </c:pt>
                <c:pt idx="4675">
                  <c:v>32.200000000000003</c:v>
                </c:pt>
                <c:pt idx="4676">
                  <c:v>29.9</c:v>
                </c:pt>
                <c:pt idx="4677">
                  <c:v>30.5</c:v>
                </c:pt>
                <c:pt idx="4678">
                  <c:v>31</c:v>
                </c:pt>
                <c:pt idx="4679">
                  <c:v>30.6</c:v>
                </c:pt>
                <c:pt idx="4680">
                  <c:v>29.1</c:v>
                </c:pt>
                <c:pt idx="4681">
                  <c:v>29.6</c:v>
                </c:pt>
                <c:pt idx="4682">
                  <c:v>30.5</c:v>
                </c:pt>
                <c:pt idx="4683">
                  <c:v>30.8</c:v>
                </c:pt>
                <c:pt idx="4684">
                  <c:v>28.6</c:v>
                </c:pt>
                <c:pt idx="4685">
                  <c:v>29.6</c:v>
                </c:pt>
                <c:pt idx="4686">
                  <c:v>30.5</c:v>
                </c:pt>
                <c:pt idx="4687">
                  <c:v>30.3</c:v>
                </c:pt>
                <c:pt idx="4688">
                  <c:v>30.2</c:v>
                </c:pt>
                <c:pt idx="4689">
                  <c:v>28.6</c:v>
                </c:pt>
                <c:pt idx="4690">
                  <c:v>28.6</c:v>
                </c:pt>
                <c:pt idx="4691">
                  <c:v>27.4</c:v>
                </c:pt>
                <c:pt idx="4692">
                  <c:v>27.6</c:v>
                </c:pt>
                <c:pt idx="4693">
                  <c:v>26.8</c:v>
                </c:pt>
                <c:pt idx="4694">
                  <c:v>26.4</c:v>
                </c:pt>
                <c:pt idx="4695">
                  <c:v>27.2</c:v>
                </c:pt>
                <c:pt idx="4696">
                  <c:v>26.9</c:v>
                </c:pt>
                <c:pt idx="4697">
                  <c:v>27.3</c:v>
                </c:pt>
                <c:pt idx="4698">
                  <c:v>27</c:v>
                </c:pt>
                <c:pt idx="4699">
                  <c:v>27.8</c:v>
                </c:pt>
                <c:pt idx="4700">
                  <c:v>26.8</c:v>
                </c:pt>
                <c:pt idx="4701">
                  <c:v>25.4</c:v>
                </c:pt>
                <c:pt idx="4702">
                  <c:v>26</c:v>
                </c:pt>
                <c:pt idx="4703">
                  <c:v>26.1</c:v>
                </c:pt>
                <c:pt idx="4704">
                  <c:v>26.2</c:v>
                </c:pt>
                <c:pt idx="4705">
                  <c:v>25.8</c:v>
                </c:pt>
                <c:pt idx="4706">
                  <c:v>25.4</c:v>
                </c:pt>
                <c:pt idx="4707">
                  <c:v>26</c:v>
                </c:pt>
                <c:pt idx="4708">
                  <c:v>25.8</c:v>
                </c:pt>
                <c:pt idx="4709">
                  <c:v>25.2</c:v>
                </c:pt>
                <c:pt idx="4710">
                  <c:v>25.2</c:v>
                </c:pt>
                <c:pt idx="4711">
                  <c:v>25.2</c:v>
                </c:pt>
                <c:pt idx="4712">
                  <c:v>24.7</c:v>
                </c:pt>
                <c:pt idx="4713">
                  <c:v>24.4</c:v>
                </c:pt>
                <c:pt idx="4714">
                  <c:v>24.4</c:v>
                </c:pt>
                <c:pt idx="4715">
                  <c:v>24.4</c:v>
                </c:pt>
                <c:pt idx="4716">
                  <c:v>23.7</c:v>
                </c:pt>
                <c:pt idx="4717">
                  <c:v>24.6</c:v>
                </c:pt>
                <c:pt idx="4718">
                  <c:v>24.4</c:v>
                </c:pt>
                <c:pt idx="4719">
                  <c:v>24</c:v>
                </c:pt>
                <c:pt idx="4720">
                  <c:v>23</c:v>
                </c:pt>
                <c:pt idx="4721">
                  <c:v>23.5</c:v>
                </c:pt>
                <c:pt idx="4722">
                  <c:v>23.8</c:v>
                </c:pt>
                <c:pt idx="4723">
                  <c:v>23.1</c:v>
                </c:pt>
                <c:pt idx="4724">
                  <c:v>19.600000000000001</c:v>
                </c:pt>
                <c:pt idx="4725">
                  <c:v>23.8</c:v>
                </c:pt>
                <c:pt idx="4726">
                  <c:v>24</c:v>
                </c:pt>
                <c:pt idx="4727">
                  <c:v>23.8</c:v>
                </c:pt>
                <c:pt idx="4728">
                  <c:v>24.2</c:v>
                </c:pt>
                <c:pt idx="4729">
                  <c:v>22.3</c:v>
                </c:pt>
                <c:pt idx="4730">
                  <c:v>23.5</c:v>
                </c:pt>
                <c:pt idx="4731">
                  <c:v>23.2</c:v>
                </c:pt>
                <c:pt idx="4732">
                  <c:v>23.2</c:v>
                </c:pt>
                <c:pt idx="4733">
                  <c:v>21.6</c:v>
                </c:pt>
                <c:pt idx="4734">
                  <c:v>21.6</c:v>
                </c:pt>
                <c:pt idx="4735">
                  <c:v>19.2</c:v>
                </c:pt>
                <c:pt idx="4736">
                  <c:v>19</c:v>
                </c:pt>
                <c:pt idx="4737">
                  <c:v>18.100000000000001</c:v>
                </c:pt>
                <c:pt idx="4738">
                  <c:v>20.399999999999999</c:v>
                </c:pt>
                <c:pt idx="4739">
                  <c:v>20.7</c:v>
                </c:pt>
                <c:pt idx="4740">
                  <c:v>20.5</c:v>
                </c:pt>
                <c:pt idx="4741">
                  <c:v>20.399999999999999</c:v>
                </c:pt>
                <c:pt idx="4742">
                  <c:v>20.2</c:v>
                </c:pt>
                <c:pt idx="4743">
                  <c:v>20.399999999999999</c:v>
                </c:pt>
                <c:pt idx="4744">
                  <c:v>20.399999999999999</c:v>
                </c:pt>
                <c:pt idx="4745">
                  <c:v>20.6</c:v>
                </c:pt>
                <c:pt idx="4746">
                  <c:v>19.8</c:v>
                </c:pt>
                <c:pt idx="4747">
                  <c:v>20.8</c:v>
                </c:pt>
                <c:pt idx="4748">
                  <c:v>20.6</c:v>
                </c:pt>
                <c:pt idx="4750">
                  <c:v>21.2</c:v>
                </c:pt>
                <c:pt idx="4751">
                  <c:v>21.8</c:v>
                </c:pt>
                <c:pt idx="4752">
                  <c:v>22</c:v>
                </c:pt>
                <c:pt idx="4753">
                  <c:v>21.8</c:v>
                </c:pt>
                <c:pt idx="4754">
                  <c:v>21.6</c:v>
                </c:pt>
                <c:pt idx="4755">
                  <c:v>17.5</c:v>
                </c:pt>
                <c:pt idx="4756">
                  <c:v>22.2</c:v>
                </c:pt>
                <c:pt idx="4757">
                  <c:v>22.5</c:v>
                </c:pt>
                <c:pt idx="4758">
                  <c:v>20.7</c:v>
                </c:pt>
                <c:pt idx="4759">
                  <c:v>20.2</c:v>
                </c:pt>
                <c:pt idx="4760">
                  <c:v>22.2</c:v>
                </c:pt>
                <c:pt idx="4761">
                  <c:v>21.1</c:v>
                </c:pt>
                <c:pt idx="4762">
                  <c:v>16.600000000000001</c:v>
                </c:pt>
                <c:pt idx="4763">
                  <c:v>15.8</c:v>
                </c:pt>
                <c:pt idx="4764">
                  <c:v>19.8</c:v>
                </c:pt>
                <c:pt idx="4765">
                  <c:v>16</c:v>
                </c:pt>
                <c:pt idx="4766">
                  <c:v>20.399999999999999</c:v>
                </c:pt>
                <c:pt idx="4767">
                  <c:v>21.8</c:v>
                </c:pt>
                <c:pt idx="4768">
                  <c:v>22.4</c:v>
                </c:pt>
                <c:pt idx="4769">
                  <c:v>24</c:v>
                </c:pt>
                <c:pt idx="4770">
                  <c:v>22</c:v>
                </c:pt>
                <c:pt idx="4771">
                  <c:v>21.5</c:v>
                </c:pt>
                <c:pt idx="4772">
                  <c:v>22</c:v>
                </c:pt>
                <c:pt idx="4773">
                  <c:v>21.6</c:v>
                </c:pt>
                <c:pt idx="4774">
                  <c:v>22.4</c:v>
                </c:pt>
                <c:pt idx="4775">
                  <c:v>22</c:v>
                </c:pt>
                <c:pt idx="4776">
                  <c:v>21</c:v>
                </c:pt>
                <c:pt idx="4777">
                  <c:v>23</c:v>
                </c:pt>
                <c:pt idx="4778">
                  <c:v>23</c:v>
                </c:pt>
                <c:pt idx="4779">
                  <c:v>22.2</c:v>
                </c:pt>
                <c:pt idx="4780">
                  <c:v>22.8</c:v>
                </c:pt>
                <c:pt idx="4781">
                  <c:v>20.5</c:v>
                </c:pt>
                <c:pt idx="4782">
                  <c:v>21.5</c:v>
                </c:pt>
                <c:pt idx="4783">
                  <c:v>20.8</c:v>
                </c:pt>
                <c:pt idx="4784">
                  <c:v>22.2</c:v>
                </c:pt>
                <c:pt idx="4785">
                  <c:v>20.399999999999999</c:v>
                </c:pt>
                <c:pt idx="4786">
                  <c:v>20.8</c:v>
                </c:pt>
                <c:pt idx="4787">
                  <c:v>21.2</c:v>
                </c:pt>
                <c:pt idx="4788">
                  <c:v>19.600000000000001</c:v>
                </c:pt>
                <c:pt idx="4789">
                  <c:v>23</c:v>
                </c:pt>
                <c:pt idx="4790">
                  <c:v>23.4</c:v>
                </c:pt>
                <c:pt idx="4791">
                  <c:v>20</c:v>
                </c:pt>
                <c:pt idx="4792">
                  <c:v>22.2</c:v>
                </c:pt>
                <c:pt idx="4793">
                  <c:v>25</c:v>
                </c:pt>
                <c:pt idx="4794">
                  <c:v>25.6</c:v>
                </c:pt>
                <c:pt idx="4795">
                  <c:v>23.8</c:v>
                </c:pt>
                <c:pt idx="4796">
                  <c:v>28</c:v>
                </c:pt>
                <c:pt idx="4797">
                  <c:v>28.2</c:v>
                </c:pt>
                <c:pt idx="4798">
                  <c:v>28.2</c:v>
                </c:pt>
                <c:pt idx="4799">
                  <c:v>29</c:v>
                </c:pt>
                <c:pt idx="4800">
                  <c:v>30</c:v>
                </c:pt>
                <c:pt idx="4801">
                  <c:v>30</c:v>
                </c:pt>
                <c:pt idx="4802">
                  <c:v>30.4</c:v>
                </c:pt>
                <c:pt idx="4803">
                  <c:v>30.4</c:v>
                </c:pt>
                <c:pt idx="4804">
                  <c:v>28</c:v>
                </c:pt>
                <c:pt idx="4805">
                  <c:v>28</c:v>
                </c:pt>
                <c:pt idx="4806">
                  <c:v>27.8</c:v>
                </c:pt>
                <c:pt idx="4807">
                  <c:v>25.2</c:v>
                </c:pt>
                <c:pt idx="4808">
                  <c:v>28</c:v>
                </c:pt>
                <c:pt idx="4809">
                  <c:v>27.8</c:v>
                </c:pt>
                <c:pt idx="4810">
                  <c:v>30</c:v>
                </c:pt>
                <c:pt idx="4811">
                  <c:v>30.4</c:v>
                </c:pt>
                <c:pt idx="4812">
                  <c:v>30</c:v>
                </c:pt>
                <c:pt idx="4813">
                  <c:v>31.4</c:v>
                </c:pt>
                <c:pt idx="4814">
                  <c:v>34</c:v>
                </c:pt>
                <c:pt idx="4815">
                  <c:v>34</c:v>
                </c:pt>
                <c:pt idx="4816">
                  <c:v>33.4</c:v>
                </c:pt>
                <c:pt idx="4817">
                  <c:v>31.8</c:v>
                </c:pt>
                <c:pt idx="4818">
                  <c:v>32.200000000000003</c:v>
                </c:pt>
                <c:pt idx="4819">
                  <c:v>32</c:v>
                </c:pt>
                <c:pt idx="4820">
                  <c:v>32.6</c:v>
                </c:pt>
                <c:pt idx="4821">
                  <c:v>34</c:v>
                </c:pt>
                <c:pt idx="4822">
                  <c:v>34.4</c:v>
                </c:pt>
                <c:pt idx="4823">
                  <c:v>34.6</c:v>
                </c:pt>
                <c:pt idx="4824">
                  <c:v>31.4</c:v>
                </c:pt>
                <c:pt idx="4825">
                  <c:v>31.2</c:v>
                </c:pt>
                <c:pt idx="4826">
                  <c:v>31.4</c:v>
                </c:pt>
                <c:pt idx="4827">
                  <c:v>33.4</c:v>
                </c:pt>
                <c:pt idx="4828">
                  <c:v>32.800000000000011</c:v>
                </c:pt>
                <c:pt idx="4829">
                  <c:v>33.200000000000003</c:v>
                </c:pt>
                <c:pt idx="4830">
                  <c:v>34.200000000000003</c:v>
                </c:pt>
                <c:pt idx="4831">
                  <c:v>31</c:v>
                </c:pt>
                <c:pt idx="4832">
                  <c:v>31</c:v>
                </c:pt>
                <c:pt idx="4833">
                  <c:v>31.4</c:v>
                </c:pt>
                <c:pt idx="4834">
                  <c:v>31</c:v>
                </c:pt>
                <c:pt idx="4835">
                  <c:v>29.6</c:v>
                </c:pt>
                <c:pt idx="4836">
                  <c:v>29.8</c:v>
                </c:pt>
                <c:pt idx="4837">
                  <c:v>32.4</c:v>
                </c:pt>
                <c:pt idx="4838">
                  <c:v>33</c:v>
                </c:pt>
                <c:pt idx="4839">
                  <c:v>33</c:v>
                </c:pt>
                <c:pt idx="4840">
                  <c:v>36.200000000000003</c:v>
                </c:pt>
                <c:pt idx="4841">
                  <c:v>35.4</c:v>
                </c:pt>
                <c:pt idx="4842">
                  <c:v>37.4</c:v>
                </c:pt>
                <c:pt idx="4843">
                  <c:v>35.4</c:v>
                </c:pt>
                <c:pt idx="4844">
                  <c:v>36</c:v>
                </c:pt>
                <c:pt idx="4845">
                  <c:v>37.200000000000003</c:v>
                </c:pt>
                <c:pt idx="4846">
                  <c:v>37.700000000000003</c:v>
                </c:pt>
                <c:pt idx="4847">
                  <c:v>36</c:v>
                </c:pt>
                <c:pt idx="4848">
                  <c:v>34.800000000000011</c:v>
                </c:pt>
                <c:pt idx="4849">
                  <c:v>35.4</c:v>
                </c:pt>
                <c:pt idx="4850">
                  <c:v>36</c:v>
                </c:pt>
                <c:pt idx="4851">
                  <c:v>36.200000000000003</c:v>
                </c:pt>
                <c:pt idx="4852">
                  <c:v>36.6</c:v>
                </c:pt>
                <c:pt idx="4853">
                  <c:v>36.6</c:v>
                </c:pt>
                <c:pt idx="4854">
                  <c:v>38.800000000000011</c:v>
                </c:pt>
                <c:pt idx="4855">
                  <c:v>39.800000000000011</c:v>
                </c:pt>
                <c:pt idx="4856">
                  <c:v>39.200000000000003</c:v>
                </c:pt>
                <c:pt idx="4857">
                  <c:v>40.200000000000003</c:v>
                </c:pt>
                <c:pt idx="4858">
                  <c:v>40</c:v>
                </c:pt>
                <c:pt idx="4859">
                  <c:v>41</c:v>
                </c:pt>
                <c:pt idx="4860">
                  <c:v>40</c:v>
                </c:pt>
                <c:pt idx="4861">
                  <c:v>41</c:v>
                </c:pt>
                <c:pt idx="4862">
                  <c:v>42.3</c:v>
                </c:pt>
                <c:pt idx="4863">
                  <c:v>42.3</c:v>
                </c:pt>
                <c:pt idx="4864">
                  <c:v>42.1</c:v>
                </c:pt>
                <c:pt idx="4865">
                  <c:v>42.1</c:v>
                </c:pt>
                <c:pt idx="4866">
                  <c:v>40.5</c:v>
                </c:pt>
                <c:pt idx="4867">
                  <c:v>38</c:v>
                </c:pt>
                <c:pt idx="4868">
                  <c:v>39</c:v>
                </c:pt>
                <c:pt idx="4869">
                  <c:v>38</c:v>
                </c:pt>
                <c:pt idx="4870">
                  <c:v>39.5</c:v>
                </c:pt>
                <c:pt idx="4871">
                  <c:v>39.4</c:v>
                </c:pt>
                <c:pt idx="4872">
                  <c:v>39</c:v>
                </c:pt>
                <c:pt idx="4873">
                  <c:v>39.5</c:v>
                </c:pt>
                <c:pt idx="4874">
                  <c:v>44.5</c:v>
                </c:pt>
                <c:pt idx="4875">
                  <c:v>41.2</c:v>
                </c:pt>
                <c:pt idx="4876">
                  <c:v>42</c:v>
                </c:pt>
                <c:pt idx="4877">
                  <c:v>42</c:v>
                </c:pt>
                <c:pt idx="4878">
                  <c:v>41.3</c:v>
                </c:pt>
                <c:pt idx="4879">
                  <c:v>38</c:v>
                </c:pt>
                <c:pt idx="4880">
                  <c:v>38</c:v>
                </c:pt>
                <c:pt idx="4881">
                  <c:v>38.200000000000003</c:v>
                </c:pt>
                <c:pt idx="4882">
                  <c:v>39.300000000000011</c:v>
                </c:pt>
                <c:pt idx="4883">
                  <c:v>37</c:v>
                </c:pt>
                <c:pt idx="4884">
                  <c:v>36.300000000000011</c:v>
                </c:pt>
                <c:pt idx="4885">
                  <c:v>37</c:v>
                </c:pt>
                <c:pt idx="4886">
                  <c:v>38</c:v>
                </c:pt>
                <c:pt idx="4887">
                  <c:v>39.300000000000011</c:v>
                </c:pt>
                <c:pt idx="4888">
                  <c:v>39.1</c:v>
                </c:pt>
                <c:pt idx="4889">
                  <c:v>39.300000000000011</c:v>
                </c:pt>
                <c:pt idx="4890">
                  <c:v>39.4</c:v>
                </c:pt>
                <c:pt idx="4891">
                  <c:v>38</c:v>
                </c:pt>
                <c:pt idx="4892">
                  <c:v>39</c:v>
                </c:pt>
                <c:pt idx="4893">
                  <c:v>41.1</c:v>
                </c:pt>
                <c:pt idx="4894">
                  <c:v>42</c:v>
                </c:pt>
                <c:pt idx="4895">
                  <c:v>38.5</c:v>
                </c:pt>
                <c:pt idx="4896">
                  <c:v>42</c:v>
                </c:pt>
                <c:pt idx="4897">
                  <c:v>41</c:v>
                </c:pt>
                <c:pt idx="4898">
                  <c:v>41.3</c:v>
                </c:pt>
                <c:pt idx="4899">
                  <c:v>42.2</c:v>
                </c:pt>
                <c:pt idx="4900">
                  <c:v>42</c:v>
                </c:pt>
                <c:pt idx="4901">
                  <c:v>42</c:v>
                </c:pt>
                <c:pt idx="4902">
                  <c:v>41.1</c:v>
                </c:pt>
                <c:pt idx="4903">
                  <c:v>41.4</c:v>
                </c:pt>
                <c:pt idx="4904">
                  <c:v>41.2</c:v>
                </c:pt>
                <c:pt idx="4905">
                  <c:v>40</c:v>
                </c:pt>
                <c:pt idx="4906">
                  <c:v>36.300000000000011</c:v>
                </c:pt>
                <c:pt idx="4907">
                  <c:v>33.200000000000003</c:v>
                </c:pt>
                <c:pt idx="4908">
                  <c:v>34</c:v>
                </c:pt>
                <c:pt idx="4909">
                  <c:v>36.300000000000011</c:v>
                </c:pt>
                <c:pt idx="4910">
                  <c:v>40</c:v>
                </c:pt>
                <c:pt idx="4911">
                  <c:v>40</c:v>
                </c:pt>
                <c:pt idx="4912">
                  <c:v>40.300000000000011</c:v>
                </c:pt>
                <c:pt idx="4913">
                  <c:v>42</c:v>
                </c:pt>
                <c:pt idx="4914">
                  <c:v>43</c:v>
                </c:pt>
                <c:pt idx="4915">
                  <c:v>38.6</c:v>
                </c:pt>
                <c:pt idx="4916">
                  <c:v>39.1</c:v>
                </c:pt>
                <c:pt idx="4917">
                  <c:v>34.300000000000011</c:v>
                </c:pt>
                <c:pt idx="4918">
                  <c:v>33.300000000000011</c:v>
                </c:pt>
                <c:pt idx="4919">
                  <c:v>32.1</c:v>
                </c:pt>
                <c:pt idx="4920">
                  <c:v>32</c:v>
                </c:pt>
                <c:pt idx="4921">
                  <c:v>36.300000000000011</c:v>
                </c:pt>
                <c:pt idx="4922">
                  <c:v>35.300000000000011</c:v>
                </c:pt>
                <c:pt idx="4923">
                  <c:v>36.800000000000011</c:v>
                </c:pt>
                <c:pt idx="4924">
                  <c:v>37.800000000000011</c:v>
                </c:pt>
                <c:pt idx="4925">
                  <c:v>38.200000000000003</c:v>
                </c:pt>
                <c:pt idx="4926">
                  <c:v>35.200000000000003</c:v>
                </c:pt>
                <c:pt idx="4927">
                  <c:v>36.5</c:v>
                </c:pt>
                <c:pt idx="4928">
                  <c:v>35.1</c:v>
                </c:pt>
                <c:pt idx="4929">
                  <c:v>35.300000000000011</c:v>
                </c:pt>
                <c:pt idx="4930">
                  <c:v>35.200000000000003</c:v>
                </c:pt>
                <c:pt idx="4931">
                  <c:v>34</c:v>
                </c:pt>
                <c:pt idx="4932">
                  <c:v>30</c:v>
                </c:pt>
                <c:pt idx="4933">
                  <c:v>30.3</c:v>
                </c:pt>
                <c:pt idx="4934">
                  <c:v>33.1</c:v>
                </c:pt>
                <c:pt idx="4935">
                  <c:v>36.200000000000003</c:v>
                </c:pt>
                <c:pt idx="4936">
                  <c:v>36.200000000000003</c:v>
                </c:pt>
                <c:pt idx="4937">
                  <c:v>34.5</c:v>
                </c:pt>
                <c:pt idx="4938">
                  <c:v>30.3</c:v>
                </c:pt>
                <c:pt idx="4939">
                  <c:v>34.300000000000011</c:v>
                </c:pt>
                <c:pt idx="4940">
                  <c:v>32</c:v>
                </c:pt>
                <c:pt idx="4941">
                  <c:v>36</c:v>
                </c:pt>
                <c:pt idx="4942">
                  <c:v>37.5</c:v>
                </c:pt>
                <c:pt idx="4943">
                  <c:v>34.5</c:v>
                </c:pt>
                <c:pt idx="4944">
                  <c:v>35.300000000000011</c:v>
                </c:pt>
                <c:pt idx="4945">
                  <c:v>31.1</c:v>
                </c:pt>
                <c:pt idx="4946">
                  <c:v>32.300000000000011</c:v>
                </c:pt>
                <c:pt idx="4947">
                  <c:v>30</c:v>
                </c:pt>
                <c:pt idx="4948">
                  <c:v>29.3</c:v>
                </c:pt>
                <c:pt idx="4949">
                  <c:v>31</c:v>
                </c:pt>
                <c:pt idx="4950">
                  <c:v>32.200000000000003</c:v>
                </c:pt>
                <c:pt idx="4951">
                  <c:v>33.200000000000003</c:v>
                </c:pt>
                <c:pt idx="4952">
                  <c:v>29</c:v>
                </c:pt>
                <c:pt idx="4953">
                  <c:v>31</c:v>
                </c:pt>
                <c:pt idx="4954">
                  <c:v>30</c:v>
                </c:pt>
                <c:pt idx="4955">
                  <c:v>27</c:v>
                </c:pt>
                <c:pt idx="4956">
                  <c:v>26.5</c:v>
                </c:pt>
                <c:pt idx="4957">
                  <c:v>31</c:v>
                </c:pt>
                <c:pt idx="4958">
                  <c:v>33</c:v>
                </c:pt>
                <c:pt idx="4959">
                  <c:v>30</c:v>
                </c:pt>
                <c:pt idx="4960">
                  <c:v>31</c:v>
                </c:pt>
                <c:pt idx="4961">
                  <c:v>30.3</c:v>
                </c:pt>
                <c:pt idx="4962">
                  <c:v>30</c:v>
                </c:pt>
                <c:pt idx="4963">
                  <c:v>30</c:v>
                </c:pt>
                <c:pt idx="4964">
                  <c:v>34</c:v>
                </c:pt>
                <c:pt idx="4965">
                  <c:v>30</c:v>
                </c:pt>
                <c:pt idx="4966">
                  <c:v>30.1</c:v>
                </c:pt>
                <c:pt idx="4967">
                  <c:v>30.3</c:v>
                </c:pt>
                <c:pt idx="4968">
                  <c:v>30</c:v>
                </c:pt>
                <c:pt idx="4969">
                  <c:v>32.300000000000011</c:v>
                </c:pt>
                <c:pt idx="4970">
                  <c:v>35.5</c:v>
                </c:pt>
                <c:pt idx="4971">
                  <c:v>35.200000000000003</c:v>
                </c:pt>
                <c:pt idx="4972">
                  <c:v>37</c:v>
                </c:pt>
                <c:pt idx="4973">
                  <c:v>34</c:v>
                </c:pt>
                <c:pt idx="4974">
                  <c:v>33.300000000000011</c:v>
                </c:pt>
                <c:pt idx="4975">
                  <c:v>31</c:v>
                </c:pt>
                <c:pt idx="4976">
                  <c:v>37</c:v>
                </c:pt>
                <c:pt idx="4977">
                  <c:v>37</c:v>
                </c:pt>
                <c:pt idx="4978">
                  <c:v>35</c:v>
                </c:pt>
                <c:pt idx="4979">
                  <c:v>35.200000000000003</c:v>
                </c:pt>
                <c:pt idx="4980">
                  <c:v>35</c:v>
                </c:pt>
                <c:pt idx="4981">
                  <c:v>32</c:v>
                </c:pt>
                <c:pt idx="4982">
                  <c:v>37.200000000000003</c:v>
                </c:pt>
                <c:pt idx="4983">
                  <c:v>32.1</c:v>
                </c:pt>
                <c:pt idx="4984">
                  <c:v>35.5</c:v>
                </c:pt>
                <c:pt idx="4985">
                  <c:v>34.300000000000011</c:v>
                </c:pt>
                <c:pt idx="4986">
                  <c:v>30.2</c:v>
                </c:pt>
                <c:pt idx="4987">
                  <c:v>34</c:v>
                </c:pt>
                <c:pt idx="4988">
                  <c:v>30</c:v>
                </c:pt>
                <c:pt idx="4989">
                  <c:v>30.2</c:v>
                </c:pt>
                <c:pt idx="4990">
                  <c:v>32</c:v>
                </c:pt>
                <c:pt idx="4991">
                  <c:v>31</c:v>
                </c:pt>
                <c:pt idx="4992">
                  <c:v>32.200000000000003</c:v>
                </c:pt>
                <c:pt idx="4993">
                  <c:v>33</c:v>
                </c:pt>
                <c:pt idx="4994">
                  <c:v>33</c:v>
                </c:pt>
                <c:pt idx="4995">
                  <c:v>34</c:v>
                </c:pt>
                <c:pt idx="4996">
                  <c:v>34</c:v>
                </c:pt>
                <c:pt idx="4997">
                  <c:v>35.5</c:v>
                </c:pt>
                <c:pt idx="4998">
                  <c:v>35</c:v>
                </c:pt>
                <c:pt idx="4999">
                  <c:v>35.200000000000003</c:v>
                </c:pt>
                <c:pt idx="5000">
                  <c:v>36</c:v>
                </c:pt>
                <c:pt idx="5001">
                  <c:v>33.300000000000011</c:v>
                </c:pt>
                <c:pt idx="5002">
                  <c:v>31</c:v>
                </c:pt>
                <c:pt idx="5003">
                  <c:v>31.3</c:v>
                </c:pt>
                <c:pt idx="5004">
                  <c:v>33.200000000000003</c:v>
                </c:pt>
                <c:pt idx="5005">
                  <c:v>34</c:v>
                </c:pt>
                <c:pt idx="5006">
                  <c:v>32</c:v>
                </c:pt>
                <c:pt idx="5007">
                  <c:v>30.2</c:v>
                </c:pt>
                <c:pt idx="5008">
                  <c:v>33</c:v>
                </c:pt>
                <c:pt idx="5009">
                  <c:v>31.3</c:v>
                </c:pt>
                <c:pt idx="5010">
                  <c:v>33</c:v>
                </c:pt>
                <c:pt idx="5011">
                  <c:v>32.200000000000003</c:v>
                </c:pt>
                <c:pt idx="5012">
                  <c:v>34</c:v>
                </c:pt>
                <c:pt idx="5013">
                  <c:v>33</c:v>
                </c:pt>
                <c:pt idx="5014">
                  <c:v>34.200000000000003</c:v>
                </c:pt>
                <c:pt idx="5015">
                  <c:v>30.3</c:v>
                </c:pt>
                <c:pt idx="5016">
                  <c:v>33.300000000000011</c:v>
                </c:pt>
                <c:pt idx="5017">
                  <c:v>33.200000000000003</c:v>
                </c:pt>
                <c:pt idx="5018">
                  <c:v>34.200000000000003</c:v>
                </c:pt>
                <c:pt idx="5019">
                  <c:v>36</c:v>
                </c:pt>
                <c:pt idx="5020">
                  <c:v>30.5</c:v>
                </c:pt>
                <c:pt idx="5021">
                  <c:v>33</c:v>
                </c:pt>
                <c:pt idx="5022">
                  <c:v>34</c:v>
                </c:pt>
                <c:pt idx="5023">
                  <c:v>35</c:v>
                </c:pt>
                <c:pt idx="5024">
                  <c:v>34.300000000000011</c:v>
                </c:pt>
                <c:pt idx="5025">
                  <c:v>33.200000000000003</c:v>
                </c:pt>
                <c:pt idx="5026">
                  <c:v>35</c:v>
                </c:pt>
                <c:pt idx="5027">
                  <c:v>34.1</c:v>
                </c:pt>
                <c:pt idx="5028">
                  <c:v>34</c:v>
                </c:pt>
                <c:pt idx="5029">
                  <c:v>34</c:v>
                </c:pt>
                <c:pt idx="5030">
                  <c:v>34.200000000000003</c:v>
                </c:pt>
                <c:pt idx="5031">
                  <c:v>35</c:v>
                </c:pt>
                <c:pt idx="5032">
                  <c:v>33</c:v>
                </c:pt>
                <c:pt idx="5033">
                  <c:v>35</c:v>
                </c:pt>
                <c:pt idx="5034">
                  <c:v>35.200000000000003</c:v>
                </c:pt>
                <c:pt idx="5035">
                  <c:v>36</c:v>
                </c:pt>
                <c:pt idx="5036">
                  <c:v>35.300000000000011</c:v>
                </c:pt>
                <c:pt idx="5037">
                  <c:v>35</c:v>
                </c:pt>
                <c:pt idx="5038">
                  <c:v>34.300000000000011</c:v>
                </c:pt>
                <c:pt idx="5039">
                  <c:v>35.200000000000003</c:v>
                </c:pt>
                <c:pt idx="5040">
                  <c:v>34.5</c:v>
                </c:pt>
                <c:pt idx="5041">
                  <c:v>34</c:v>
                </c:pt>
                <c:pt idx="5042">
                  <c:v>33.200000000000003</c:v>
                </c:pt>
                <c:pt idx="5043">
                  <c:v>34</c:v>
                </c:pt>
                <c:pt idx="5044">
                  <c:v>33.200000000000003</c:v>
                </c:pt>
                <c:pt idx="5045">
                  <c:v>35</c:v>
                </c:pt>
                <c:pt idx="5046">
                  <c:v>29</c:v>
                </c:pt>
                <c:pt idx="5047">
                  <c:v>30.1</c:v>
                </c:pt>
                <c:pt idx="5048">
                  <c:v>31.9</c:v>
                </c:pt>
                <c:pt idx="5049">
                  <c:v>32.1</c:v>
                </c:pt>
                <c:pt idx="5050">
                  <c:v>31</c:v>
                </c:pt>
                <c:pt idx="5051">
                  <c:v>31</c:v>
                </c:pt>
                <c:pt idx="5052">
                  <c:v>31</c:v>
                </c:pt>
                <c:pt idx="5053">
                  <c:v>30</c:v>
                </c:pt>
                <c:pt idx="5054">
                  <c:v>29.5</c:v>
                </c:pt>
                <c:pt idx="5055">
                  <c:v>31.4</c:v>
                </c:pt>
                <c:pt idx="5056">
                  <c:v>31.4</c:v>
                </c:pt>
                <c:pt idx="5057">
                  <c:v>29.4</c:v>
                </c:pt>
                <c:pt idx="5058">
                  <c:v>29.9</c:v>
                </c:pt>
                <c:pt idx="5059">
                  <c:v>28.1</c:v>
                </c:pt>
                <c:pt idx="5060">
                  <c:v>29</c:v>
                </c:pt>
                <c:pt idx="5061">
                  <c:v>29.4</c:v>
                </c:pt>
                <c:pt idx="5062">
                  <c:v>29.9</c:v>
                </c:pt>
                <c:pt idx="5063">
                  <c:v>28.9</c:v>
                </c:pt>
                <c:pt idx="5064">
                  <c:v>29.2</c:v>
                </c:pt>
                <c:pt idx="5065">
                  <c:v>28.5</c:v>
                </c:pt>
                <c:pt idx="5066">
                  <c:v>26.2</c:v>
                </c:pt>
                <c:pt idx="5067">
                  <c:v>26.2</c:v>
                </c:pt>
                <c:pt idx="5068">
                  <c:v>26</c:v>
                </c:pt>
                <c:pt idx="5069">
                  <c:v>26.1</c:v>
                </c:pt>
                <c:pt idx="5070">
                  <c:v>25.2</c:v>
                </c:pt>
                <c:pt idx="5071">
                  <c:v>27.9</c:v>
                </c:pt>
                <c:pt idx="5072">
                  <c:v>25.4</c:v>
                </c:pt>
                <c:pt idx="5073">
                  <c:v>25.8</c:v>
                </c:pt>
                <c:pt idx="5074">
                  <c:v>23.4</c:v>
                </c:pt>
                <c:pt idx="5075">
                  <c:v>26</c:v>
                </c:pt>
                <c:pt idx="5076">
                  <c:v>23</c:v>
                </c:pt>
                <c:pt idx="5077">
                  <c:v>26.4</c:v>
                </c:pt>
                <c:pt idx="5078">
                  <c:v>25</c:v>
                </c:pt>
                <c:pt idx="5079">
                  <c:v>24.8</c:v>
                </c:pt>
                <c:pt idx="5080">
                  <c:v>25</c:v>
                </c:pt>
                <c:pt idx="5081">
                  <c:v>26.6</c:v>
                </c:pt>
                <c:pt idx="5082">
                  <c:v>25.2</c:v>
                </c:pt>
                <c:pt idx="5083">
                  <c:v>25</c:v>
                </c:pt>
                <c:pt idx="5084">
                  <c:v>23.7</c:v>
                </c:pt>
                <c:pt idx="5085">
                  <c:v>19.5</c:v>
                </c:pt>
                <c:pt idx="5086">
                  <c:v>23.9</c:v>
                </c:pt>
                <c:pt idx="5087">
                  <c:v>22.9</c:v>
                </c:pt>
                <c:pt idx="5088">
                  <c:v>22.9</c:v>
                </c:pt>
                <c:pt idx="5089">
                  <c:v>22</c:v>
                </c:pt>
                <c:pt idx="5090">
                  <c:v>19.899999999999999</c:v>
                </c:pt>
                <c:pt idx="5091">
                  <c:v>21.9</c:v>
                </c:pt>
                <c:pt idx="5092">
                  <c:v>22.2</c:v>
                </c:pt>
                <c:pt idx="5093">
                  <c:v>22.6</c:v>
                </c:pt>
                <c:pt idx="5094">
                  <c:v>21.4</c:v>
                </c:pt>
                <c:pt idx="5095">
                  <c:v>21.9</c:v>
                </c:pt>
                <c:pt idx="5096">
                  <c:v>22.8</c:v>
                </c:pt>
                <c:pt idx="5097">
                  <c:v>19.899999999999999</c:v>
                </c:pt>
                <c:pt idx="5098">
                  <c:v>16.7</c:v>
                </c:pt>
                <c:pt idx="5099">
                  <c:v>16</c:v>
                </c:pt>
                <c:pt idx="5100">
                  <c:v>19.5</c:v>
                </c:pt>
                <c:pt idx="5101">
                  <c:v>20.5</c:v>
                </c:pt>
                <c:pt idx="5102">
                  <c:v>18.600000000000001</c:v>
                </c:pt>
                <c:pt idx="5103">
                  <c:v>16.5</c:v>
                </c:pt>
                <c:pt idx="5104">
                  <c:v>19.8</c:v>
                </c:pt>
                <c:pt idx="5105">
                  <c:v>19</c:v>
                </c:pt>
                <c:pt idx="5106">
                  <c:v>20</c:v>
                </c:pt>
                <c:pt idx="5107">
                  <c:v>19.5</c:v>
                </c:pt>
                <c:pt idx="5108">
                  <c:v>19</c:v>
                </c:pt>
                <c:pt idx="5109">
                  <c:v>19</c:v>
                </c:pt>
                <c:pt idx="5110">
                  <c:v>18.2</c:v>
                </c:pt>
                <c:pt idx="5111">
                  <c:v>19</c:v>
                </c:pt>
                <c:pt idx="5112">
                  <c:v>19.2</c:v>
                </c:pt>
                <c:pt idx="5113">
                  <c:v>19</c:v>
                </c:pt>
                <c:pt idx="5114">
                  <c:v>18.5</c:v>
                </c:pt>
                <c:pt idx="5115">
                  <c:v>15.5</c:v>
                </c:pt>
                <c:pt idx="5116">
                  <c:v>18.8</c:v>
                </c:pt>
                <c:pt idx="5117">
                  <c:v>13</c:v>
                </c:pt>
                <c:pt idx="5118">
                  <c:v>18.2</c:v>
                </c:pt>
                <c:pt idx="5119">
                  <c:v>19</c:v>
                </c:pt>
                <c:pt idx="5120">
                  <c:v>19</c:v>
                </c:pt>
                <c:pt idx="5121">
                  <c:v>21.8</c:v>
                </c:pt>
                <c:pt idx="5122">
                  <c:v>18</c:v>
                </c:pt>
                <c:pt idx="5123">
                  <c:v>18</c:v>
                </c:pt>
                <c:pt idx="5124">
                  <c:v>22.5</c:v>
                </c:pt>
                <c:pt idx="5125">
                  <c:v>22.2</c:v>
                </c:pt>
                <c:pt idx="5126">
                  <c:v>21.5</c:v>
                </c:pt>
                <c:pt idx="5127">
                  <c:v>21</c:v>
                </c:pt>
                <c:pt idx="5128">
                  <c:v>21.5</c:v>
                </c:pt>
                <c:pt idx="5129">
                  <c:v>21.1</c:v>
                </c:pt>
                <c:pt idx="5130">
                  <c:v>20.5</c:v>
                </c:pt>
                <c:pt idx="5131">
                  <c:v>22</c:v>
                </c:pt>
                <c:pt idx="5132">
                  <c:v>22</c:v>
                </c:pt>
                <c:pt idx="5133">
                  <c:v>19.600000000000001</c:v>
                </c:pt>
                <c:pt idx="5134">
                  <c:v>16.600000000000001</c:v>
                </c:pt>
                <c:pt idx="5135">
                  <c:v>19.5</c:v>
                </c:pt>
                <c:pt idx="5136">
                  <c:v>15.8</c:v>
                </c:pt>
                <c:pt idx="5137">
                  <c:v>20.9</c:v>
                </c:pt>
                <c:pt idx="5138">
                  <c:v>19</c:v>
                </c:pt>
                <c:pt idx="5139">
                  <c:v>21.5</c:v>
                </c:pt>
                <c:pt idx="5140">
                  <c:v>22.2</c:v>
                </c:pt>
                <c:pt idx="5141">
                  <c:v>21.2</c:v>
                </c:pt>
                <c:pt idx="5143">
                  <c:v>24.9</c:v>
                </c:pt>
                <c:pt idx="5144">
                  <c:v>21.1</c:v>
                </c:pt>
                <c:pt idx="5145">
                  <c:v>21.9</c:v>
                </c:pt>
                <c:pt idx="5146">
                  <c:v>14.5</c:v>
                </c:pt>
                <c:pt idx="5147">
                  <c:v>22.1</c:v>
                </c:pt>
                <c:pt idx="5148">
                  <c:v>22.6</c:v>
                </c:pt>
                <c:pt idx="5149">
                  <c:v>20.5</c:v>
                </c:pt>
                <c:pt idx="5150">
                  <c:v>23</c:v>
                </c:pt>
                <c:pt idx="5151">
                  <c:v>24.4</c:v>
                </c:pt>
                <c:pt idx="5152">
                  <c:v>25</c:v>
                </c:pt>
                <c:pt idx="5153">
                  <c:v>25.5</c:v>
                </c:pt>
                <c:pt idx="5154">
                  <c:v>25</c:v>
                </c:pt>
                <c:pt idx="5155">
                  <c:v>22</c:v>
                </c:pt>
                <c:pt idx="5156">
                  <c:v>23.2</c:v>
                </c:pt>
                <c:pt idx="5157">
                  <c:v>25</c:v>
                </c:pt>
                <c:pt idx="5158">
                  <c:v>18</c:v>
                </c:pt>
                <c:pt idx="5159">
                  <c:v>23.5</c:v>
                </c:pt>
                <c:pt idx="5160">
                  <c:v>25</c:v>
                </c:pt>
                <c:pt idx="5161">
                  <c:v>25</c:v>
                </c:pt>
                <c:pt idx="5162">
                  <c:v>23.2</c:v>
                </c:pt>
                <c:pt idx="5163">
                  <c:v>25.7</c:v>
                </c:pt>
                <c:pt idx="5164">
                  <c:v>25</c:v>
                </c:pt>
                <c:pt idx="5165">
                  <c:v>18.899999999999999</c:v>
                </c:pt>
                <c:pt idx="5166">
                  <c:v>25</c:v>
                </c:pt>
                <c:pt idx="5167">
                  <c:v>26.9</c:v>
                </c:pt>
                <c:pt idx="5168">
                  <c:v>26</c:v>
                </c:pt>
                <c:pt idx="5169">
                  <c:v>27</c:v>
                </c:pt>
                <c:pt idx="5170">
                  <c:v>28</c:v>
                </c:pt>
                <c:pt idx="5171">
                  <c:v>27.5</c:v>
                </c:pt>
                <c:pt idx="5172">
                  <c:v>28.2</c:v>
                </c:pt>
                <c:pt idx="5173">
                  <c:v>28.4</c:v>
                </c:pt>
                <c:pt idx="5174">
                  <c:v>30.4</c:v>
                </c:pt>
                <c:pt idx="5175">
                  <c:v>28.9</c:v>
                </c:pt>
                <c:pt idx="5176">
                  <c:v>28.7</c:v>
                </c:pt>
                <c:pt idx="5177">
                  <c:v>29.5</c:v>
                </c:pt>
                <c:pt idx="5178">
                  <c:v>27</c:v>
                </c:pt>
                <c:pt idx="5179">
                  <c:v>30.5</c:v>
                </c:pt>
                <c:pt idx="5180">
                  <c:v>29.2</c:v>
                </c:pt>
                <c:pt idx="5181">
                  <c:v>29.9</c:v>
                </c:pt>
                <c:pt idx="5182">
                  <c:v>23.3</c:v>
                </c:pt>
                <c:pt idx="5183">
                  <c:v>31.1</c:v>
                </c:pt>
                <c:pt idx="5184">
                  <c:v>27.9</c:v>
                </c:pt>
                <c:pt idx="5185">
                  <c:v>30.3</c:v>
                </c:pt>
                <c:pt idx="5186">
                  <c:v>29</c:v>
                </c:pt>
                <c:pt idx="5187">
                  <c:v>29</c:v>
                </c:pt>
                <c:pt idx="5188">
                  <c:v>29.3</c:v>
                </c:pt>
                <c:pt idx="5189">
                  <c:v>31</c:v>
                </c:pt>
                <c:pt idx="5190">
                  <c:v>30.9</c:v>
                </c:pt>
                <c:pt idx="5191">
                  <c:v>31</c:v>
                </c:pt>
                <c:pt idx="5192">
                  <c:v>31.5</c:v>
                </c:pt>
                <c:pt idx="5193">
                  <c:v>33</c:v>
                </c:pt>
                <c:pt idx="5194">
                  <c:v>33</c:v>
                </c:pt>
                <c:pt idx="5195">
                  <c:v>32.800000000000011</c:v>
                </c:pt>
                <c:pt idx="5196">
                  <c:v>31</c:v>
                </c:pt>
                <c:pt idx="5197">
                  <c:v>30.1</c:v>
                </c:pt>
                <c:pt idx="5198">
                  <c:v>21</c:v>
                </c:pt>
                <c:pt idx="5199">
                  <c:v>28.5</c:v>
                </c:pt>
                <c:pt idx="5200">
                  <c:v>31.5</c:v>
                </c:pt>
                <c:pt idx="5201">
                  <c:v>32.5</c:v>
                </c:pt>
                <c:pt idx="5202">
                  <c:v>33</c:v>
                </c:pt>
                <c:pt idx="5203">
                  <c:v>34</c:v>
                </c:pt>
                <c:pt idx="5204">
                  <c:v>31.5</c:v>
                </c:pt>
                <c:pt idx="5205">
                  <c:v>36</c:v>
                </c:pt>
                <c:pt idx="5206">
                  <c:v>36.9</c:v>
                </c:pt>
                <c:pt idx="5207">
                  <c:v>34.5</c:v>
                </c:pt>
                <c:pt idx="5208">
                  <c:v>38.200000000000003</c:v>
                </c:pt>
                <c:pt idx="5209">
                  <c:v>38.300000000000011</c:v>
                </c:pt>
                <c:pt idx="5210">
                  <c:v>39.700000000000003</c:v>
                </c:pt>
                <c:pt idx="5211">
                  <c:v>40.200000000000003</c:v>
                </c:pt>
                <c:pt idx="5212">
                  <c:v>35.6</c:v>
                </c:pt>
                <c:pt idx="5213">
                  <c:v>34.700000000000003</c:v>
                </c:pt>
                <c:pt idx="5214">
                  <c:v>34.200000000000003</c:v>
                </c:pt>
                <c:pt idx="5215">
                  <c:v>34.200000000000003</c:v>
                </c:pt>
                <c:pt idx="5216">
                  <c:v>36.200000000000003</c:v>
                </c:pt>
                <c:pt idx="5217">
                  <c:v>37</c:v>
                </c:pt>
                <c:pt idx="5218">
                  <c:v>36.5</c:v>
                </c:pt>
                <c:pt idx="5219">
                  <c:v>36.300000000000011</c:v>
                </c:pt>
                <c:pt idx="5220">
                  <c:v>34.9</c:v>
                </c:pt>
                <c:pt idx="5221">
                  <c:v>38.700000000000003</c:v>
                </c:pt>
                <c:pt idx="5222">
                  <c:v>38</c:v>
                </c:pt>
                <c:pt idx="5223">
                  <c:v>38.5</c:v>
                </c:pt>
                <c:pt idx="5224">
                  <c:v>38.800000000000011</c:v>
                </c:pt>
                <c:pt idx="5225">
                  <c:v>37.4</c:v>
                </c:pt>
                <c:pt idx="5226">
                  <c:v>39</c:v>
                </c:pt>
                <c:pt idx="5227">
                  <c:v>37.9</c:v>
                </c:pt>
                <c:pt idx="5228">
                  <c:v>38.6</c:v>
                </c:pt>
                <c:pt idx="5229">
                  <c:v>39</c:v>
                </c:pt>
                <c:pt idx="5230">
                  <c:v>39.9</c:v>
                </c:pt>
                <c:pt idx="5231">
                  <c:v>41.9</c:v>
                </c:pt>
                <c:pt idx="5232">
                  <c:v>38</c:v>
                </c:pt>
                <c:pt idx="5233">
                  <c:v>38</c:v>
                </c:pt>
                <c:pt idx="5234">
                  <c:v>39.5</c:v>
                </c:pt>
                <c:pt idx="5235">
                  <c:v>40.200000000000003</c:v>
                </c:pt>
                <c:pt idx="5236">
                  <c:v>40.300000000000011</c:v>
                </c:pt>
                <c:pt idx="5237">
                  <c:v>38.5</c:v>
                </c:pt>
                <c:pt idx="5238">
                  <c:v>38.800000000000011</c:v>
                </c:pt>
                <c:pt idx="5239">
                  <c:v>39.9</c:v>
                </c:pt>
                <c:pt idx="5240">
                  <c:v>40.4</c:v>
                </c:pt>
                <c:pt idx="5241">
                  <c:v>40.300000000000011</c:v>
                </c:pt>
                <c:pt idx="5242">
                  <c:v>40</c:v>
                </c:pt>
                <c:pt idx="5243">
                  <c:v>40.6</c:v>
                </c:pt>
                <c:pt idx="5244">
                  <c:v>40.9</c:v>
                </c:pt>
                <c:pt idx="5245">
                  <c:v>40.9</c:v>
                </c:pt>
                <c:pt idx="5246">
                  <c:v>39.9</c:v>
                </c:pt>
                <c:pt idx="5247">
                  <c:v>38</c:v>
                </c:pt>
                <c:pt idx="5248">
                  <c:v>38.4</c:v>
                </c:pt>
                <c:pt idx="5249">
                  <c:v>38.5</c:v>
                </c:pt>
                <c:pt idx="5250">
                  <c:v>35.800000000000011</c:v>
                </c:pt>
                <c:pt idx="5251">
                  <c:v>39.6</c:v>
                </c:pt>
                <c:pt idx="5252">
                  <c:v>39</c:v>
                </c:pt>
                <c:pt idx="5253">
                  <c:v>40</c:v>
                </c:pt>
                <c:pt idx="5254">
                  <c:v>40</c:v>
                </c:pt>
                <c:pt idx="5255">
                  <c:v>41.2</c:v>
                </c:pt>
                <c:pt idx="5256">
                  <c:v>35.5</c:v>
                </c:pt>
                <c:pt idx="5257">
                  <c:v>38.200000000000003</c:v>
                </c:pt>
                <c:pt idx="5258">
                  <c:v>38.700000000000003</c:v>
                </c:pt>
                <c:pt idx="5259">
                  <c:v>39.300000000000011</c:v>
                </c:pt>
                <c:pt idx="5260">
                  <c:v>40</c:v>
                </c:pt>
                <c:pt idx="5261">
                  <c:v>40.9</c:v>
                </c:pt>
                <c:pt idx="5262">
                  <c:v>41.2</c:v>
                </c:pt>
                <c:pt idx="5263">
                  <c:v>40.5</c:v>
                </c:pt>
                <c:pt idx="5264">
                  <c:v>41.6</c:v>
                </c:pt>
                <c:pt idx="5265">
                  <c:v>36.4</c:v>
                </c:pt>
                <c:pt idx="5266">
                  <c:v>36</c:v>
                </c:pt>
                <c:pt idx="5267">
                  <c:v>37</c:v>
                </c:pt>
                <c:pt idx="5268">
                  <c:v>34</c:v>
                </c:pt>
                <c:pt idx="5269">
                  <c:v>38.6</c:v>
                </c:pt>
                <c:pt idx="5270">
                  <c:v>40.9</c:v>
                </c:pt>
                <c:pt idx="5271">
                  <c:v>41.2</c:v>
                </c:pt>
                <c:pt idx="5272">
                  <c:v>40.200000000000003</c:v>
                </c:pt>
                <c:pt idx="5273">
                  <c:v>37.9</c:v>
                </c:pt>
                <c:pt idx="5274">
                  <c:v>37</c:v>
                </c:pt>
                <c:pt idx="5275">
                  <c:v>39.5</c:v>
                </c:pt>
                <c:pt idx="5276">
                  <c:v>40.1</c:v>
                </c:pt>
                <c:pt idx="5277">
                  <c:v>42.6</c:v>
                </c:pt>
                <c:pt idx="5278">
                  <c:v>43</c:v>
                </c:pt>
                <c:pt idx="5279">
                  <c:v>40.200000000000003</c:v>
                </c:pt>
                <c:pt idx="5280">
                  <c:v>41.9</c:v>
                </c:pt>
                <c:pt idx="5281">
                  <c:v>39</c:v>
                </c:pt>
                <c:pt idx="5282">
                  <c:v>35.5</c:v>
                </c:pt>
                <c:pt idx="5283">
                  <c:v>35.800000000000011</c:v>
                </c:pt>
                <c:pt idx="5284">
                  <c:v>29.5</c:v>
                </c:pt>
                <c:pt idx="5285">
                  <c:v>33</c:v>
                </c:pt>
                <c:pt idx="5286">
                  <c:v>30.3</c:v>
                </c:pt>
                <c:pt idx="5287">
                  <c:v>33</c:v>
                </c:pt>
                <c:pt idx="5288">
                  <c:v>29.5</c:v>
                </c:pt>
                <c:pt idx="5289">
                  <c:v>35</c:v>
                </c:pt>
                <c:pt idx="5290">
                  <c:v>35.5</c:v>
                </c:pt>
                <c:pt idx="5291">
                  <c:v>34</c:v>
                </c:pt>
                <c:pt idx="5292">
                  <c:v>33.5</c:v>
                </c:pt>
                <c:pt idx="5293">
                  <c:v>31.5</c:v>
                </c:pt>
                <c:pt idx="5294">
                  <c:v>32</c:v>
                </c:pt>
                <c:pt idx="5295">
                  <c:v>30.5</c:v>
                </c:pt>
                <c:pt idx="5296">
                  <c:v>30.6</c:v>
                </c:pt>
                <c:pt idx="5297">
                  <c:v>31.5</c:v>
                </c:pt>
                <c:pt idx="5298">
                  <c:v>30.3</c:v>
                </c:pt>
                <c:pt idx="5299">
                  <c:v>25</c:v>
                </c:pt>
                <c:pt idx="5300">
                  <c:v>31</c:v>
                </c:pt>
                <c:pt idx="5301">
                  <c:v>33.5</c:v>
                </c:pt>
                <c:pt idx="5302">
                  <c:v>33</c:v>
                </c:pt>
                <c:pt idx="5303">
                  <c:v>32</c:v>
                </c:pt>
                <c:pt idx="5304">
                  <c:v>32.1</c:v>
                </c:pt>
                <c:pt idx="5305">
                  <c:v>33.4</c:v>
                </c:pt>
                <c:pt idx="5306">
                  <c:v>32</c:v>
                </c:pt>
                <c:pt idx="5307">
                  <c:v>26.6</c:v>
                </c:pt>
                <c:pt idx="5308">
                  <c:v>30.8</c:v>
                </c:pt>
                <c:pt idx="5309">
                  <c:v>33.700000000000003</c:v>
                </c:pt>
                <c:pt idx="5310">
                  <c:v>32.700000000000003</c:v>
                </c:pt>
                <c:pt idx="5311">
                  <c:v>30.9</c:v>
                </c:pt>
                <c:pt idx="5312">
                  <c:v>33</c:v>
                </c:pt>
                <c:pt idx="5313">
                  <c:v>33</c:v>
                </c:pt>
                <c:pt idx="5314">
                  <c:v>33.5</c:v>
                </c:pt>
                <c:pt idx="5315">
                  <c:v>32</c:v>
                </c:pt>
                <c:pt idx="5316">
                  <c:v>33</c:v>
                </c:pt>
                <c:pt idx="5317">
                  <c:v>28.5</c:v>
                </c:pt>
                <c:pt idx="5318">
                  <c:v>31.5</c:v>
                </c:pt>
                <c:pt idx="5319">
                  <c:v>30.5</c:v>
                </c:pt>
                <c:pt idx="5320">
                  <c:v>30.5</c:v>
                </c:pt>
                <c:pt idx="5321">
                  <c:v>30.1</c:v>
                </c:pt>
                <c:pt idx="5322">
                  <c:v>30</c:v>
                </c:pt>
                <c:pt idx="5323">
                  <c:v>28.5</c:v>
                </c:pt>
                <c:pt idx="5324">
                  <c:v>31.5</c:v>
                </c:pt>
                <c:pt idx="5325">
                  <c:v>31.8</c:v>
                </c:pt>
                <c:pt idx="5326">
                  <c:v>31.5</c:v>
                </c:pt>
                <c:pt idx="5327">
                  <c:v>29.2</c:v>
                </c:pt>
                <c:pt idx="5328">
                  <c:v>29.5</c:v>
                </c:pt>
                <c:pt idx="5329">
                  <c:v>26</c:v>
                </c:pt>
                <c:pt idx="5330">
                  <c:v>29</c:v>
                </c:pt>
                <c:pt idx="5331">
                  <c:v>32.5</c:v>
                </c:pt>
                <c:pt idx="5332">
                  <c:v>33.200000000000003</c:v>
                </c:pt>
                <c:pt idx="5333">
                  <c:v>33.5</c:v>
                </c:pt>
                <c:pt idx="5334">
                  <c:v>33.200000000000003</c:v>
                </c:pt>
                <c:pt idx="5335">
                  <c:v>34</c:v>
                </c:pt>
                <c:pt idx="5336">
                  <c:v>36.5</c:v>
                </c:pt>
                <c:pt idx="5337">
                  <c:v>34.6</c:v>
                </c:pt>
                <c:pt idx="5338">
                  <c:v>32.200000000000003</c:v>
                </c:pt>
                <c:pt idx="5339">
                  <c:v>35.300000000000011</c:v>
                </c:pt>
                <c:pt idx="5340">
                  <c:v>33.800000000000011</c:v>
                </c:pt>
                <c:pt idx="5341">
                  <c:v>34.5</c:v>
                </c:pt>
                <c:pt idx="5342">
                  <c:v>33.700000000000003</c:v>
                </c:pt>
                <c:pt idx="5343">
                  <c:v>33.5</c:v>
                </c:pt>
                <c:pt idx="5344">
                  <c:v>35</c:v>
                </c:pt>
                <c:pt idx="5345">
                  <c:v>33</c:v>
                </c:pt>
                <c:pt idx="5346">
                  <c:v>32.9</c:v>
                </c:pt>
                <c:pt idx="5347">
                  <c:v>32.9</c:v>
                </c:pt>
                <c:pt idx="5348">
                  <c:v>32.300000000000011</c:v>
                </c:pt>
                <c:pt idx="5349">
                  <c:v>27.5</c:v>
                </c:pt>
                <c:pt idx="5350">
                  <c:v>25.2</c:v>
                </c:pt>
                <c:pt idx="5351">
                  <c:v>31</c:v>
                </c:pt>
                <c:pt idx="5352">
                  <c:v>34.4</c:v>
                </c:pt>
                <c:pt idx="5353">
                  <c:v>35.800000000000011</c:v>
                </c:pt>
                <c:pt idx="5354">
                  <c:v>32</c:v>
                </c:pt>
                <c:pt idx="5355">
                  <c:v>33.5</c:v>
                </c:pt>
                <c:pt idx="5356">
                  <c:v>30.3</c:v>
                </c:pt>
                <c:pt idx="5357">
                  <c:v>33.5</c:v>
                </c:pt>
                <c:pt idx="5358">
                  <c:v>31.2</c:v>
                </c:pt>
                <c:pt idx="5359">
                  <c:v>33.5</c:v>
                </c:pt>
                <c:pt idx="5360">
                  <c:v>31.8</c:v>
                </c:pt>
                <c:pt idx="5361">
                  <c:v>30.9</c:v>
                </c:pt>
                <c:pt idx="5362">
                  <c:v>32.6</c:v>
                </c:pt>
                <c:pt idx="5363">
                  <c:v>28.2</c:v>
                </c:pt>
                <c:pt idx="5364">
                  <c:v>26.2</c:v>
                </c:pt>
                <c:pt idx="5365">
                  <c:v>25.9</c:v>
                </c:pt>
                <c:pt idx="5366">
                  <c:v>31.5</c:v>
                </c:pt>
                <c:pt idx="5367">
                  <c:v>33</c:v>
                </c:pt>
                <c:pt idx="5368">
                  <c:v>30.4</c:v>
                </c:pt>
                <c:pt idx="5369">
                  <c:v>30.8</c:v>
                </c:pt>
                <c:pt idx="5370">
                  <c:v>30.9</c:v>
                </c:pt>
                <c:pt idx="5371">
                  <c:v>32</c:v>
                </c:pt>
                <c:pt idx="5372">
                  <c:v>32.800000000000011</c:v>
                </c:pt>
                <c:pt idx="5373">
                  <c:v>30</c:v>
                </c:pt>
                <c:pt idx="5374">
                  <c:v>32.700000000000003</c:v>
                </c:pt>
                <c:pt idx="5375">
                  <c:v>32.5</c:v>
                </c:pt>
                <c:pt idx="5376">
                  <c:v>29</c:v>
                </c:pt>
                <c:pt idx="5377">
                  <c:v>32.200000000000003</c:v>
                </c:pt>
                <c:pt idx="5378">
                  <c:v>32</c:v>
                </c:pt>
                <c:pt idx="5379">
                  <c:v>33.200000000000003</c:v>
                </c:pt>
                <c:pt idx="5380">
                  <c:v>33.9</c:v>
                </c:pt>
                <c:pt idx="5381">
                  <c:v>34.5</c:v>
                </c:pt>
                <c:pt idx="5382">
                  <c:v>33.5</c:v>
                </c:pt>
                <c:pt idx="5383">
                  <c:v>32.800000000000011</c:v>
                </c:pt>
                <c:pt idx="5384">
                  <c:v>32.5</c:v>
                </c:pt>
                <c:pt idx="5385">
                  <c:v>29</c:v>
                </c:pt>
                <c:pt idx="5386">
                  <c:v>30.3</c:v>
                </c:pt>
                <c:pt idx="5387">
                  <c:v>33.200000000000003</c:v>
                </c:pt>
                <c:pt idx="5388">
                  <c:v>36.6</c:v>
                </c:pt>
                <c:pt idx="5389">
                  <c:v>31.8</c:v>
                </c:pt>
                <c:pt idx="5390">
                  <c:v>33</c:v>
                </c:pt>
                <c:pt idx="5391">
                  <c:v>31.3</c:v>
                </c:pt>
                <c:pt idx="5392">
                  <c:v>30.7</c:v>
                </c:pt>
                <c:pt idx="5393">
                  <c:v>32.9</c:v>
                </c:pt>
                <c:pt idx="5394">
                  <c:v>33</c:v>
                </c:pt>
                <c:pt idx="5395">
                  <c:v>33.5</c:v>
                </c:pt>
                <c:pt idx="5396">
                  <c:v>32.200000000000003</c:v>
                </c:pt>
                <c:pt idx="5397">
                  <c:v>32.800000000000011</c:v>
                </c:pt>
                <c:pt idx="5398">
                  <c:v>32.700000000000003</c:v>
                </c:pt>
                <c:pt idx="5399">
                  <c:v>32.800000000000011</c:v>
                </c:pt>
                <c:pt idx="5400">
                  <c:v>32.200000000000003</c:v>
                </c:pt>
                <c:pt idx="5401">
                  <c:v>32</c:v>
                </c:pt>
                <c:pt idx="5402">
                  <c:v>32.800000000000011</c:v>
                </c:pt>
                <c:pt idx="5403">
                  <c:v>32.200000000000003</c:v>
                </c:pt>
                <c:pt idx="5404">
                  <c:v>32.4</c:v>
                </c:pt>
                <c:pt idx="5405">
                  <c:v>32.4</c:v>
                </c:pt>
                <c:pt idx="5406">
                  <c:v>32.5</c:v>
                </c:pt>
                <c:pt idx="5407">
                  <c:v>32</c:v>
                </c:pt>
                <c:pt idx="5408">
                  <c:v>32</c:v>
                </c:pt>
                <c:pt idx="5409">
                  <c:v>32</c:v>
                </c:pt>
                <c:pt idx="5410">
                  <c:v>32.200000000000003</c:v>
                </c:pt>
                <c:pt idx="5411">
                  <c:v>32.200000000000003</c:v>
                </c:pt>
                <c:pt idx="5412">
                  <c:v>32.4</c:v>
                </c:pt>
                <c:pt idx="5413">
                  <c:v>31</c:v>
                </c:pt>
                <c:pt idx="5414">
                  <c:v>31.6</c:v>
                </c:pt>
                <c:pt idx="5415">
                  <c:v>33.200000000000003</c:v>
                </c:pt>
                <c:pt idx="5416">
                  <c:v>31.6</c:v>
                </c:pt>
                <c:pt idx="5417">
                  <c:v>31.6</c:v>
                </c:pt>
                <c:pt idx="5418">
                  <c:v>31.2</c:v>
                </c:pt>
                <c:pt idx="5419">
                  <c:v>31.2</c:v>
                </c:pt>
                <c:pt idx="5420">
                  <c:v>30.5</c:v>
                </c:pt>
                <c:pt idx="5421">
                  <c:v>31.2</c:v>
                </c:pt>
                <c:pt idx="5422">
                  <c:v>31.9</c:v>
                </c:pt>
                <c:pt idx="5423">
                  <c:v>30.9</c:v>
                </c:pt>
                <c:pt idx="5424">
                  <c:v>30.2</c:v>
                </c:pt>
                <c:pt idx="5425">
                  <c:v>29.9</c:v>
                </c:pt>
                <c:pt idx="5426">
                  <c:v>27.9</c:v>
                </c:pt>
                <c:pt idx="5427">
                  <c:v>27.9</c:v>
                </c:pt>
                <c:pt idx="5428">
                  <c:v>26.5</c:v>
                </c:pt>
                <c:pt idx="5429">
                  <c:v>26.5</c:v>
                </c:pt>
                <c:pt idx="5430">
                  <c:v>26.7</c:v>
                </c:pt>
                <c:pt idx="5431">
                  <c:v>25.8</c:v>
                </c:pt>
                <c:pt idx="5432">
                  <c:v>26.3</c:v>
                </c:pt>
                <c:pt idx="5433">
                  <c:v>26.1</c:v>
                </c:pt>
                <c:pt idx="5434">
                  <c:v>26.1</c:v>
                </c:pt>
                <c:pt idx="5435">
                  <c:v>26.8</c:v>
                </c:pt>
                <c:pt idx="5436">
                  <c:v>24.9</c:v>
                </c:pt>
                <c:pt idx="5437">
                  <c:v>25.8</c:v>
                </c:pt>
                <c:pt idx="5438">
                  <c:v>23.2</c:v>
                </c:pt>
                <c:pt idx="5439">
                  <c:v>25.2</c:v>
                </c:pt>
                <c:pt idx="5440">
                  <c:v>24.9</c:v>
                </c:pt>
                <c:pt idx="5441">
                  <c:v>23</c:v>
                </c:pt>
                <c:pt idx="5442">
                  <c:v>23</c:v>
                </c:pt>
                <c:pt idx="5443">
                  <c:v>23.5</c:v>
                </c:pt>
                <c:pt idx="5444">
                  <c:v>22.3</c:v>
                </c:pt>
                <c:pt idx="5445">
                  <c:v>23.8</c:v>
                </c:pt>
                <c:pt idx="5446">
                  <c:v>23.2</c:v>
                </c:pt>
                <c:pt idx="5447">
                  <c:v>23.3</c:v>
                </c:pt>
                <c:pt idx="5448">
                  <c:v>22.2</c:v>
                </c:pt>
                <c:pt idx="5449">
                  <c:v>22.1</c:v>
                </c:pt>
                <c:pt idx="5450">
                  <c:v>22.3</c:v>
                </c:pt>
                <c:pt idx="5451">
                  <c:v>21.7</c:v>
                </c:pt>
                <c:pt idx="5452">
                  <c:v>21.5</c:v>
                </c:pt>
                <c:pt idx="5453">
                  <c:v>24</c:v>
                </c:pt>
                <c:pt idx="5454">
                  <c:v>22.7</c:v>
                </c:pt>
                <c:pt idx="5455">
                  <c:v>20.3</c:v>
                </c:pt>
                <c:pt idx="5456">
                  <c:v>19.2</c:v>
                </c:pt>
                <c:pt idx="5457">
                  <c:v>21.5</c:v>
                </c:pt>
                <c:pt idx="5458">
                  <c:v>20.100000000000001</c:v>
                </c:pt>
                <c:pt idx="5459">
                  <c:v>21.5</c:v>
                </c:pt>
                <c:pt idx="5460">
                  <c:v>22.2</c:v>
                </c:pt>
                <c:pt idx="5461">
                  <c:v>19.899999999999999</c:v>
                </c:pt>
                <c:pt idx="5462">
                  <c:v>22</c:v>
                </c:pt>
                <c:pt idx="5463">
                  <c:v>20.7</c:v>
                </c:pt>
                <c:pt idx="5464">
                  <c:v>18.899999999999999</c:v>
                </c:pt>
                <c:pt idx="5465">
                  <c:v>18.5</c:v>
                </c:pt>
                <c:pt idx="5466">
                  <c:v>18.600000000000001</c:v>
                </c:pt>
                <c:pt idx="5467">
                  <c:v>18.899999999999999</c:v>
                </c:pt>
                <c:pt idx="5468">
                  <c:v>20</c:v>
                </c:pt>
                <c:pt idx="5469">
                  <c:v>19.5</c:v>
                </c:pt>
                <c:pt idx="5470">
                  <c:v>20</c:v>
                </c:pt>
                <c:pt idx="5471">
                  <c:v>20</c:v>
                </c:pt>
                <c:pt idx="5472">
                  <c:v>20.5</c:v>
                </c:pt>
                <c:pt idx="5473">
                  <c:v>19.3</c:v>
                </c:pt>
                <c:pt idx="5474">
                  <c:v>20</c:v>
                </c:pt>
                <c:pt idx="5475">
                  <c:v>19.5</c:v>
                </c:pt>
                <c:pt idx="5476">
                  <c:v>19.5</c:v>
                </c:pt>
                <c:pt idx="5477">
                  <c:v>20</c:v>
                </c:pt>
                <c:pt idx="5478">
                  <c:v>20.2</c:v>
                </c:pt>
                <c:pt idx="5480">
                  <c:v>22.2</c:v>
                </c:pt>
                <c:pt idx="5481">
                  <c:v>21.9</c:v>
                </c:pt>
                <c:pt idx="5482">
                  <c:v>23</c:v>
                </c:pt>
                <c:pt idx="5483">
                  <c:v>22.2</c:v>
                </c:pt>
                <c:pt idx="5484">
                  <c:v>21.9</c:v>
                </c:pt>
                <c:pt idx="5485">
                  <c:v>21</c:v>
                </c:pt>
                <c:pt idx="5486">
                  <c:v>20.2</c:v>
                </c:pt>
                <c:pt idx="5487">
                  <c:v>20</c:v>
                </c:pt>
                <c:pt idx="5488">
                  <c:v>22.4</c:v>
                </c:pt>
                <c:pt idx="5489">
                  <c:v>22.2</c:v>
                </c:pt>
                <c:pt idx="5490">
                  <c:v>22.7</c:v>
                </c:pt>
                <c:pt idx="5491">
                  <c:v>20.5</c:v>
                </c:pt>
                <c:pt idx="5492">
                  <c:v>23</c:v>
                </c:pt>
                <c:pt idx="5493">
                  <c:v>24</c:v>
                </c:pt>
                <c:pt idx="5494">
                  <c:v>23</c:v>
                </c:pt>
                <c:pt idx="5495">
                  <c:v>23.2</c:v>
                </c:pt>
                <c:pt idx="5496">
                  <c:v>23.5</c:v>
                </c:pt>
                <c:pt idx="5497">
                  <c:v>19</c:v>
                </c:pt>
                <c:pt idx="5498">
                  <c:v>21.9</c:v>
                </c:pt>
                <c:pt idx="5499">
                  <c:v>22</c:v>
                </c:pt>
                <c:pt idx="5500">
                  <c:v>22.5</c:v>
                </c:pt>
                <c:pt idx="5501">
                  <c:v>22.5</c:v>
                </c:pt>
                <c:pt idx="5502">
                  <c:v>22.7</c:v>
                </c:pt>
                <c:pt idx="5503">
                  <c:v>19.2</c:v>
                </c:pt>
                <c:pt idx="5504">
                  <c:v>23.5</c:v>
                </c:pt>
                <c:pt idx="5505">
                  <c:v>22.9</c:v>
                </c:pt>
                <c:pt idx="5506">
                  <c:v>24.4</c:v>
                </c:pt>
                <c:pt idx="5507">
                  <c:v>25</c:v>
                </c:pt>
                <c:pt idx="5508">
                  <c:v>24.9</c:v>
                </c:pt>
                <c:pt idx="5509">
                  <c:v>23.8</c:v>
                </c:pt>
                <c:pt idx="5511">
                  <c:v>23.5</c:v>
                </c:pt>
                <c:pt idx="5513">
                  <c:v>21.9</c:v>
                </c:pt>
                <c:pt idx="5514">
                  <c:v>23</c:v>
                </c:pt>
                <c:pt idx="5515">
                  <c:v>22.5</c:v>
                </c:pt>
                <c:pt idx="5516">
                  <c:v>22.6</c:v>
                </c:pt>
                <c:pt idx="5517">
                  <c:v>24</c:v>
                </c:pt>
                <c:pt idx="5518">
                  <c:v>24.2</c:v>
                </c:pt>
                <c:pt idx="5519">
                  <c:v>25</c:v>
                </c:pt>
                <c:pt idx="5520">
                  <c:v>26.2</c:v>
                </c:pt>
                <c:pt idx="5522">
                  <c:v>26.1</c:v>
                </c:pt>
                <c:pt idx="5523">
                  <c:v>25.5</c:v>
                </c:pt>
                <c:pt idx="5524">
                  <c:v>27.8</c:v>
                </c:pt>
                <c:pt idx="5525">
                  <c:v>26.5</c:v>
                </c:pt>
                <c:pt idx="5529">
                  <c:v>24.8</c:v>
                </c:pt>
                <c:pt idx="5530">
                  <c:v>25.3</c:v>
                </c:pt>
                <c:pt idx="5531">
                  <c:v>24.5</c:v>
                </c:pt>
                <c:pt idx="5532">
                  <c:v>24.4</c:v>
                </c:pt>
                <c:pt idx="5533">
                  <c:v>26.8</c:v>
                </c:pt>
                <c:pt idx="5534">
                  <c:v>26.3</c:v>
                </c:pt>
                <c:pt idx="5535">
                  <c:v>27.3</c:v>
                </c:pt>
                <c:pt idx="5536">
                  <c:v>26.9</c:v>
                </c:pt>
                <c:pt idx="5537">
                  <c:v>26.5</c:v>
                </c:pt>
                <c:pt idx="5538">
                  <c:v>24.9</c:v>
                </c:pt>
                <c:pt idx="5539">
                  <c:v>24.5</c:v>
                </c:pt>
                <c:pt idx="5540">
                  <c:v>26</c:v>
                </c:pt>
                <c:pt idx="5541">
                  <c:v>27.2</c:v>
                </c:pt>
                <c:pt idx="5542">
                  <c:v>29</c:v>
                </c:pt>
                <c:pt idx="5543">
                  <c:v>28.7</c:v>
                </c:pt>
                <c:pt idx="5544">
                  <c:v>29.5</c:v>
                </c:pt>
                <c:pt idx="5545">
                  <c:v>31.5</c:v>
                </c:pt>
                <c:pt idx="5546">
                  <c:v>28.2</c:v>
                </c:pt>
                <c:pt idx="5547">
                  <c:v>29.9</c:v>
                </c:pt>
                <c:pt idx="5548">
                  <c:v>31.2</c:v>
                </c:pt>
                <c:pt idx="5549">
                  <c:v>30</c:v>
                </c:pt>
                <c:pt idx="5550">
                  <c:v>29</c:v>
                </c:pt>
                <c:pt idx="5551">
                  <c:v>28.3</c:v>
                </c:pt>
                <c:pt idx="5552">
                  <c:v>29.5</c:v>
                </c:pt>
                <c:pt idx="5553">
                  <c:v>28.2</c:v>
                </c:pt>
                <c:pt idx="5554">
                  <c:v>28</c:v>
                </c:pt>
                <c:pt idx="5555">
                  <c:v>27</c:v>
                </c:pt>
                <c:pt idx="5556">
                  <c:v>32</c:v>
                </c:pt>
                <c:pt idx="5557">
                  <c:v>31.7</c:v>
                </c:pt>
                <c:pt idx="5558">
                  <c:v>31.4</c:v>
                </c:pt>
                <c:pt idx="5559">
                  <c:v>31.5</c:v>
                </c:pt>
                <c:pt idx="5560">
                  <c:v>31.2</c:v>
                </c:pt>
                <c:pt idx="5561">
                  <c:v>29.5</c:v>
                </c:pt>
                <c:pt idx="5562">
                  <c:v>31.6</c:v>
                </c:pt>
                <c:pt idx="5563">
                  <c:v>33.700000000000003</c:v>
                </c:pt>
                <c:pt idx="5564">
                  <c:v>33.9</c:v>
                </c:pt>
                <c:pt idx="5565">
                  <c:v>33.300000000000011</c:v>
                </c:pt>
                <c:pt idx="5566">
                  <c:v>31</c:v>
                </c:pt>
                <c:pt idx="5567">
                  <c:v>31.3</c:v>
                </c:pt>
                <c:pt idx="5568">
                  <c:v>35.5</c:v>
                </c:pt>
                <c:pt idx="5569">
                  <c:v>34.300000000000011</c:v>
                </c:pt>
                <c:pt idx="5570">
                  <c:v>33</c:v>
                </c:pt>
                <c:pt idx="5571">
                  <c:v>31.6</c:v>
                </c:pt>
                <c:pt idx="5572">
                  <c:v>31.5</c:v>
                </c:pt>
                <c:pt idx="5573">
                  <c:v>32.700000000000003</c:v>
                </c:pt>
                <c:pt idx="5574">
                  <c:v>33.5</c:v>
                </c:pt>
                <c:pt idx="5575">
                  <c:v>32.6</c:v>
                </c:pt>
                <c:pt idx="5576">
                  <c:v>33.800000000000011</c:v>
                </c:pt>
                <c:pt idx="5577">
                  <c:v>33.9</c:v>
                </c:pt>
                <c:pt idx="5578">
                  <c:v>34.5</c:v>
                </c:pt>
                <c:pt idx="5579">
                  <c:v>35.6</c:v>
                </c:pt>
                <c:pt idx="5580">
                  <c:v>37.300000000000011</c:v>
                </c:pt>
                <c:pt idx="5581">
                  <c:v>36.300000000000011</c:v>
                </c:pt>
                <c:pt idx="5582">
                  <c:v>35.300000000000011</c:v>
                </c:pt>
                <c:pt idx="5583">
                  <c:v>35.300000000000011</c:v>
                </c:pt>
                <c:pt idx="5584">
                  <c:v>34.300000000000011</c:v>
                </c:pt>
                <c:pt idx="5585">
                  <c:v>34.5</c:v>
                </c:pt>
                <c:pt idx="5586">
                  <c:v>36.5</c:v>
                </c:pt>
                <c:pt idx="5587">
                  <c:v>36.5</c:v>
                </c:pt>
                <c:pt idx="5588">
                  <c:v>38.5</c:v>
                </c:pt>
                <c:pt idx="5589">
                  <c:v>37.5</c:v>
                </c:pt>
                <c:pt idx="5590">
                  <c:v>37.800000000000011</c:v>
                </c:pt>
                <c:pt idx="5591">
                  <c:v>38.9</c:v>
                </c:pt>
                <c:pt idx="5592">
                  <c:v>38.300000000000011</c:v>
                </c:pt>
                <c:pt idx="5593">
                  <c:v>37.5</c:v>
                </c:pt>
                <c:pt idx="5594">
                  <c:v>36</c:v>
                </c:pt>
                <c:pt idx="5595">
                  <c:v>38.800000000000011</c:v>
                </c:pt>
                <c:pt idx="5596">
                  <c:v>37.5</c:v>
                </c:pt>
                <c:pt idx="5597">
                  <c:v>37.4</c:v>
                </c:pt>
                <c:pt idx="5598">
                  <c:v>37.4</c:v>
                </c:pt>
                <c:pt idx="5599">
                  <c:v>37.800000000000011</c:v>
                </c:pt>
                <c:pt idx="5600">
                  <c:v>39.9</c:v>
                </c:pt>
                <c:pt idx="5601">
                  <c:v>40.6</c:v>
                </c:pt>
                <c:pt idx="5602">
                  <c:v>39.5</c:v>
                </c:pt>
                <c:pt idx="5603">
                  <c:v>40.300000000000011</c:v>
                </c:pt>
                <c:pt idx="5604">
                  <c:v>39.4</c:v>
                </c:pt>
                <c:pt idx="5605">
                  <c:v>40</c:v>
                </c:pt>
                <c:pt idx="5606">
                  <c:v>39.800000000000011</c:v>
                </c:pt>
                <c:pt idx="5607">
                  <c:v>36.300000000000011</c:v>
                </c:pt>
                <c:pt idx="5608">
                  <c:v>37.6</c:v>
                </c:pt>
                <c:pt idx="5609">
                  <c:v>36.9</c:v>
                </c:pt>
                <c:pt idx="5610">
                  <c:v>37.800000000000011</c:v>
                </c:pt>
                <c:pt idx="5611">
                  <c:v>37</c:v>
                </c:pt>
                <c:pt idx="5612">
                  <c:v>35.5</c:v>
                </c:pt>
                <c:pt idx="5613">
                  <c:v>35</c:v>
                </c:pt>
                <c:pt idx="5614">
                  <c:v>35.5</c:v>
                </c:pt>
                <c:pt idx="5615">
                  <c:v>34.5</c:v>
                </c:pt>
                <c:pt idx="5616">
                  <c:v>33.700000000000003</c:v>
                </c:pt>
                <c:pt idx="5617">
                  <c:v>32.300000000000011</c:v>
                </c:pt>
                <c:pt idx="5618">
                  <c:v>36.300000000000011</c:v>
                </c:pt>
                <c:pt idx="5619">
                  <c:v>34.300000000000011</c:v>
                </c:pt>
                <c:pt idx="5620">
                  <c:v>35.5</c:v>
                </c:pt>
                <c:pt idx="5621">
                  <c:v>36.700000000000003</c:v>
                </c:pt>
                <c:pt idx="5622">
                  <c:v>37.800000000000011</c:v>
                </c:pt>
                <c:pt idx="5623">
                  <c:v>36.5</c:v>
                </c:pt>
                <c:pt idx="5624">
                  <c:v>35.800000000000011</c:v>
                </c:pt>
                <c:pt idx="5625">
                  <c:v>36.9</c:v>
                </c:pt>
                <c:pt idx="5626">
                  <c:v>38.5</c:v>
                </c:pt>
                <c:pt idx="5627">
                  <c:v>39.5</c:v>
                </c:pt>
                <c:pt idx="5628">
                  <c:v>40.9</c:v>
                </c:pt>
                <c:pt idx="5629">
                  <c:v>40.700000000000003</c:v>
                </c:pt>
                <c:pt idx="5630">
                  <c:v>40.6</c:v>
                </c:pt>
                <c:pt idx="5631">
                  <c:v>39.700000000000003</c:v>
                </c:pt>
                <c:pt idx="5632">
                  <c:v>40.300000000000011</c:v>
                </c:pt>
                <c:pt idx="5633">
                  <c:v>40.1</c:v>
                </c:pt>
                <c:pt idx="5634">
                  <c:v>39.5</c:v>
                </c:pt>
                <c:pt idx="5635">
                  <c:v>38</c:v>
                </c:pt>
                <c:pt idx="5636">
                  <c:v>35.9</c:v>
                </c:pt>
                <c:pt idx="5637">
                  <c:v>29.7</c:v>
                </c:pt>
                <c:pt idx="5638">
                  <c:v>32.5</c:v>
                </c:pt>
                <c:pt idx="5639">
                  <c:v>37.700000000000003</c:v>
                </c:pt>
                <c:pt idx="5640">
                  <c:v>35</c:v>
                </c:pt>
                <c:pt idx="5641">
                  <c:v>33.200000000000003</c:v>
                </c:pt>
                <c:pt idx="5642">
                  <c:v>33.5</c:v>
                </c:pt>
                <c:pt idx="5643">
                  <c:v>33.5</c:v>
                </c:pt>
                <c:pt idx="5644">
                  <c:v>33.6</c:v>
                </c:pt>
                <c:pt idx="5645">
                  <c:v>32</c:v>
                </c:pt>
                <c:pt idx="5646">
                  <c:v>31.9</c:v>
                </c:pt>
                <c:pt idx="5647">
                  <c:v>30.3</c:v>
                </c:pt>
                <c:pt idx="5648">
                  <c:v>30.5</c:v>
                </c:pt>
                <c:pt idx="5649">
                  <c:v>31.7</c:v>
                </c:pt>
                <c:pt idx="5650">
                  <c:v>33</c:v>
                </c:pt>
                <c:pt idx="5651">
                  <c:v>34.200000000000003</c:v>
                </c:pt>
                <c:pt idx="5652">
                  <c:v>35.9</c:v>
                </c:pt>
                <c:pt idx="5653">
                  <c:v>36.800000000000011</c:v>
                </c:pt>
                <c:pt idx="5654">
                  <c:v>35.5</c:v>
                </c:pt>
                <c:pt idx="5655">
                  <c:v>35.9</c:v>
                </c:pt>
                <c:pt idx="5656">
                  <c:v>37.4</c:v>
                </c:pt>
                <c:pt idx="5657">
                  <c:v>36.200000000000003</c:v>
                </c:pt>
                <c:pt idx="5658">
                  <c:v>36.200000000000003</c:v>
                </c:pt>
                <c:pt idx="5659">
                  <c:v>38.200000000000003</c:v>
                </c:pt>
                <c:pt idx="5660">
                  <c:v>40</c:v>
                </c:pt>
                <c:pt idx="5661">
                  <c:v>33.800000000000011</c:v>
                </c:pt>
                <c:pt idx="5662">
                  <c:v>32</c:v>
                </c:pt>
                <c:pt idx="5663">
                  <c:v>34</c:v>
                </c:pt>
                <c:pt idx="5664">
                  <c:v>35</c:v>
                </c:pt>
                <c:pt idx="5665">
                  <c:v>33.5</c:v>
                </c:pt>
                <c:pt idx="5666">
                  <c:v>34.5</c:v>
                </c:pt>
                <c:pt idx="5667">
                  <c:v>35.5</c:v>
                </c:pt>
                <c:pt idx="5668">
                  <c:v>35.5</c:v>
                </c:pt>
                <c:pt idx="5669">
                  <c:v>34</c:v>
                </c:pt>
                <c:pt idx="5670">
                  <c:v>32.5</c:v>
                </c:pt>
                <c:pt idx="5671">
                  <c:v>28.5</c:v>
                </c:pt>
                <c:pt idx="5672">
                  <c:v>29</c:v>
                </c:pt>
                <c:pt idx="5673">
                  <c:v>32</c:v>
                </c:pt>
                <c:pt idx="5674">
                  <c:v>31.4</c:v>
                </c:pt>
                <c:pt idx="5675">
                  <c:v>32.300000000000011</c:v>
                </c:pt>
                <c:pt idx="5676">
                  <c:v>28.2</c:v>
                </c:pt>
                <c:pt idx="5677">
                  <c:v>31.9</c:v>
                </c:pt>
                <c:pt idx="5678">
                  <c:v>32.200000000000003</c:v>
                </c:pt>
                <c:pt idx="5679">
                  <c:v>33.200000000000003</c:v>
                </c:pt>
                <c:pt idx="5680">
                  <c:v>34.300000000000011</c:v>
                </c:pt>
                <c:pt idx="5681">
                  <c:v>34.300000000000011</c:v>
                </c:pt>
                <c:pt idx="5682">
                  <c:v>35.700000000000003</c:v>
                </c:pt>
                <c:pt idx="5683">
                  <c:v>35.700000000000003</c:v>
                </c:pt>
                <c:pt idx="5684">
                  <c:v>35</c:v>
                </c:pt>
                <c:pt idx="5685">
                  <c:v>35.5</c:v>
                </c:pt>
                <c:pt idx="5686">
                  <c:v>30.5</c:v>
                </c:pt>
                <c:pt idx="5687">
                  <c:v>32</c:v>
                </c:pt>
                <c:pt idx="5688">
                  <c:v>33.800000000000011</c:v>
                </c:pt>
                <c:pt idx="5689">
                  <c:v>34.200000000000003</c:v>
                </c:pt>
                <c:pt idx="5690">
                  <c:v>35.300000000000011</c:v>
                </c:pt>
                <c:pt idx="5691">
                  <c:v>32.5</c:v>
                </c:pt>
                <c:pt idx="5692">
                  <c:v>32.800000000000011</c:v>
                </c:pt>
                <c:pt idx="5693">
                  <c:v>33.300000000000011</c:v>
                </c:pt>
                <c:pt idx="5694">
                  <c:v>33.800000000000011</c:v>
                </c:pt>
                <c:pt idx="5695">
                  <c:v>29.8</c:v>
                </c:pt>
                <c:pt idx="5696">
                  <c:v>31.4</c:v>
                </c:pt>
                <c:pt idx="5697">
                  <c:v>31</c:v>
                </c:pt>
                <c:pt idx="5698">
                  <c:v>29.8</c:v>
                </c:pt>
                <c:pt idx="5699">
                  <c:v>30.9</c:v>
                </c:pt>
                <c:pt idx="5700">
                  <c:v>29.8</c:v>
                </c:pt>
                <c:pt idx="5701">
                  <c:v>33.4</c:v>
                </c:pt>
                <c:pt idx="5702">
                  <c:v>33</c:v>
                </c:pt>
                <c:pt idx="5703">
                  <c:v>33</c:v>
                </c:pt>
                <c:pt idx="5704">
                  <c:v>32.300000000000011</c:v>
                </c:pt>
                <c:pt idx="5705">
                  <c:v>35.5</c:v>
                </c:pt>
                <c:pt idx="5706">
                  <c:v>33</c:v>
                </c:pt>
                <c:pt idx="5707">
                  <c:v>32.5</c:v>
                </c:pt>
                <c:pt idx="5708">
                  <c:v>30.3</c:v>
                </c:pt>
                <c:pt idx="5709">
                  <c:v>31</c:v>
                </c:pt>
                <c:pt idx="5710">
                  <c:v>31</c:v>
                </c:pt>
                <c:pt idx="5711">
                  <c:v>27.6</c:v>
                </c:pt>
                <c:pt idx="5712">
                  <c:v>32.6</c:v>
                </c:pt>
                <c:pt idx="5713">
                  <c:v>32.6</c:v>
                </c:pt>
                <c:pt idx="5714">
                  <c:v>30.3</c:v>
                </c:pt>
                <c:pt idx="5715">
                  <c:v>28.9</c:v>
                </c:pt>
                <c:pt idx="5716">
                  <c:v>31</c:v>
                </c:pt>
                <c:pt idx="5717">
                  <c:v>28.5</c:v>
                </c:pt>
                <c:pt idx="5718">
                  <c:v>32.9</c:v>
                </c:pt>
                <c:pt idx="5719">
                  <c:v>33.5</c:v>
                </c:pt>
                <c:pt idx="5720">
                  <c:v>34</c:v>
                </c:pt>
                <c:pt idx="5721">
                  <c:v>32.5</c:v>
                </c:pt>
                <c:pt idx="5722">
                  <c:v>32.700000000000003</c:v>
                </c:pt>
                <c:pt idx="5723">
                  <c:v>32.5</c:v>
                </c:pt>
                <c:pt idx="5724">
                  <c:v>31.3</c:v>
                </c:pt>
                <c:pt idx="5725">
                  <c:v>34.5</c:v>
                </c:pt>
                <c:pt idx="5726">
                  <c:v>33.6</c:v>
                </c:pt>
                <c:pt idx="5727">
                  <c:v>33</c:v>
                </c:pt>
                <c:pt idx="5728">
                  <c:v>30.4</c:v>
                </c:pt>
                <c:pt idx="5729">
                  <c:v>33</c:v>
                </c:pt>
                <c:pt idx="5730">
                  <c:v>31.5</c:v>
                </c:pt>
                <c:pt idx="5731">
                  <c:v>29</c:v>
                </c:pt>
                <c:pt idx="5732">
                  <c:v>30</c:v>
                </c:pt>
                <c:pt idx="5733">
                  <c:v>32.800000000000011</c:v>
                </c:pt>
                <c:pt idx="5734">
                  <c:v>35</c:v>
                </c:pt>
                <c:pt idx="5735">
                  <c:v>30.5</c:v>
                </c:pt>
                <c:pt idx="5736">
                  <c:v>31</c:v>
                </c:pt>
                <c:pt idx="5737">
                  <c:v>32</c:v>
                </c:pt>
                <c:pt idx="5738">
                  <c:v>33</c:v>
                </c:pt>
                <c:pt idx="5739">
                  <c:v>32</c:v>
                </c:pt>
                <c:pt idx="5740">
                  <c:v>32.6</c:v>
                </c:pt>
                <c:pt idx="5741">
                  <c:v>33.5</c:v>
                </c:pt>
                <c:pt idx="5742">
                  <c:v>33.4</c:v>
                </c:pt>
                <c:pt idx="5743">
                  <c:v>33.300000000000011</c:v>
                </c:pt>
                <c:pt idx="5744">
                  <c:v>33</c:v>
                </c:pt>
                <c:pt idx="5745">
                  <c:v>33.5</c:v>
                </c:pt>
                <c:pt idx="5746">
                  <c:v>33.4</c:v>
                </c:pt>
                <c:pt idx="5747">
                  <c:v>32</c:v>
                </c:pt>
                <c:pt idx="5748">
                  <c:v>31.8</c:v>
                </c:pt>
                <c:pt idx="5749">
                  <c:v>34</c:v>
                </c:pt>
                <c:pt idx="5750">
                  <c:v>30.6</c:v>
                </c:pt>
                <c:pt idx="5751">
                  <c:v>31.6</c:v>
                </c:pt>
                <c:pt idx="5752">
                  <c:v>32</c:v>
                </c:pt>
                <c:pt idx="5753">
                  <c:v>32</c:v>
                </c:pt>
                <c:pt idx="5754">
                  <c:v>31.8</c:v>
                </c:pt>
                <c:pt idx="5755">
                  <c:v>32.4</c:v>
                </c:pt>
                <c:pt idx="5756">
                  <c:v>32.200000000000003</c:v>
                </c:pt>
                <c:pt idx="5757">
                  <c:v>33.200000000000003</c:v>
                </c:pt>
                <c:pt idx="5758">
                  <c:v>32.200000000000003</c:v>
                </c:pt>
                <c:pt idx="5759">
                  <c:v>32</c:v>
                </c:pt>
                <c:pt idx="5760">
                  <c:v>31.6</c:v>
                </c:pt>
                <c:pt idx="5761">
                  <c:v>30.2</c:v>
                </c:pt>
                <c:pt idx="5762">
                  <c:v>31</c:v>
                </c:pt>
                <c:pt idx="5763">
                  <c:v>32.200000000000003</c:v>
                </c:pt>
                <c:pt idx="5764">
                  <c:v>31.4</c:v>
                </c:pt>
                <c:pt idx="5765">
                  <c:v>31.2</c:v>
                </c:pt>
                <c:pt idx="5766">
                  <c:v>30.4</c:v>
                </c:pt>
                <c:pt idx="5767">
                  <c:v>31</c:v>
                </c:pt>
                <c:pt idx="5768">
                  <c:v>31</c:v>
                </c:pt>
                <c:pt idx="5769">
                  <c:v>30.2</c:v>
                </c:pt>
                <c:pt idx="5770">
                  <c:v>31.2</c:v>
                </c:pt>
                <c:pt idx="5771">
                  <c:v>31</c:v>
                </c:pt>
                <c:pt idx="5772">
                  <c:v>30.8</c:v>
                </c:pt>
                <c:pt idx="5773">
                  <c:v>31.3</c:v>
                </c:pt>
                <c:pt idx="5774">
                  <c:v>30.9</c:v>
                </c:pt>
                <c:pt idx="5775">
                  <c:v>31.5</c:v>
                </c:pt>
                <c:pt idx="5776">
                  <c:v>31.4</c:v>
                </c:pt>
                <c:pt idx="5777">
                  <c:v>31.6</c:v>
                </c:pt>
                <c:pt idx="5778">
                  <c:v>31.5</c:v>
                </c:pt>
                <c:pt idx="5779">
                  <c:v>30.9</c:v>
                </c:pt>
                <c:pt idx="5780">
                  <c:v>30.1</c:v>
                </c:pt>
                <c:pt idx="5781">
                  <c:v>30.2</c:v>
                </c:pt>
                <c:pt idx="5782">
                  <c:v>30.9</c:v>
                </c:pt>
                <c:pt idx="5783">
                  <c:v>30.2</c:v>
                </c:pt>
                <c:pt idx="5784">
                  <c:v>29.9</c:v>
                </c:pt>
                <c:pt idx="5785">
                  <c:v>30.3</c:v>
                </c:pt>
                <c:pt idx="5786">
                  <c:v>30.2</c:v>
                </c:pt>
                <c:pt idx="5787">
                  <c:v>30.5</c:v>
                </c:pt>
                <c:pt idx="5788">
                  <c:v>31</c:v>
                </c:pt>
                <c:pt idx="5789">
                  <c:v>30</c:v>
                </c:pt>
                <c:pt idx="5790">
                  <c:v>29.5</c:v>
                </c:pt>
                <c:pt idx="5791">
                  <c:v>30</c:v>
                </c:pt>
                <c:pt idx="5792">
                  <c:v>29</c:v>
                </c:pt>
                <c:pt idx="5793">
                  <c:v>29</c:v>
                </c:pt>
                <c:pt idx="5794">
                  <c:v>29</c:v>
                </c:pt>
                <c:pt idx="5795">
                  <c:v>28.2</c:v>
                </c:pt>
                <c:pt idx="5796">
                  <c:v>29.5</c:v>
                </c:pt>
                <c:pt idx="5797">
                  <c:v>29</c:v>
                </c:pt>
                <c:pt idx="5798">
                  <c:v>29</c:v>
                </c:pt>
                <c:pt idx="5799">
                  <c:v>27.2</c:v>
                </c:pt>
                <c:pt idx="5800">
                  <c:v>24.5</c:v>
                </c:pt>
                <c:pt idx="5801">
                  <c:v>25.5</c:v>
                </c:pt>
                <c:pt idx="5802">
                  <c:v>26.5</c:v>
                </c:pt>
                <c:pt idx="5803">
                  <c:v>25.5</c:v>
                </c:pt>
                <c:pt idx="5804">
                  <c:v>23.5</c:v>
                </c:pt>
                <c:pt idx="5805">
                  <c:v>23.5</c:v>
                </c:pt>
                <c:pt idx="5806">
                  <c:v>25</c:v>
                </c:pt>
                <c:pt idx="5807">
                  <c:v>26.6</c:v>
                </c:pt>
                <c:pt idx="5808">
                  <c:v>25.5</c:v>
                </c:pt>
                <c:pt idx="5809">
                  <c:v>29</c:v>
                </c:pt>
                <c:pt idx="5810">
                  <c:v>27.1</c:v>
                </c:pt>
                <c:pt idx="5811">
                  <c:v>26</c:v>
                </c:pt>
                <c:pt idx="5812">
                  <c:v>25.2</c:v>
                </c:pt>
                <c:pt idx="5813">
                  <c:v>25.4</c:v>
                </c:pt>
                <c:pt idx="5814">
                  <c:v>25</c:v>
                </c:pt>
                <c:pt idx="5815">
                  <c:v>24</c:v>
                </c:pt>
                <c:pt idx="5816">
                  <c:v>23.5</c:v>
                </c:pt>
                <c:pt idx="5817">
                  <c:v>24.4</c:v>
                </c:pt>
                <c:pt idx="5818">
                  <c:v>24.5</c:v>
                </c:pt>
                <c:pt idx="5819">
                  <c:v>24.3</c:v>
                </c:pt>
                <c:pt idx="5820">
                  <c:v>23.9</c:v>
                </c:pt>
                <c:pt idx="5821">
                  <c:v>21.2</c:v>
                </c:pt>
                <c:pt idx="5822">
                  <c:v>21.4</c:v>
                </c:pt>
                <c:pt idx="5823">
                  <c:v>21.2</c:v>
                </c:pt>
                <c:pt idx="5824">
                  <c:v>21.4</c:v>
                </c:pt>
                <c:pt idx="5825">
                  <c:v>22.2</c:v>
                </c:pt>
                <c:pt idx="5826">
                  <c:v>22.1</c:v>
                </c:pt>
                <c:pt idx="5827">
                  <c:v>21.3</c:v>
                </c:pt>
                <c:pt idx="5828">
                  <c:v>22.3</c:v>
                </c:pt>
                <c:pt idx="5829">
                  <c:v>22.5</c:v>
                </c:pt>
                <c:pt idx="5830">
                  <c:v>22.6</c:v>
                </c:pt>
                <c:pt idx="5831">
                  <c:v>22.3</c:v>
                </c:pt>
                <c:pt idx="5832">
                  <c:v>21.2</c:v>
                </c:pt>
                <c:pt idx="5833">
                  <c:v>21.1</c:v>
                </c:pt>
                <c:pt idx="5834">
                  <c:v>22.5</c:v>
                </c:pt>
                <c:pt idx="5835">
                  <c:v>22.5</c:v>
                </c:pt>
                <c:pt idx="5836">
                  <c:v>22.9</c:v>
                </c:pt>
                <c:pt idx="5837">
                  <c:v>24.3</c:v>
                </c:pt>
                <c:pt idx="5838">
                  <c:v>24</c:v>
                </c:pt>
                <c:pt idx="5839">
                  <c:v>25</c:v>
                </c:pt>
                <c:pt idx="5840">
                  <c:v>23.8</c:v>
                </c:pt>
                <c:pt idx="5841">
                  <c:v>23</c:v>
                </c:pt>
                <c:pt idx="5842">
                  <c:v>21.2</c:v>
                </c:pt>
                <c:pt idx="5843">
                  <c:v>22</c:v>
                </c:pt>
                <c:pt idx="5844">
                  <c:v>19</c:v>
                </c:pt>
                <c:pt idx="5846">
                  <c:v>21.2</c:v>
                </c:pt>
                <c:pt idx="5847">
                  <c:v>22</c:v>
                </c:pt>
                <c:pt idx="5848">
                  <c:v>22</c:v>
                </c:pt>
                <c:pt idx="5849">
                  <c:v>22</c:v>
                </c:pt>
                <c:pt idx="5850">
                  <c:v>22.3</c:v>
                </c:pt>
                <c:pt idx="5851">
                  <c:v>21.1</c:v>
                </c:pt>
                <c:pt idx="5852">
                  <c:v>21.5</c:v>
                </c:pt>
                <c:pt idx="5853">
                  <c:v>21.9</c:v>
                </c:pt>
                <c:pt idx="5854">
                  <c:v>21.9</c:v>
                </c:pt>
                <c:pt idx="5855">
                  <c:v>22.4</c:v>
                </c:pt>
                <c:pt idx="5856">
                  <c:v>23.2</c:v>
                </c:pt>
                <c:pt idx="5857">
                  <c:v>23.5</c:v>
                </c:pt>
                <c:pt idx="5858">
                  <c:v>23.2</c:v>
                </c:pt>
                <c:pt idx="5859">
                  <c:v>20</c:v>
                </c:pt>
                <c:pt idx="5860">
                  <c:v>24</c:v>
                </c:pt>
                <c:pt idx="5861">
                  <c:v>24</c:v>
                </c:pt>
                <c:pt idx="5862">
                  <c:v>24</c:v>
                </c:pt>
                <c:pt idx="5863">
                  <c:v>23</c:v>
                </c:pt>
                <c:pt idx="5864">
                  <c:v>23</c:v>
                </c:pt>
                <c:pt idx="5865">
                  <c:v>21.5</c:v>
                </c:pt>
                <c:pt idx="5866">
                  <c:v>22.5</c:v>
                </c:pt>
                <c:pt idx="5867">
                  <c:v>22.5</c:v>
                </c:pt>
                <c:pt idx="5868">
                  <c:v>20.5</c:v>
                </c:pt>
                <c:pt idx="5869">
                  <c:v>21.8</c:v>
                </c:pt>
                <c:pt idx="5870">
                  <c:v>15.3</c:v>
                </c:pt>
                <c:pt idx="5871">
                  <c:v>22.9</c:v>
                </c:pt>
                <c:pt idx="5872">
                  <c:v>23.2</c:v>
                </c:pt>
                <c:pt idx="5873">
                  <c:v>19.5</c:v>
                </c:pt>
                <c:pt idx="5874">
                  <c:v>19.5</c:v>
                </c:pt>
                <c:pt idx="5875">
                  <c:v>20.5</c:v>
                </c:pt>
                <c:pt idx="5876">
                  <c:v>21.5</c:v>
                </c:pt>
                <c:pt idx="5877">
                  <c:v>23.5</c:v>
                </c:pt>
                <c:pt idx="5878">
                  <c:v>24.5</c:v>
                </c:pt>
                <c:pt idx="5879">
                  <c:v>25.5</c:v>
                </c:pt>
                <c:pt idx="5880">
                  <c:v>17.5</c:v>
                </c:pt>
                <c:pt idx="5881">
                  <c:v>21.5</c:v>
                </c:pt>
                <c:pt idx="5882">
                  <c:v>22</c:v>
                </c:pt>
                <c:pt idx="5883">
                  <c:v>22.5</c:v>
                </c:pt>
                <c:pt idx="5884">
                  <c:v>23</c:v>
                </c:pt>
                <c:pt idx="5885">
                  <c:v>24</c:v>
                </c:pt>
                <c:pt idx="5886">
                  <c:v>24.3</c:v>
                </c:pt>
                <c:pt idx="5887">
                  <c:v>24.9</c:v>
                </c:pt>
                <c:pt idx="5888">
                  <c:v>25.4</c:v>
                </c:pt>
                <c:pt idx="5889">
                  <c:v>26.5</c:v>
                </c:pt>
                <c:pt idx="5890">
                  <c:v>27</c:v>
                </c:pt>
                <c:pt idx="5891">
                  <c:v>27.5</c:v>
                </c:pt>
                <c:pt idx="5892">
                  <c:v>27.8</c:v>
                </c:pt>
                <c:pt idx="5893">
                  <c:v>28</c:v>
                </c:pt>
                <c:pt idx="5894">
                  <c:v>28.5</c:v>
                </c:pt>
                <c:pt idx="5895">
                  <c:v>27.5</c:v>
                </c:pt>
                <c:pt idx="5896">
                  <c:v>30.9</c:v>
                </c:pt>
                <c:pt idx="5897">
                  <c:v>30.9</c:v>
                </c:pt>
                <c:pt idx="5898">
                  <c:v>30</c:v>
                </c:pt>
                <c:pt idx="5899">
                  <c:v>28</c:v>
                </c:pt>
                <c:pt idx="5900">
                  <c:v>27.1</c:v>
                </c:pt>
                <c:pt idx="5901">
                  <c:v>29</c:v>
                </c:pt>
                <c:pt idx="5902">
                  <c:v>27.4</c:v>
                </c:pt>
                <c:pt idx="5903">
                  <c:v>29.2</c:v>
                </c:pt>
                <c:pt idx="5904">
                  <c:v>31</c:v>
                </c:pt>
                <c:pt idx="5905">
                  <c:v>32</c:v>
                </c:pt>
                <c:pt idx="5906">
                  <c:v>30.1</c:v>
                </c:pt>
                <c:pt idx="5907">
                  <c:v>29.3</c:v>
                </c:pt>
                <c:pt idx="5908">
                  <c:v>29.4</c:v>
                </c:pt>
                <c:pt idx="5909">
                  <c:v>30.2</c:v>
                </c:pt>
                <c:pt idx="5910">
                  <c:v>30.2</c:v>
                </c:pt>
                <c:pt idx="5911">
                  <c:v>30</c:v>
                </c:pt>
                <c:pt idx="5912">
                  <c:v>31</c:v>
                </c:pt>
                <c:pt idx="5913">
                  <c:v>32.1</c:v>
                </c:pt>
                <c:pt idx="5914">
                  <c:v>32.300000000000011</c:v>
                </c:pt>
                <c:pt idx="5915">
                  <c:v>32.1</c:v>
                </c:pt>
                <c:pt idx="5916">
                  <c:v>32.200000000000003</c:v>
                </c:pt>
                <c:pt idx="5917">
                  <c:v>32.6</c:v>
                </c:pt>
                <c:pt idx="5918">
                  <c:v>33.4</c:v>
                </c:pt>
                <c:pt idx="5919">
                  <c:v>34.4</c:v>
                </c:pt>
                <c:pt idx="5920">
                  <c:v>34.300000000000011</c:v>
                </c:pt>
                <c:pt idx="5921">
                  <c:v>34.4</c:v>
                </c:pt>
                <c:pt idx="5922">
                  <c:v>34.1</c:v>
                </c:pt>
                <c:pt idx="5923">
                  <c:v>34.200000000000003</c:v>
                </c:pt>
                <c:pt idx="5924">
                  <c:v>33.1</c:v>
                </c:pt>
                <c:pt idx="5925">
                  <c:v>33.4</c:v>
                </c:pt>
                <c:pt idx="5926">
                  <c:v>34.1</c:v>
                </c:pt>
                <c:pt idx="5927">
                  <c:v>35.5</c:v>
                </c:pt>
                <c:pt idx="5928">
                  <c:v>35.4</c:v>
                </c:pt>
                <c:pt idx="5929">
                  <c:v>36.1</c:v>
                </c:pt>
                <c:pt idx="5930">
                  <c:v>38.200000000000003</c:v>
                </c:pt>
                <c:pt idx="5931">
                  <c:v>33.4</c:v>
                </c:pt>
                <c:pt idx="5932">
                  <c:v>35.4</c:v>
                </c:pt>
                <c:pt idx="5933">
                  <c:v>36</c:v>
                </c:pt>
                <c:pt idx="5934">
                  <c:v>37.300000000000011</c:v>
                </c:pt>
                <c:pt idx="5935">
                  <c:v>37.5</c:v>
                </c:pt>
                <c:pt idx="5936">
                  <c:v>37.1</c:v>
                </c:pt>
                <c:pt idx="5937">
                  <c:v>34.4</c:v>
                </c:pt>
                <c:pt idx="5938">
                  <c:v>35.4</c:v>
                </c:pt>
                <c:pt idx="5939">
                  <c:v>35</c:v>
                </c:pt>
                <c:pt idx="5940">
                  <c:v>30.2</c:v>
                </c:pt>
                <c:pt idx="5941">
                  <c:v>29.3</c:v>
                </c:pt>
                <c:pt idx="5942">
                  <c:v>32</c:v>
                </c:pt>
                <c:pt idx="5943">
                  <c:v>33.4</c:v>
                </c:pt>
                <c:pt idx="5944">
                  <c:v>35.300000000000011</c:v>
                </c:pt>
                <c:pt idx="5945">
                  <c:v>33.200000000000003</c:v>
                </c:pt>
                <c:pt idx="5946">
                  <c:v>33.6</c:v>
                </c:pt>
                <c:pt idx="5947">
                  <c:v>36.300000000000011</c:v>
                </c:pt>
                <c:pt idx="5948">
                  <c:v>37.5</c:v>
                </c:pt>
                <c:pt idx="5949">
                  <c:v>36.300000000000011</c:v>
                </c:pt>
                <c:pt idx="5950">
                  <c:v>32.200000000000003</c:v>
                </c:pt>
                <c:pt idx="5951">
                  <c:v>30.2</c:v>
                </c:pt>
                <c:pt idx="5952">
                  <c:v>30.7</c:v>
                </c:pt>
                <c:pt idx="5953">
                  <c:v>32</c:v>
                </c:pt>
                <c:pt idx="5954">
                  <c:v>34.1</c:v>
                </c:pt>
                <c:pt idx="5955">
                  <c:v>34.5</c:v>
                </c:pt>
                <c:pt idx="5956">
                  <c:v>35</c:v>
                </c:pt>
                <c:pt idx="5957">
                  <c:v>36.200000000000003</c:v>
                </c:pt>
                <c:pt idx="5958">
                  <c:v>37.300000000000011</c:v>
                </c:pt>
                <c:pt idx="5959">
                  <c:v>38.1</c:v>
                </c:pt>
                <c:pt idx="5960">
                  <c:v>37.4</c:v>
                </c:pt>
                <c:pt idx="5961">
                  <c:v>38</c:v>
                </c:pt>
                <c:pt idx="5962">
                  <c:v>40.1</c:v>
                </c:pt>
                <c:pt idx="5963">
                  <c:v>37.4</c:v>
                </c:pt>
                <c:pt idx="5964">
                  <c:v>36.1</c:v>
                </c:pt>
                <c:pt idx="5965">
                  <c:v>31</c:v>
                </c:pt>
                <c:pt idx="5966">
                  <c:v>29.5</c:v>
                </c:pt>
                <c:pt idx="5967">
                  <c:v>31.3</c:v>
                </c:pt>
                <c:pt idx="5968">
                  <c:v>33.1</c:v>
                </c:pt>
                <c:pt idx="5969">
                  <c:v>32.200000000000003</c:v>
                </c:pt>
                <c:pt idx="5970">
                  <c:v>32</c:v>
                </c:pt>
                <c:pt idx="5971">
                  <c:v>32.1</c:v>
                </c:pt>
                <c:pt idx="5972">
                  <c:v>31</c:v>
                </c:pt>
                <c:pt idx="5973">
                  <c:v>34.200000000000003</c:v>
                </c:pt>
                <c:pt idx="5974">
                  <c:v>34</c:v>
                </c:pt>
                <c:pt idx="5975">
                  <c:v>29.4</c:v>
                </c:pt>
                <c:pt idx="5976">
                  <c:v>32.800000000000011</c:v>
                </c:pt>
                <c:pt idx="5977">
                  <c:v>34</c:v>
                </c:pt>
                <c:pt idx="5978">
                  <c:v>36.200000000000003</c:v>
                </c:pt>
                <c:pt idx="5979">
                  <c:v>37</c:v>
                </c:pt>
                <c:pt idx="5980">
                  <c:v>39</c:v>
                </c:pt>
                <c:pt idx="5981">
                  <c:v>32.4</c:v>
                </c:pt>
                <c:pt idx="5982">
                  <c:v>36.300000000000011</c:v>
                </c:pt>
                <c:pt idx="5983">
                  <c:v>38.4</c:v>
                </c:pt>
                <c:pt idx="5984">
                  <c:v>38.5</c:v>
                </c:pt>
                <c:pt idx="5985">
                  <c:v>38</c:v>
                </c:pt>
                <c:pt idx="5986">
                  <c:v>38</c:v>
                </c:pt>
                <c:pt idx="5987">
                  <c:v>38.4</c:v>
                </c:pt>
                <c:pt idx="5988">
                  <c:v>37.200000000000003</c:v>
                </c:pt>
                <c:pt idx="5989">
                  <c:v>37.4</c:v>
                </c:pt>
                <c:pt idx="5990">
                  <c:v>37.1</c:v>
                </c:pt>
                <c:pt idx="5991">
                  <c:v>36.9</c:v>
                </c:pt>
                <c:pt idx="5992">
                  <c:v>37.4</c:v>
                </c:pt>
                <c:pt idx="5993">
                  <c:v>39.9</c:v>
                </c:pt>
                <c:pt idx="5994">
                  <c:v>39.9</c:v>
                </c:pt>
                <c:pt idx="5995">
                  <c:v>40.4</c:v>
                </c:pt>
                <c:pt idx="5996">
                  <c:v>40.200000000000003</c:v>
                </c:pt>
                <c:pt idx="5997">
                  <c:v>40</c:v>
                </c:pt>
                <c:pt idx="5998">
                  <c:v>41</c:v>
                </c:pt>
                <c:pt idx="5999">
                  <c:v>39</c:v>
                </c:pt>
                <c:pt idx="6000">
                  <c:v>39.200000000000003</c:v>
                </c:pt>
                <c:pt idx="6001">
                  <c:v>39</c:v>
                </c:pt>
                <c:pt idx="6002">
                  <c:v>38</c:v>
                </c:pt>
                <c:pt idx="6003">
                  <c:v>37.800000000000011</c:v>
                </c:pt>
                <c:pt idx="6004">
                  <c:v>36.4</c:v>
                </c:pt>
                <c:pt idx="6005">
                  <c:v>37</c:v>
                </c:pt>
                <c:pt idx="6006">
                  <c:v>37</c:v>
                </c:pt>
                <c:pt idx="6007">
                  <c:v>34.200000000000003</c:v>
                </c:pt>
                <c:pt idx="6008">
                  <c:v>37</c:v>
                </c:pt>
                <c:pt idx="6009">
                  <c:v>38.200000000000003</c:v>
                </c:pt>
                <c:pt idx="6010">
                  <c:v>38.200000000000003</c:v>
                </c:pt>
                <c:pt idx="6011">
                  <c:v>37.200000000000003</c:v>
                </c:pt>
                <c:pt idx="6012">
                  <c:v>37.4</c:v>
                </c:pt>
                <c:pt idx="6013">
                  <c:v>37.4</c:v>
                </c:pt>
                <c:pt idx="6014">
                  <c:v>38.200000000000003</c:v>
                </c:pt>
                <c:pt idx="6015">
                  <c:v>38.200000000000003</c:v>
                </c:pt>
                <c:pt idx="6016">
                  <c:v>38.5</c:v>
                </c:pt>
                <c:pt idx="6017">
                  <c:v>38.800000000000011</c:v>
                </c:pt>
                <c:pt idx="6018">
                  <c:v>32.4</c:v>
                </c:pt>
                <c:pt idx="6019">
                  <c:v>34.800000000000011</c:v>
                </c:pt>
                <c:pt idx="6020">
                  <c:v>35</c:v>
                </c:pt>
                <c:pt idx="6021">
                  <c:v>35.6</c:v>
                </c:pt>
                <c:pt idx="6022">
                  <c:v>35.6</c:v>
                </c:pt>
                <c:pt idx="6023">
                  <c:v>34.4</c:v>
                </c:pt>
                <c:pt idx="6024">
                  <c:v>33.5</c:v>
                </c:pt>
                <c:pt idx="6025">
                  <c:v>34</c:v>
                </c:pt>
                <c:pt idx="6026">
                  <c:v>34</c:v>
                </c:pt>
                <c:pt idx="6027">
                  <c:v>31.8</c:v>
                </c:pt>
                <c:pt idx="6028">
                  <c:v>33.800000000000011</c:v>
                </c:pt>
                <c:pt idx="6029">
                  <c:v>34.5</c:v>
                </c:pt>
                <c:pt idx="6030">
                  <c:v>33.200000000000003</c:v>
                </c:pt>
                <c:pt idx="6031">
                  <c:v>30.5</c:v>
                </c:pt>
                <c:pt idx="6032">
                  <c:v>33.200000000000003</c:v>
                </c:pt>
                <c:pt idx="6033">
                  <c:v>33.200000000000003</c:v>
                </c:pt>
                <c:pt idx="6034">
                  <c:v>30.2</c:v>
                </c:pt>
                <c:pt idx="6035">
                  <c:v>31.2</c:v>
                </c:pt>
                <c:pt idx="6036">
                  <c:v>31.4</c:v>
                </c:pt>
                <c:pt idx="6037">
                  <c:v>30.2</c:v>
                </c:pt>
                <c:pt idx="6038">
                  <c:v>30.8</c:v>
                </c:pt>
                <c:pt idx="6039">
                  <c:v>29.4</c:v>
                </c:pt>
                <c:pt idx="6040">
                  <c:v>26.8</c:v>
                </c:pt>
                <c:pt idx="6041">
                  <c:v>30.6</c:v>
                </c:pt>
                <c:pt idx="6042">
                  <c:v>30.4</c:v>
                </c:pt>
                <c:pt idx="6043">
                  <c:v>30</c:v>
                </c:pt>
                <c:pt idx="6044">
                  <c:v>28.4</c:v>
                </c:pt>
                <c:pt idx="6045">
                  <c:v>31</c:v>
                </c:pt>
                <c:pt idx="6046">
                  <c:v>29</c:v>
                </c:pt>
                <c:pt idx="6047">
                  <c:v>33.6</c:v>
                </c:pt>
                <c:pt idx="6048">
                  <c:v>31.8</c:v>
                </c:pt>
                <c:pt idx="6049">
                  <c:v>31.2</c:v>
                </c:pt>
                <c:pt idx="6050">
                  <c:v>32.4</c:v>
                </c:pt>
                <c:pt idx="6051">
                  <c:v>32.4</c:v>
                </c:pt>
                <c:pt idx="6052">
                  <c:v>33.200000000000003</c:v>
                </c:pt>
                <c:pt idx="6053">
                  <c:v>32</c:v>
                </c:pt>
                <c:pt idx="6054">
                  <c:v>31.4</c:v>
                </c:pt>
                <c:pt idx="6055">
                  <c:v>31.6</c:v>
                </c:pt>
                <c:pt idx="6056">
                  <c:v>33.800000000000011</c:v>
                </c:pt>
                <c:pt idx="6057">
                  <c:v>31</c:v>
                </c:pt>
                <c:pt idx="6058">
                  <c:v>32</c:v>
                </c:pt>
                <c:pt idx="6059">
                  <c:v>30.4</c:v>
                </c:pt>
                <c:pt idx="6060">
                  <c:v>29.8</c:v>
                </c:pt>
                <c:pt idx="6061">
                  <c:v>31.8</c:v>
                </c:pt>
                <c:pt idx="6062">
                  <c:v>34.200000000000003</c:v>
                </c:pt>
                <c:pt idx="6063">
                  <c:v>32.800000000000011</c:v>
                </c:pt>
                <c:pt idx="6064">
                  <c:v>33</c:v>
                </c:pt>
                <c:pt idx="6065">
                  <c:v>32.5</c:v>
                </c:pt>
                <c:pt idx="6066">
                  <c:v>31.2</c:v>
                </c:pt>
                <c:pt idx="6067">
                  <c:v>34</c:v>
                </c:pt>
                <c:pt idx="6068">
                  <c:v>31.8</c:v>
                </c:pt>
                <c:pt idx="6069">
                  <c:v>31.8</c:v>
                </c:pt>
                <c:pt idx="6070">
                  <c:v>30.8</c:v>
                </c:pt>
                <c:pt idx="6071">
                  <c:v>28</c:v>
                </c:pt>
                <c:pt idx="6072">
                  <c:v>30</c:v>
                </c:pt>
                <c:pt idx="6073">
                  <c:v>32.4</c:v>
                </c:pt>
                <c:pt idx="6074">
                  <c:v>31.8</c:v>
                </c:pt>
                <c:pt idx="6075">
                  <c:v>33</c:v>
                </c:pt>
                <c:pt idx="6076">
                  <c:v>34.200000000000003</c:v>
                </c:pt>
                <c:pt idx="6077">
                  <c:v>33.800000000000011</c:v>
                </c:pt>
                <c:pt idx="6078">
                  <c:v>35.200000000000003</c:v>
                </c:pt>
                <c:pt idx="6079">
                  <c:v>32.1</c:v>
                </c:pt>
                <c:pt idx="6080">
                  <c:v>29</c:v>
                </c:pt>
                <c:pt idx="6081">
                  <c:v>33.4</c:v>
                </c:pt>
                <c:pt idx="6082">
                  <c:v>28.4</c:v>
                </c:pt>
                <c:pt idx="6083">
                  <c:v>28.2</c:v>
                </c:pt>
                <c:pt idx="6084">
                  <c:v>32.800000000000011</c:v>
                </c:pt>
                <c:pt idx="6085">
                  <c:v>32.200000000000003</c:v>
                </c:pt>
                <c:pt idx="6086">
                  <c:v>30.8</c:v>
                </c:pt>
                <c:pt idx="6087">
                  <c:v>33.200000000000003</c:v>
                </c:pt>
                <c:pt idx="6088">
                  <c:v>34.800000000000011</c:v>
                </c:pt>
                <c:pt idx="6089">
                  <c:v>33.6</c:v>
                </c:pt>
                <c:pt idx="6090">
                  <c:v>31.8</c:v>
                </c:pt>
                <c:pt idx="6091">
                  <c:v>32.200000000000003</c:v>
                </c:pt>
                <c:pt idx="6092">
                  <c:v>33.800000000000011</c:v>
                </c:pt>
                <c:pt idx="6093">
                  <c:v>33.6</c:v>
                </c:pt>
                <c:pt idx="6094">
                  <c:v>31.4</c:v>
                </c:pt>
                <c:pt idx="6095">
                  <c:v>31.2</c:v>
                </c:pt>
                <c:pt idx="6096">
                  <c:v>33.5</c:v>
                </c:pt>
                <c:pt idx="6097">
                  <c:v>32</c:v>
                </c:pt>
                <c:pt idx="6098">
                  <c:v>29.6</c:v>
                </c:pt>
                <c:pt idx="6099">
                  <c:v>31.2</c:v>
                </c:pt>
                <c:pt idx="6100">
                  <c:v>32.200000000000003</c:v>
                </c:pt>
                <c:pt idx="6101">
                  <c:v>30.8</c:v>
                </c:pt>
                <c:pt idx="6102">
                  <c:v>32.200000000000003</c:v>
                </c:pt>
                <c:pt idx="6103">
                  <c:v>31</c:v>
                </c:pt>
                <c:pt idx="6104">
                  <c:v>30.2</c:v>
                </c:pt>
                <c:pt idx="6105">
                  <c:v>32.4</c:v>
                </c:pt>
                <c:pt idx="6106">
                  <c:v>31.3</c:v>
                </c:pt>
                <c:pt idx="6107">
                  <c:v>30.5</c:v>
                </c:pt>
                <c:pt idx="6108">
                  <c:v>30.5</c:v>
                </c:pt>
                <c:pt idx="6109">
                  <c:v>25.4</c:v>
                </c:pt>
                <c:pt idx="6110">
                  <c:v>28.9</c:v>
                </c:pt>
                <c:pt idx="6111">
                  <c:v>31.7</c:v>
                </c:pt>
                <c:pt idx="6112">
                  <c:v>32.5</c:v>
                </c:pt>
                <c:pt idx="6113">
                  <c:v>32.6</c:v>
                </c:pt>
                <c:pt idx="6114">
                  <c:v>33</c:v>
                </c:pt>
                <c:pt idx="6115">
                  <c:v>33.5</c:v>
                </c:pt>
                <c:pt idx="6116">
                  <c:v>32.800000000000011</c:v>
                </c:pt>
                <c:pt idx="6117">
                  <c:v>31.2</c:v>
                </c:pt>
                <c:pt idx="6118">
                  <c:v>32</c:v>
                </c:pt>
                <c:pt idx="6119">
                  <c:v>31.8</c:v>
                </c:pt>
                <c:pt idx="6120">
                  <c:v>30.4</c:v>
                </c:pt>
                <c:pt idx="6121">
                  <c:v>31</c:v>
                </c:pt>
                <c:pt idx="6122">
                  <c:v>29.4</c:v>
                </c:pt>
                <c:pt idx="6123">
                  <c:v>30</c:v>
                </c:pt>
                <c:pt idx="6124">
                  <c:v>31.8</c:v>
                </c:pt>
                <c:pt idx="6125">
                  <c:v>31.8</c:v>
                </c:pt>
                <c:pt idx="6126">
                  <c:v>31.8</c:v>
                </c:pt>
                <c:pt idx="6127">
                  <c:v>31</c:v>
                </c:pt>
                <c:pt idx="6128">
                  <c:v>31.4</c:v>
                </c:pt>
                <c:pt idx="6129">
                  <c:v>32</c:v>
                </c:pt>
                <c:pt idx="6130">
                  <c:v>32</c:v>
                </c:pt>
                <c:pt idx="6131">
                  <c:v>31.4</c:v>
                </c:pt>
                <c:pt idx="6132">
                  <c:v>29.6</c:v>
                </c:pt>
                <c:pt idx="6133">
                  <c:v>30</c:v>
                </c:pt>
                <c:pt idx="6134">
                  <c:v>28.8</c:v>
                </c:pt>
                <c:pt idx="6135">
                  <c:v>28.8</c:v>
                </c:pt>
                <c:pt idx="6136">
                  <c:v>28.6</c:v>
                </c:pt>
                <c:pt idx="6137">
                  <c:v>28.4</c:v>
                </c:pt>
                <c:pt idx="6138">
                  <c:v>30.2</c:v>
                </c:pt>
                <c:pt idx="6139">
                  <c:v>29.2</c:v>
                </c:pt>
                <c:pt idx="6140">
                  <c:v>29.8</c:v>
                </c:pt>
                <c:pt idx="6141">
                  <c:v>29.6</c:v>
                </c:pt>
                <c:pt idx="6142">
                  <c:v>28.8</c:v>
                </c:pt>
                <c:pt idx="6143">
                  <c:v>28.5</c:v>
                </c:pt>
                <c:pt idx="6144">
                  <c:v>30.4</c:v>
                </c:pt>
                <c:pt idx="6145">
                  <c:v>26.2</c:v>
                </c:pt>
                <c:pt idx="6146">
                  <c:v>26.4</c:v>
                </c:pt>
                <c:pt idx="6147">
                  <c:v>27.6</c:v>
                </c:pt>
                <c:pt idx="6148">
                  <c:v>27.2</c:v>
                </c:pt>
                <c:pt idx="6149">
                  <c:v>28</c:v>
                </c:pt>
                <c:pt idx="6150">
                  <c:v>28</c:v>
                </c:pt>
                <c:pt idx="6151">
                  <c:v>29.8</c:v>
                </c:pt>
                <c:pt idx="6152">
                  <c:v>29.8</c:v>
                </c:pt>
                <c:pt idx="6153">
                  <c:v>29.6</c:v>
                </c:pt>
                <c:pt idx="6154">
                  <c:v>28.2</c:v>
                </c:pt>
                <c:pt idx="6155">
                  <c:v>29</c:v>
                </c:pt>
                <c:pt idx="6156">
                  <c:v>28</c:v>
                </c:pt>
                <c:pt idx="6157">
                  <c:v>27</c:v>
                </c:pt>
                <c:pt idx="6158">
                  <c:v>28</c:v>
                </c:pt>
                <c:pt idx="6159">
                  <c:v>28</c:v>
                </c:pt>
                <c:pt idx="6160">
                  <c:v>28</c:v>
                </c:pt>
                <c:pt idx="6161">
                  <c:v>28</c:v>
                </c:pt>
                <c:pt idx="6162">
                  <c:v>27.2</c:v>
                </c:pt>
                <c:pt idx="6163">
                  <c:v>26</c:v>
                </c:pt>
                <c:pt idx="6164">
                  <c:v>26.4</c:v>
                </c:pt>
                <c:pt idx="6165">
                  <c:v>26.8</c:v>
                </c:pt>
                <c:pt idx="6166">
                  <c:v>27</c:v>
                </c:pt>
                <c:pt idx="6167">
                  <c:v>27.2</c:v>
                </c:pt>
                <c:pt idx="6168">
                  <c:v>27.8</c:v>
                </c:pt>
                <c:pt idx="6169">
                  <c:v>26.8</c:v>
                </c:pt>
                <c:pt idx="6170">
                  <c:v>26.8</c:v>
                </c:pt>
                <c:pt idx="6171">
                  <c:v>26</c:v>
                </c:pt>
                <c:pt idx="6172">
                  <c:v>26</c:v>
                </c:pt>
                <c:pt idx="6173">
                  <c:v>25.8</c:v>
                </c:pt>
                <c:pt idx="6174">
                  <c:v>26.1</c:v>
                </c:pt>
                <c:pt idx="6175">
                  <c:v>26</c:v>
                </c:pt>
                <c:pt idx="6176">
                  <c:v>22.8</c:v>
                </c:pt>
                <c:pt idx="6177">
                  <c:v>24.4</c:v>
                </c:pt>
                <c:pt idx="6178">
                  <c:v>24.2</c:v>
                </c:pt>
                <c:pt idx="6179">
                  <c:v>26.2</c:v>
                </c:pt>
                <c:pt idx="6180">
                  <c:v>25.4</c:v>
                </c:pt>
                <c:pt idx="6181">
                  <c:v>24</c:v>
                </c:pt>
                <c:pt idx="6182">
                  <c:v>24.2</c:v>
                </c:pt>
                <c:pt idx="6183">
                  <c:v>25</c:v>
                </c:pt>
                <c:pt idx="6184">
                  <c:v>23.4</c:v>
                </c:pt>
                <c:pt idx="6185">
                  <c:v>23.6</c:v>
                </c:pt>
                <c:pt idx="6186">
                  <c:v>23.4</c:v>
                </c:pt>
                <c:pt idx="6187">
                  <c:v>23</c:v>
                </c:pt>
                <c:pt idx="6188">
                  <c:v>22.8</c:v>
                </c:pt>
                <c:pt idx="6189">
                  <c:v>23</c:v>
                </c:pt>
                <c:pt idx="6190">
                  <c:v>23.4</c:v>
                </c:pt>
                <c:pt idx="6191">
                  <c:v>23.4</c:v>
                </c:pt>
                <c:pt idx="6192">
                  <c:v>22</c:v>
                </c:pt>
                <c:pt idx="6193">
                  <c:v>23</c:v>
                </c:pt>
                <c:pt idx="6194">
                  <c:v>20</c:v>
                </c:pt>
                <c:pt idx="6195">
                  <c:v>23.2</c:v>
                </c:pt>
                <c:pt idx="6196">
                  <c:v>22.2</c:v>
                </c:pt>
                <c:pt idx="6197">
                  <c:v>21</c:v>
                </c:pt>
                <c:pt idx="6198">
                  <c:v>21.4</c:v>
                </c:pt>
                <c:pt idx="6199">
                  <c:v>21</c:v>
                </c:pt>
                <c:pt idx="6200">
                  <c:v>23</c:v>
                </c:pt>
                <c:pt idx="6201">
                  <c:v>22.6</c:v>
                </c:pt>
                <c:pt idx="6202">
                  <c:v>22.8</c:v>
                </c:pt>
                <c:pt idx="6203">
                  <c:v>22</c:v>
                </c:pt>
                <c:pt idx="6204">
                  <c:v>22.2</c:v>
                </c:pt>
                <c:pt idx="6205">
                  <c:v>17</c:v>
                </c:pt>
                <c:pt idx="6206">
                  <c:v>17.2</c:v>
                </c:pt>
                <c:pt idx="6207">
                  <c:v>17.2</c:v>
                </c:pt>
                <c:pt idx="6208">
                  <c:v>20.2</c:v>
                </c:pt>
                <c:pt idx="6209">
                  <c:v>19.399999999999999</c:v>
                </c:pt>
                <c:pt idx="6210">
                  <c:v>20.2</c:v>
                </c:pt>
                <c:pt idx="6211">
                  <c:v>20.399999999999999</c:v>
                </c:pt>
                <c:pt idx="6212">
                  <c:v>17.399999999999999</c:v>
                </c:pt>
                <c:pt idx="6213">
                  <c:v>18</c:v>
                </c:pt>
                <c:pt idx="6214">
                  <c:v>16.399999999999999</c:v>
                </c:pt>
                <c:pt idx="6215">
                  <c:v>19</c:v>
                </c:pt>
                <c:pt idx="6216">
                  <c:v>19.8</c:v>
                </c:pt>
                <c:pt idx="6217">
                  <c:v>19.8</c:v>
                </c:pt>
                <c:pt idx="6218">
                  <c:v>20.399999999999999</c:v>
                </c:pt>
                <c:pt idx="6219">
                  <c:v>21</c:v>
                </c:pt>
                <c:pt idx="6220">
                  <c:v>20.399999999999999</c:v>
                </c:pt>
                <c:pt idx="6221">
                  <c:v>21.2</c:v>
                </c:pt>
                <c:pt idx="6222">
                  <c:v>20.399999999999999</c:v>
                </c:pt>
                <c:pt idx="6223">
                  <c:v>17</c:v>
                </c:pt>
                <c:pt idx="6224">
                  <c:v>22</c:v>
                </c:pt>
                <c:pt idx="6225">
                  <c:v>22.8</c:v>
                </c:pt>
                <c:pt idx="6226">
                  <c:v>22</c:v>
                </c:pt>
                <c:pt idx="6227">
                  <c:v>24.8</c:v>
                </c:pt>
                <c:pt idx="6228">
                  <c:v>19.2</c:v>
                </c:pt>
                <c:pt idx="6229">
                  <c:v>19.8</c:v>
                </c:pt>
                <c:pt idx="6230">
                  <c:v>21.6</c:v>
                </c:pt>
                <c:pt idx="6231">
                  <c:v>14</c:v>
                </c:pt>
                <c:pt idx="6232">
                  <c:v>19.2</c:v>
                </c:pt>
                <c:pt idx="6233">
                  <c:v>19.600000000000001</c:v>
                </c:pt>
                <c:pt idx="6234">
                  <c:v>22.1</c:v>
                </c:pt>
                <c:pt idx="6235">
                  <c:v>22.5</c:v>
                </c:pt>
                <c:pt idx="6236">
                  <c:v>22.4</c:v>
                </c:pt>
                <c:pt idx="6237">
                  <c:v>22.8</c:v>
                </c:pt>
                <c:pt idx="6238">
                  <c:v>23.4</c:v>
                </c:pt>
                <c:pt idx="6239">
                  <c:v>24.6</c:v>
                </c:pt>
                <c:pt idx="6240">
                  <c:v>24.4</c:v>
                </c:pt>
                <c:pt idx="6241">
                  <c:v>24</c:v>
                </c:pt>
                <c:pt idx="6242">
                  <c:v>24</c:v>
                </c:pt>
                <c:pt idx="6243">
                  <c:v>23</c:v>
                </c:pt>
                <c:pt idx="6244">
                  <c:v>22.8</c:v>
                </c:pt>
                <c:pt idx="6245">
                  <c:v>21</c:v>
                </c:pt>
                <c:pt idx="6246">
                  <c:v>23</c:v>
                </c:pt>
                <c:pt idx="6247">
                  <c:v>24.2</c:v>
                </c:pt>
                <c:pt idx="6248">
                  <c:v>16.8</c:v>
                </c:pt>
                <c:pt idx="6249">
                  <c:v>20.6</c:v>
                </c:pt>
                <c:pt idx="6250">
                  <c:v>22</c:v>
                </c:pt>
                <c:pt idx="6251">
                  <c:v>22</c:v>
                </c:pt>
                <c:pt idx="6252">
                  <c:v>24.4</c:v>
                </c:pt>
                <c:pt idx="6253">
                  <c:v>20.8</c:v>
                </c:pt>
                <c:pt idx="6254">
                  <c:v>24.2</c:v>
                </c:pt>
                <c:pt idx="6255">
                  <c:v>22.8</c:v>
                </c:pt>
                <c:pt idx="6256">
                  <c:v>20.399999999999999</c:v>
                </c:pt>
                <c:pt idx="6257">
                  <c:v>21</c:v>
                </c:pt>
                <c:pt idx="6258">
                  <c:v>23</c:v>
                </c:pt>
                <c:pt idx="6259">
                  <c:v>22</c:v>
                </c:pt>
                <c:pt idx="6260">
                  <c:v>22</c:v>
                </c:pt>
                <c:pt idx="6261">
                  <c:v>21.2</c:v>
                </c:pt>
                <c:pt idx="6262">
                  <c:v>22.4</c:v>
                </c:pt>
                <c:pt idx="6263">
                  <c:v>23.8</c:v>
                </c:pt>
                <c:pt idx="6264">
                  <c:v>25.2</c:v>
                </c:pt>
                <c:pt idx="6265">
                  <c:v>25</c:v>
                </c:pt>
                <c:pt idx="6266">
                  <c:v>26.4</c:v>
                </c:pt>
                <c:pt idx="6267">
                  <c:v>28</c:v>
                </c:pt>
                <c:pt idx="6268">
                  <c:v>28.2</c:v>
                </c:pt>
                <c:pt idx="6269">
                  <c:v>28.6</c:v>
                </c:pt>
                <c:pt idx="6270">
                  <c:v>29.8</c:v>
                </c:pt>
                <c:pt idx="6271">
                  <c:v>23.6</c:v>
                </c:pt>
                <c:pt idx="6272">
                  <c:v>24</c:v>
                </c:pt>
                <c:pt idx="6273">
                  <c:v>26.8</c:v>
                </c:pt>
                <c:pt idx="6274">
                  <c:v>26.8</c:v>
                </c:pt>
                <c:pt idx="6275">
                  <c:v>27</c:v>
                </c:pt>
                <c:pt idx="6276">
                  <c:v>26.8</c:v>
                </c:pt>
                <c:pt idx="6277">
                  <c:v>25.8</c:v>
                </c:pt>
                <c:pt idx="6278">
                  <c:v>27.8</c:v>
                </c:pt>
                <c:pt idx="6279">
                  <c:v>19.2</c:v>
                </c:pt>
                <c:pt idx="6280">
                  <c:v>19.2</c:v>
                </c:pt>
                <c:pt idx="6281">
                  <c:v>21.4</c:v>
                </c:pt>
                <c:pt idx="6282">
                  <c:v>23.6</c:v>
                </c:pt>
                <c:pt idx="6283">
                  <c:v>26</c:v>
                </c:pt>
                <c:pt idx="6284">
                  <c:v>27</c:v>
                </c:pt>
                <c:pt idx="6285">
                  <c:v>28.2</c:v>
                </c:pt>
                <c:pt idx="6286">
                  <c:v>24</c:v>
                </c:pt>
                <c:pt idx="6287">
                  <c:v>19.399999999999999</c:v>
                </c:pt>
                <c:pt idx="6288">
                  <c:v>26</c:v>
                </c:pt>
                <c:pt idx="6289">
                  <c:v>27.2</c:v>
                </c:pt>
                <c:pt idx="6290">
                  <c:v>29.2</c:v>
                </c:pt>
                <c:pt idx="6291">
                  <c:v>28.5</c:v>
                </c:pt>
                <c:pt idx="6292">
                  <c:v>26.4</c:v>
                </c:pt>
                <c:pt idx="6294">
                  <c:v>30</c:v>
                </c:pt>
                <c:pt idx="6295">
                  <c:v>30.2</c:v>
                </c:pt>
                <c:pt idx="6296">
                  <c:v>31</c:v>
                </c:pt>
                <c:pt idx="6297">
                  <c:v>31.6</c:v>
                </c:pt>
                <c:pt idx="6298">
                  <c:v>32.6</c:v>
                </c:pt>
                <c:pt idx="6299">
                  <c:v>29</c:v>
                </c:pt>
                <c:pt idx="6300">
                  <c:v>30</c:v>
                </c:pt>
                <c:pt idx="6301">
                  <c:v>30</c:v>
                </c:pt>
                <c:pt idx="6302">
                  <c:v>29.8</c:v>
                </c:pt>
                <c:pt idx="6303">
                  <c:v>30.4</c:v>
                </c:pt>
                <c:pt idx="6304">
                  <c:v>31.8</c:v>
                </c:pt>
                <c:pt idx="6305">
                  <c:v>32.4</c:v>
                </c:pt>
                <c:pt idx="6307">
                  <c:v>32</c:v>
                </c:pt>
                <c:pt idx="6308">
                  <c:v>33</c:v>
                </c:pt>
                <c:pt idx="6309">
                  <c:v>34.6</c:v>
                </c:pt>
                <c:pt idx="6310">
                  <c:v>36.4</c:v>
                </c:pt>
                <c:pt idx="6311">
                  <c:v>36.6</c:v>
                </c:pt>
                <c:pt idx="6312">
                  <c:v>36.200000000000003</c:v>
                </c:pt>
                <c:pt idx="6313">
                  <c:v>36</c:v>
                </c:pt>
                <c:pt idx="6314">
                  <c:v>35.200000000000003</c:v>
                </c:pt>
                <c:pt idx="6316">
                  <c:v>36.200000000000003</c:v>
                </c:pt>
                <c:pt idx="6317">
                  <c:v>35.800000000000011</c:v>
                </c:pt>
                <c:pt idx="6318">
                  <c:v>33.200000000000003</c:v>
                </c:pt>
                <c:pt idx="6319">
                  <c:v>32.6</c:v>
                </c:pt>
                <c:pt idx="6320">
                  <c:v>36</c:v>
                </c:pt>
                <c:pt idx="6321">
                  <c:v>36</c:v>
                </c:pt>
                <c:pt idx="6322">
                  <c:v>37</c:v>
                </c:pt>
                <c:pt idx="6323">
                  <c:v>36</c:v>
                </c:pt>
                <c:pt idx="6324">
                  <c:v>34</c:v>
                </c:pt>
                <c:pt idx="6325">
                  <c:v>36</c:v>
                </c:pt>
                <c:pt idx="6326">
                  <c:v>37</c:v>
                </c:pt>
                <c:pt idx="6327">
                  <c:v>36</c:v>
                </c:pt>
                <c:pt idx="6328">
                  <c:v>36.200000000000003</c:v>
                </c:pt>
                <c:pt idx="6329">
                  <c:v>37</c:v>
                </c:pt>
                <c:pt idx="6330">
                  <c:v>36</c:v>
                </c:pt>
                <c:pt idx="6331">
                  <c:v>37</c:v>
                </c:pt>
                <c:pt idx="6332">
                  <c:v>36.800000000000011</c:v>
                </c:pt>
                <c:pt idx="6333">
                  <c:v>37</c:v>
                </c:pt>
                <c:pt idx="6334">
                  <c:v>36.800000000000011</c:v>
                </c:pt>
                <c:pt idx="6335">
                  <c:v>37</c:v>
                </c:pt>
                <c:pt idx="6336">
                  <c:v>36</c:v>
                </c:pt>
                <c:pt idx="6337">
                  <c:v>37</c:v>
                </c:pt>
                <c:pt idx="6338">
                  <c:v>36.200000000000003</c:v>
                </c:pt>
                <c:pt idx="6339">
                  <c:v>37.200000000000003</c:v>
                </c:pt>
                <c:pt idx="6340">
                  <c:v>37.4</c:v>
                </c:pt>
                <c:pt idx="6341">
                  <c:v>37</c:v>
                </c:pt>
                <c:pt idx="6342">
                  <c:v>36.800000000000011</c:v>
                </c:pt>
                <c:pt idx="6343">
                  <c:v>36</c:v>
                </c:pt>
                <c:pt idx="6344">
                  <c:v>37</c:v>
                </c:pt>
                <c:pt idx="6345">
                  <c:v>38.6</c:v>
                </c:pt>
                <c:pt idx="6346">
                  <c:v>37.800000000000011</c:v>
                </c:pt>
                <c:pt idx="6347">
                  <c:v>37.6</c:v>
                </c:pt>
                <c:pt idx="6348">
                  <c:v>40.200000000000003</c:v>
                </c:pt>
                <c:pt idx="6349">
                  <c:v>42.4</c:v>
                </c:pt>
                <c:pt idx="6350">
                  <c:v>41</c:v>
                </c:pt>
                <c:pt idx="6351">
                  <c:v>40</c:v>
                </c:pt>
                <c:pt idx="6352">
                  <c:v>40</c:v>
                </c:pt>
                <c:pt idx="6353">
                  <c:v>35.6</c:v>
                </c:pt>
                <c:pt idx="6354">
                  <c:v>35.6</c:v>
                </c:pt>
                <c:pt idx="6355">
                  <c:v>35</c:v>
                </c:pt>
                <c:pt idx="6356">
                  <c:v>37</c:v>
                </c:pt>
                <c:pt idx="6357">
                  <c:v>38</c:v>
                </c:pt>
                <c:pt idx="6358">
                  <c:v>36.6</c:v>
                </c:pt>
                <c:pt idx="6359">
                  <c:v>37.800000000000011</c:v>
                </c:pt>
                <c:pt idx="6360">
                  <c:v>38.4</c:v>
                </c:pt>
                <c:pt idx="6362">
                  <c:v>38.200000000000003</c:v>
                </c:pt>
                <c:pt idx="6363">
                  <c:v>38.4</c:v>
                </c:pt>
                <c:pt idx="6364">
                  <c:v>38.6</c:v>
                </c:pt>
                <c:pt idx="6365">
                  <c:v>38.4</c:v>
                </c:pt>
                <c:pt idx="6366">
                  <c:v>38.5</c:v>
                </c:pt>
                <c:pt idx="6367">
                  <c:v>37</c:v>
                </c:pt>
                <c:pt idx="6368">
                  <c:v>35.6</c:v>
                </c:pt>
                <c:pt idx="6369">
                  <c:v>36</c:v>
                </c:pt>
                <c:pt idx="6370">
                  <c:v>37.6</c:v>
                </c:pt>
                <c:pt idx="6371">
                  <c:v>32.4</c:v>
                </c:pt>
                <c:pt idx="6372">
                  <c:v>33.6</c:v>
                </c:pt>
                <c:pt idx="6373">
                  <c:v>35.4</c:v>
                </c:pt>
                <c:pt idx="6374">
                  <c:v>36</c:v>
                </c:pt>
                <c:pt idx="6375">
                  <c:v>37</c:v>
                </c:pt>
                <c:pt idx="6376">
                  <c:v>36</c:v>
                </c:pt>
                <c:pt idx="6377">
                  <c:v>36.4</c:v>
                </c:pt>
                <c:pt idx="6378">
                  <c:v>31</c:v>
                </c:pt>
                <c:pt idx="6379">
                  <c:v>29.6</c:v>
                </c:pt>
                <c:pt idx="6380">
                  <c:v>30</c:v>
                </c:pt>
                <c:pt idx="6381">
                  <c:v>31</c:v>
                </c:pt>
                <c:pt idx="6382">
                  <c:v>31.6</c:v>
                </c:pt>
                <c:pt idx="6383">
                  <c:v>33.6</c:v>
                </c:pt>
                <c:pt idx="6384">
                  <c:v>31.8</c:v>
                </c:pt>
                <c:pt idx="6385">
                  <c:v>32.6</c:v>
                </c:pt>
                <c:pt idx="6386">
                  <c:v>29.6</c:v>
                </c:pt>
                <c:pt idx="6387">
                  <c:v>28</c:v>
                </c:pt>
                <c:pt idx="6388">
                  <c:v>31.4</c:v>
                </c:pt>
                <c:pt idx="6389">
                  <c:v>31</c:v>
                </c:pt>
                <c:pt idx="6390">
                  <c:v>31.4</c:v>
                </c:pt>
                <c:pt idx="6391">
                  <c:v>33</c:v>
                </c:pt>
                <c:pt idx="6392">
                  <c:v>31</c:v>
                </c:pt>
                <c:pt idx="6393">
                  <c:v>32</c:v>
                </c:pt>
                <c:pt idx="6394">
                  <c:v>33</c:v>
                </c:pt>
                <c:pt idx="6395">
                  <c:v>33</c:v>
                </c:pt>
                <c:pt idx="6396">
                  <c:v>32.6</c:v>
                </c:pt>
                <c:pt idx="6397">
                  <c:v>32.800000000000011</c:v>
                </c:pt>
                <c:pt idx="6398">
                  <c:v>33</c:v>
                </c:pt>
                <c:pt idx="6399">
                  <c:v>31.5</c:v>
                </c:pt>
                <c:pt idx="6400">
                  <c:v>31.4</c:v>
                </c:pt>
                <c:pt idx="6401">
                  <c:v>33.800000000000011</c:v>
                </c:pt>
                <c:pt idx="6402">
                  <c:v>34.9</c:v>
                </c:pt>
                <c:pt idx="6403">
                  <c:v>33</c:v>
                </c:pt>
                <c:pt idx="6404">
                  <c:v>33</c:v>
                </c:pt>
                <c:pt idx="6405">
                  <c:v>34.6</c:v>
                </c:pt>
                <c:pt idx="6406">
                  <c:v>33.4</c:v>
                </c:pt>
                <c:pt idx="6407">
                  <c:v>26.8</c:v>
                </c:pt>
                <c:pt idx="6408">
                  <c:v>27.4</c:v>
                </c:pt>
                <c:pt idx="6409">
                  <c:v>26.5</c:v>
                </c:pt>
                <c:pt idx="6410">
                  <c:v>27</c:v>
                </c:pt>
                <c:pt idx="6411">
                  <c:v>29</c:v>
                </c:pt>
                <c:pt idx="6412">
                  <c:v>31.8</c:v>
                </c:pt>
                <c:pt idx="6413">
                  <c:v>34</c:v>
                </c:pt>
                <c:pt idx="6414">
                  <c:v>33</c:v>
                </c:pt>
                <c:pt idx="6415">
                  <c:v>32.4</c:v>
                </c:pt>
                <c:pt idx="6416">
                  <c:v>33.4</c:v>
                </c:pt>
                <c:pt idx="6417">
                  <c:v>34</c:v>
                </c:pt>
                <c:pt idx="6418">
                  <c:v>34</c:v>
                </c:pt>
                <c:pt idx="6419">
                  <c:v>33</c:v>
                </c:pt>
                <c:pt idx="6420">
                  <c:v>31</c:v>
                </c:pt>
                <c:pt idx="6421">
                  <c:v>31.8</c:v>
                </c:pt>
                <c:pt idx="6422">
                  <c:v>32.4</c:v>
                </c:pt>
                <c:pt idx="6423">
                  <c:v>30</c:v>
                </c:pt>
                <c:pt idx="6424">
                  <c:v>30.5</c:v>
                </c:pt>
                <c:pt idx="6425">
                  <c:v>30</c:v>
                </c:pt>
                <c:pt idx="6426">
                  <c:v>32.800000000000011</c:v>
                </c:pt>
                <c:pt idx="6427">
                  <c:v>32.800000000000011</c:v>
                </c:pt>
                <c:pt idx="6428">
                  <c:v>33.800000000000011</c:v>
                </c:pt>
                <c:pt idx="6429">
                  <c:v>30</c:v>
                </c:pt>
                <c:pt idx="6430">
                  <c:v>30</c:v>
                </c:pt>
                <c:pt idx="6431">
                  <c:v>32.800000000000011</c:v>
                </c:pt>
                <c:pt idx="6432">
                  <c:v>33</c:v>
                </c:pt>
                <c:pt idx="6433">
                  <c:v>33</c:v>
                </c:pt>
                <c:pt idx="6434">
                  <c:v>31.2</c:v>
                </c:pt>
                <c:pt idx="6435">
                  <c:v>33</c:v>
                </c:pt>
                <c:pt idx="6436">
                  <c:v>35.6</c:v>
                </c:pt>
                <c:pt idx="6437">
                  <c:v>32.200000000000003</c:v>
                </c:pt>
                <c:pt idx="6438">
                  <c:v>33</c:v>
                </c:pt>
                <c:pt idx="6439">
                  <c:v>33.800000000000011</c:v>
                </c:pt>
                <c:pt idx="6440">
                  <c:v>34</c:v>
                </c:pt>
                <c:pt idx="6441">
                  <c:v>33</c:v>
                </c:pt>
                <c:pt idx="6442">
                  <c:v>34</c:v>
                </c:pt>
                <c:pt idx="6443">
                  <c:v>34</c:v>
                </c:pt>
                <c:pt idx="6444">
                  <c:v>33</c:v>
                </c:pt>
                <c:pt idx="6445">
                  <c:v>31</c:v>
                </c:pt>
                <c:pt idx="6446">
                  <c:v>32.200000000000003</c:v>
                </c:pt>
                <c:pt idx="6447">
                  <c:v>33.200000000000003</c:v>
                </c:pt>
                <c:pt idx="6448">
                  <c:v>34</c:v>
                </c:pt>
                <c:pt idx="6449">
                  <c:v>35.4</c:v>
                </c:pt>
                <c:pt idx="6450">
                  <c:v>36</c:v>
                </c:pt>
                <c:pt idx="6451">
                  <c:v>36.1</c:v>
                </c:pt>
                <c:pt idx="6452">
                  <c:v>33</c:v>
                </c:pt>
                <c:pt idx="6453">
                  <c:v>30.8</c:v>
                </c:pt>
                <c:pt idx="6454">
                  <c:v>31.8</c:v>
                </c:pt>
                <c:pt idx="6455">
                  <c:v>30.8</c:v>
                </c:pt>
                <c:pt idx="6456">
                  <c:v>30.6</c:v>
                </c:pt>
                <c:pt idx="6457">
                  <c:v>32.800000000000011</c:v>
                </c:pt>
                <c:pt idx="6458">
                  <c:v>30</c:v>
                </c:pt>
                <c:pt idx="6459">
                  <c:v>28.7</c:v>
                </c:pt>
                <c:pt idx="6460">
                  <c:v>30.8</c:v>
                </c:pt>
                <c:pt idx="6461">
                  <c:v>32</c:v>
                </c:pt>
                <c:pt idx="6462">
                  <c:v>31.4</c:v>
                </c:pt>
                <c:pt idx="6463">
                  <c:v>32.200000000000003</c:v>
                </c:pt>
                <c:pt idx="6464">
                  <c:v>31.6</c:v>
                </c:pt>
                <c:pt idx="6465">
                  <c:v>32</c:v>
                </c:pt>
                <c:pt idx="6466">
                  <c:v>30.8</c:v>
                </c:pt>
                <c:pt idx="6467">
                  <c:v>31.2</c:v>
                </c:pt>
                <c:pt idx="6468">
                  <c:v>31.6</c:v>
                </c:pt>
                <c:pt idx="6469">
                  <c:v>32.6</c:v>
                </c:pt>
                <c:pt idx="6470">
                  <c:v>32.800000000000011</c:v>
                </c:pt>
                <c:pt idx="6471">
                  <c:v>32.4</c:v>
                </c:pt>
                <c:pt idx="6472">
                  <c:v>30.4</c:v>
                </c:pt>
                <c:pt idx="6473">
                  <c:v>32.6</c:v>
                </c:pt>
                <c:pt idx="6474">
                  <c:v>32.6</c:v>
                </c:pt>
                <c:pt idx="6475">
                  <c:v>33</c:v>
                </c:pt>
                <c:pt idx="6476">
                  <c:v>33.6</c:v>
                </c:pt>
                <c:pt idx="6477">
                  <c:v>32.800000000000011</c:v>
                </c:pt>
                <c:pt idx="6478">
                  <c:v>33.6</c:v>
                </c:pt>
                <c:pt idx="6479">
                  <c:v>31</c:v>
                </c:pt>
                <c:pt idx="6480">
                  <c:v>29.4</c:v>
                </c:pt>
                <c:pt idx="6481">
                  <c:v>32</c:v>
                </c:pt>
                <c:pt idx="6482">
                  <c:v>33</c:v>
                </c:pt>
                <c:pt idx="6483">
                  <c:v>30.4</c:v>
                </c:pt>
                <c:pt idx="6484">
                  <c:v>31.4</c:v>
                </c:pt>
                <c:pt idx="6485">
                  <c:v>31.8</c:v>
                </c:pt>
                <c:pt idx="6486">
                  <c:v>32.4</c:v>
                </c:pt>
                <c:pt idx="6487">
                  <c:v>33.4</c:v>
                </c:pt>
                <c:pt idx="6488">
                  <c:v>33.4</c:v>
                </c:pt>
                <c:pt idx="6489">
                  <c:v>30.8</c:v>
                </c:pt>
                <c:pt idx="6490">
                  <c:v>30.2</c:v>
                </c:pt>
                <c:pt idx="6491">
                  <c:v>33.200000000000003</c:v>
                </c:pt>
                <c:pt idx="6492">
                  <c:v>33.200000000000003</c:v>
                </c:pt>
                <c:pt idx="6493">
                  <c:v>33</c:v>
                </c:pt>
                <c:pt idx="6494">
                  <c:v>32</c:v>
                </c:pt>
                <c:pt idx="6495">
                  <c:v>31</c:v>
                </c:pt>
                <c:pt idx="6496">
                  <c:v>31.4</c:v>
                </c:pt>
                <c:pt idx="6497">
                  <c:v>31.4</c:v>
                </c:pt>
                <c:pt idx="6498">
                  <c:v>31.1</c:v>
                </c:pt>
                <c:pt idx="6499">
                  <c:v>32</c:v>
                </c:pt>
                <c:pt idx="6500">
                  <c:v>31.2</c:v>
                </c:pt>
                <c:pt idx="6501">
                  <c:v>31</c:v>
                </c:pt>
                <c:pt idx="6502">
                  <c:v>30</c:v>
                </c:pt>
                <c:pt idx="6503">
                  <c:v>30.8</c:v>
                </c:pt>
                <c:pt idx="6504">
                  <c:v>30</c:v>
                </c:pt>
                <c:pt idx="6505">
                  <c:v>30</c:v>
                </c:pt>
                <c:pt idx="6506">
                  <c:v>31</c:v>
                </c:pt>
                <c:pt idx="6507">
                  <c:v>31.4</c:v>
                </c:pt>
                <c:pt idx="6508">
                  <c:v>31.4</c:v>
                </c:pt>
                <c:pt idx="6509">
                  <c:v>31</c:v>
                </c:pt>
                <c:pt idx="6510">
                  <c:v>30.6</c:v>
                </c:pt>
                <c:pt idx="6511">
                  <c:v>30.6</c:v>
                </c:pt>
                <c:pt idx="6512">
                  <c:v>30.2</c:v>
                </c:pt>
                <c:pt idx="6513">
                  <c:v>30.6</c:v>
                </c:pt>
                <c:pt idx="6514">
                  <c:v>30</c:v>
                </c:pt>
                <c:pt idx="6515">
                  <c:v>29.2</c:v>
                </c:pt>
                <c:pt idx="6516">
                  <c:v>29.6</c:v>
                </c:pt>
                <c:pt idx="6517">
                  <c:v>29.4</c:v>
                </c:pt>
                <c:pt idx="6518">
                  <c:v>29.6</c:v>
                </c:pt>
                <c:pt idx="6519">
                  <c:v>29</c:v>
                </c:pt>
                <c:pt idx="6520">
                  <c:v>29.8</c:v>
                </c:pt>
                <c:pt idx="6521">
                  <c:v>28.8</c:v>
                </c:pt>
                <c:pt idx="6522">
                  <c:v>26.6</c:v>
                </c:pt>
                <c:pt idx="6523">
                  <c:v>28</c:v>
                </c:pt>
                <c:pt idx="6524">
                  <c:v>27</c:v>
                </c:pt>
                <c:pt idx="6525">
                  <c:v>27.6</c:v>
                </c:pt>
                <c:pt idx="6526">
                  <c:v>26.2</c:v>
                </c:pt>
                <c:pt idx="6527">
                  <c:v>28.8</c:v>
                </c:pt>
                <c:pt idx="6528">
                  <c:v>28</c:v>
                </c:pt>
                <c:pt idx="6529">
                  <c:v>27.8</c:v>
                </c:pt>
                <c:pt idx="6530">
                  <c:v>28</c:v>
                </c:pt>
                <c:pt idx="6531">
                  <c:v>27.6</c:v>
                </c:pt>
                <c:pt idx="6532">
                  <c:v>26</c:v>
                </c:pt>
                <c:pt idx="6533">
                  <c:v>25.4</c:v>
                </c:pt>
                <c:pt idx="6534">
                  <c:v>25.4</c:v>
                </c:pt>
                <c:pt idx="6535">
                  <c:v>26.9</c:v>
                </c:pt>
                <c:pt idx="6536">
                  <c:v>26.9</c:v>
                </c:pt>
                <c:pt idx="6537">
                  <c:v>22</c:v>
                </c:pt>
                <c:pt idx="6538">
                  <c:v>23.8</c:v>
                </c:pt>
                <c:pt idx="6539">
                  <c:v>24</c:v>
                </c:pt>
                <c:pt idx="6540">
                  <c:v>24.5</c:v>
                </c:pt>
                <c:pt idx="6541">
                  <c:v>24</c:v>
                </c:pt>
                <c:pt idx="6542">
                  <c:v>23</c:v>
                </c:pt>
                <c:pt idx="6543">
                  <c:v>23</c:v>
                </c:pt>
                <c:pt idx="6544">
                  <c:v>26.6</c:v>
                </c:pt>
                <c:pt idx="6545">
                  <c:v>17</c:v>
                </c:pt>
                <c:pt idx="6546">
                  <c:v>18</c:v>
                </c:pt>
                <c:pt idx="6547">
                  <c:v>20</c:v>
                </c:pt>
                <c:pt idx="6548">
                  <c:v>21</c:v>
                </c:pt>
                <c:pt idx="6549">
                  <c:v>20</c:v>
                </c:pt>
                <c:pt idx="6550">
                  <c:v>21.4</c:v>
                </c:pt>
                <c:pt idx="6551">
                  <c:v>20</c:v>
                </c:pt>
                <c:pt idx="6552">
                  <c:v>23.4</c:v>
                </c:pt>
                <c:pt idx="6553">
                  <c:v>23</c:v>
                </c:pt>
                <c:pt idx="6554">
                  <c:v>22</c:v>
                </c:pt>
                <c:pt idx="6555">
                  <c:v>21.8</c:v>
                </c:pt>
                <c:pt idx="6556">
                  <c:v>22.1</c:v>
                </c:pt>
                <c:pt idx="6557">
                  <c:v>22</c:v>
                </c:pt>
                <c:pt idx="6559">
                  <c:v>21</c:v>
                </c:pt>
                <c:pt idx="6560">
                  <c:v>21.3</c:v>
                </c:pt>
                <c:pt idx="6561">
                  <c:v>20.399999999999999</c:v>
                </c:pt>
                <c:pt idx="6562">
                  <c:v>20</c:v>
                </c:pt>
                <c:pt idx="6563">
                  <c:v>19.2</c:v>
                </c:pt>
                <c:pt idx="6564">
                  <c:v>19</c:v>
                </c:pt>
                <c:pt idx="6565">
                  <c:v>19.600000000000001</c:v>
                </c:pt>
                <c:pt idx="6566">
                  <c:v>20</c:v>
                </c:pt>
                <c:pt idx="6567">
                  <c:v>20</c:v>
                </c:pt>
                <c:pt idx="6568">
                  <c:v>20.399999999999999</c:v>
                </c:pt>
                <c:pt idx="6569">
                  <c:v>20</c:v>
                </c:pt>
                <c:pt idx="6570">
                  <c:v>20</c:v>
                </c:pt>
                <c:pt idx="6571">
                  <c:v>21</c:v>
                </c:pt>
                <c:pt idx="6572">
                  <c:v>20</c:v>
                </c:pt>
                <c:pt idx="6573">
                  <c:v>21</c:v>
                </c:pt>
                <c:pt idx="6574">
                  <c:v>20.6</c:v>
                </c:pt>
                <c:pt idx="6575">
                  <c:v>20</c:v>
                </c:pt>
                <c:pt idx="6576">
                  <c:v>20.2</c:v>
                </c:pt>
                <c:pt idx="6577">
                  <c:v>19.600000000000001</c:v>
                </c:pt>
                <c:pt idx="6578">
                  <c:v>20.399999999999999</c:v>
                </c:pt>
                <c:pt idx="6579">
                  <c:v>21</c:v>
                </c:pt>
                <c:pt idx="6580">
                  <c:v>22</c:v>
                </c:pt>
                <c:pt idx="6581">
                  <c:v>21.6</c:v>
                </c:pt>
                <c:pt idx="6582">
                  <c:v>16.8</c:v>
                </c:pt>
                <c:pt idx="6583">
                  <c:v>22</c:v>
                </c:pt>
                <c:pt idx="6584">
                  <c:v>23</c:v>
                </c:pt>
                <c:pt idx="6585">
                  <c:v>22.8</c:v>
                </c:pt>
                <c:pt idx="6586">
                  <c:v>23</c:v>
                </c:pt>
                <c:pt idx="6587">
                  <c:v>19.399999999999999</c:v>
                </c:pt>
                <c:pt idx="6588">
                  <c:v>20.100000000000001</c:v>
                </c:pt>
                <c:pt idx="6589">
                  <c:v>22</c:v>
                </c:pt>
                <c:pt idx="6590">
                  <c:v>19.600000000000001</c:v>
                </c:pt>
                <c:pt idx="6591">
                  <c:v>16.600000000000001</c:v>
                </c:pt>
                <c:pt idx="6592">
                  <c:v>18.8</c:v>
                </c:pt>
                <c:pt idx="6593">
                  <c:v>21</c:v>
                </c:pt>
                <c:pt idx="6594">
                  <c:v>22.3</c:v>
                </c:pt>
                <c:pt idx="6595">
                  <c:v>22</c:v>
                </c:pt>
                <c:pt idx="6596">
                  <c:v>23</c:v>
                </c:pt>
                <c:pt idx="6597">
                  <c:v>20</c:v>
                </c:pt>
                <c:pt idx="6598">
                  <c:v>22.6</c:v>
                </c:pt>
                <c:pt idx="6599">
                  <c:v>24</c:v>
                </c:pt>
                <c:pt idx="6600">
                  <c:v>24.1</c:v>
                </c:pt>
                <c:pt idx="6601">
                  <c:v>24.5</c:v>
                </c:pt>
                <c:pt idx="6602">
                  <c:v>24</c:v>
                </c:pt>
                <c:pt idx="6603">
                  <c:v>23</c:v>
                </c:pt>
                <c:pt idx="6604">
                  <c:v>21.5</c:v>
                </c:pt>
                <c:pt idx="6605">
                  <c:v>23</c:v>
                </c:pt>
                <c:pt idx="6606">
                  <c:v>21</c:v>
                </c:pt>
                <c:pt idx="6607">
                  <c:v>22</c:v>
                </c:pt>
                <c:pt idx="6608">
                  <c:v>22</c:v>
                </c:pt>
                <c:pt idx="6609">
                  <c:v>20</c:v>
                </c:pt>
                <c:pt idx="6610">
                  <c:v>21</c:v>
                </c:pt>
                <c:pt idx="6611">
                  <c:v>22</c:v>
                </c:pt>
                <c:pt idx="6612">
                  <c:v>23</c:v>
                </c:pt>
                <c:pt idx="6613">
                  <c:v>16</c:v>
                </c:pt>
                <c:pt idx="6614">
                  <c:v>16.8</c:v>
                </c:pt>
                <c:pt idx="6615">
                  <c:v>17.399999999999999</c:v>
                </c:pt>
                <c:pt idx="6616">
                  <c:v>21</c:v>
                </c:pt>
                <c:pt idx="6617">
                  <c:v>22</c:v>
                </c:pt>
                <c:pt idx="6618">
                  <c:v>23</c:v>
                </c:pt>
                <c:pt idx="6619">
                  <c:v>24</c:v>
                </c:pt>
                <c:pt idx="6620">
                  <c:v>25</c:v>
                </c:pt>
                <c:pt idx="6621">
                  <c:v>24.8</c:v>
                </c:pt>
                <c:pt idx="6622">
                  <c:v>26</c:v>
                </c:pt>
                <c:pt idx="6623">
                  <c:v>25</c:v>
                </c:pt>
                <c:pt idx="6624">
                  <c:v>27.8</c:v>
                </c:pt>
                <c:pt idx="6625">
                  <c:v>16</c:v>
                </c:pt>
                <c:pt idx="6626">
                  <c:v>22</c:v>
                </c:pt>
                <c:pt idx="6627">
                  <c:v>22.2</c:v>
                </c:pt>
                <c:pt idx="6628">
                  <c:v>22.4</c:v>
                </c:pt>
                <c:pt idx="6629">
                  <c:v>23</c:v>
                </c:pt>
                <c:pt idx="6630">
                  <c:v>23.2</c:v>
                </c:pt>
                <c:pt idx="6631">
                  <c:v>23</c:v>
                </c:pt>
                <c:pt idx="6632">
                  <c:v>25.2</c:v>
                </c:pt>
                <c:pt idx="6633">
                  <c:v>26</c:v>
                </c:pt>
                <c:pt idx="6634">
                  <c:v>25.6</c:v>
                </c:pt>
                <c:pt idx="6635">
                  <c:v>25.2</c:v>
                </c:pt>
                <c:pt idx="6636">
                  <c:v>26</c:v>
                </c:pt>
                <c:pt idx="6637">
                  <c:v>27</c:v>
                </c:pt>
                <c:pt idx="6638">
                  <c:v>29</c:v>
                </c:pt>
                <c:pt idx="6639">
                  <c:v>30</c:v>
                </c:pt>
                <c:pt idx="6640">
                  <c:v>31</c:v>
                </c:pt>
                <c:pt idx="6641">
                  <c:v>29</c:v>
                </c:pt>
                <c:pt idx="6642">
                  <c:v>27</c:v>
                </c:pt>
                <c:pt idx="6643">
                  <c:v>26.8</c:v>
                </c:pt>
                <c:pt idx="6644">
                  <c:v>26</c:v>
                </c:pt>
                <c:pt idx="6645">
                  <c:v>26</c:v>
                </c:pt>
                <c:pt idx="6646">
                  <c:v>27</c:v>
                </c:pt>
                <c:pt idx="6647">
                  <c:v>26.8</c:v>
                </c:pt>
                <c:pt idx="6648">
                  <c:v>29</c:v>
                </c:pt>
                <c:pt idx="6649">
                  <c:v>28.6</c:v>
                </c:pt>
                <c:pt idx="6650">
                  <c:v>28.8</c:v>
                </c:pt>
                <c:pt idx="6651">
                  <c:v>27</c:v>
                </c:pt>
                <c:pt idx="6652">
                  <c:v>29.4</c:v>
                </c:pt>
                <c:pt idx="6653">
                  <c:v>29.4</c:v>
                </c:pt>
                <c:pt idx="6654">
                  <c:v>30</c:v>
                </c:pt>
                <c:pt idx="6655">
                  <c:v>30</c:v>
                </c:pt>
                <c:pt idx="6656">
                  <c:v>31.8</c:v>
                </c:pt>
                <c:pt idx="6657">
                  <c:v>30</c:v>
                </c:pt>
                <c:pt idx="6658">
                  <c:v>34.6</c:v>
                </c:pt>
                <c:pt idx="6659">
                  <c:v>34</c:v>
                </c:pt>
                <c:pt idx="6660">
                  <c:v>35</c:v>
                </c:pt>
                <c:pt idx="6661">
                  <c:v>33</c:v>
                </c:pt>
                <c:pt idx="6662">
                  <c:v>31.8</c:v>
                </c:pt>
                <c:pt idx="6663">
                  <c:v>31.8</c:v>
                </c:pt>
                <c:pt idx="6664">
                  <c:v>35.6</c:v>
                </c:pt>
                <c:pt idx="6665">
                  <c:v>35</c:v>
                </c:pt>
                <c:pt idx="6666">
                  <c:v>36</c:v>
                </c:pt>
                <c:pt idx="6667">
                  <c:v>35</c:v>
                </c:pt>
                <c:pt idx="6668">
                  <c:v>37</c:v>
                </c:pt>
                <c:pt idx="6669">
                  <c:v>37.200000000000003</c:v>
                </c:pt>
                <c:pt idx="6670">
                  <c:v>32</c:v>
                </c:pt>
                <c:pt idx="6671">
                  <c:v>32.4</c:v>
                </c:pt>
                <c:pt idx="6672">
                  <c:v>32.6</c:v>
                </c:pt>
                <c:pt idx="6673">
                  <c:v>35.6</c:v>
                </c:pt>
                <c:pt idx="6674">
                  <c:v>36</c:v>
                </c:pt>
                <c:pt idx="6675">
                  <c:v>37</c:v>
                </c:pt>
                <c:pt idx="6676">
                  <c:v>37</c:v>
                </c:pt>
                <c:pt idx="6677">
                  <c:v>37.800000000000011</c:v>
                </c:pt>
                <c:pt idx="6678">
                  <c:v>36.800000000000011</c:v>
                </c:pt>
                <c:pt idx="6679">
                  <c:v>35</c:v>
                </c:pt>
                <c:pt idx="6680">
                  <c:v>34.700000000000003</c:v>
                </c:pt>
                <c:pt idx="6681">
                  <c:v>32.200000000000003</c:v>
                </c:pt>
                <c:pt idx="6682">
                  <c:v>32.5</c:v>
                </c:pt>
                <c:pt idx="6683">
                  <c:v>33</c:v>
                </c:pt>
                <c:pt idx="6684">
                  <c:v>34.5</c:v>
                </c:pt>
                <c:pt idx="6685">
                  <c:v>37.6</c:v>
                </c:pt>
                <c:pt idx="6686">
                  <c:v>36</c:v>
                </c:pt>
                <c:pt idx="6687">
                  <c:v>36</c:v>
                </c:pt>
                <c:pt idx="6688">
                  <c:v>36.4</c:v>
                </c:pt>
                <c:pt idx="6689">
                  <c:v>37</c:v>
                </c:pt>
                <c:pt idx="6690">
                  <c:v>38</c:v>
                </c:pt>
                <c:pt idx="6691">
                  <c:v>39</c:v>
                </c:pt>
                <c:pt idx="6692">
                  <c:v>40</c:v>
                </c:pt>
                <c:pt idx="6693">
                  <c:v>39.800000000000011</c:v>
                </c:pt>
                <c:pt idx="6694">
                  <c:v>38.6</c:v>
                </c:pt>
                <c:pt idx="6695">
                  <c:v>38</c:v>
                </c:pt>
                <c:pt idx="6696">
                  <c:v>39</c:v>
                </c:pt>
                <c:pt idx="6697">
                  <c:v>37.5</c:v>
                </c:pt>
                <c:pt idx="6698">
                  <c:v>37.4</c:v>
                </c:pt>
                <c:pt idx="6699">
                  <c:v>39</c:v>
                </c:pt>
                <c:pt idx="6700">
                  <c:v>38.200000000000003</c:v>
                </c:pt>
                <c:pt idx="6701">
                  <c:v>38.800000000000011</c:v>
                </c:pt>
                <c:pt idx="6702">
                  <c:v>40</c:v>
                </c:pt>
                <c:pt idx="6703">
                  <c:v>40.200000000000003</c:v>
                </c:pt>
                <c:pt idx="6704">
                  <c:v>39</c:v>
                </c:pt>
                <c:pt idx="6705">
                  <c:v>39</c:v>
                </c:pt>
                <c:pt idx="6706">
                  <c:v>38</c:v>
                </c:pt>
                <c:pt idx="6707">
                  <c:v>39.200000000000003</c:v>
                </c:pt>
                <c:pt idx="6708">
                  <c:v>38.200000000000003</c:v>
                </c:pt>
                <c:pt idx="6709">
                  <c:v>38.300000000000011</c:v>
                </c:pt>
                <c:pt idx="6710">
                  <c:v>35</c:v>
                </c:pt>
                <c:pt idx="6711">
                  <c:v>33.4</c:v>
                </c:pt>
                <c:pt idx="6712">
                  <c:v>33.4</c:v>
                </c:pt>
                <c:pt idx="6713">
                  <c:v>34.4</c:v>
                </c:pt>
                <c:pt idx="6714">
                  <c:v>37</c:v>
                </c:pt>
                <c:pt idx="6715">
                  <c:v>37.6</c:v>
                </c:pt>
                <c:pt idx="6716">
                  <c:v>38.200000000000003</c:v>
                </c:pt>
                <c:pt idx="6717">
                  <c:v>36.200000000000003</c:v>
                </c:pt>
                <c:pt idx="6718">
                  <c:v>36.800000000000011</c:v>
                </c:pt>
                <c:pt idx="6719">
                  <c:v>35</c:v>
                </c:pt>
                <c:pt idx="6720">
                  <c:v>37.9</c:v>
                </c:pt>
                <c:pt idx="6721">
                  <c:v>36.4</c:v>
                </c:pt>
                <c:pt idx="6722">
                  <c:v>37</c:v>
                </c:pt>
                <c:pt idx="6723">
                  <c:v>36.800000000000011</c:v>
                </c:pt>
                <c:pt idx="6724">
                  <c:v>36.800000000000011</c:v>
                </c:pt>
                <c:pt idx="6725">
                  <c:v>38</c:v>
                </c:pt>
                <c:pt idx="6726">
                  <c:v>38.800000000000011</c:v>
                </c:pt>
                <c:pt idx="6727">
                  <c:v>38.800000000000011</c:v>
                </c:pt>
                <c:pt idx="6728">
                  <c:v>39.800000000000011</c:v>
                </c:pt>
                <c:pt idx="6729">
                  <c:v>39.800000000000011</c:v>
                </c:pt>
                <c:pt idx="6730">
                  <c:v>39.800000000000011</c:v>
                </c:pt>
                <c:pt idx="6731">
                  <c:v>39</c:v>
                </c:pt>
                <c:pt idx="6732">
                  <c:v>42</c:v>
                </c:pt>
                <c:pt idx="6733">
                  <c:v>42.8</c:v>
                </c:pt>
                <c:pt idx="6734">
                  <c:v>42</c:v>
                </c:pt>
                <c:pt idx="6735">
                  <c:v>38.800000000000011</c:v>
                </c:pt>
                <c:pt idx="6736">
                  <c:v>37</c:v>
                </c:pt>
                <c:pt idx="6737">
                  <c:v>34.800000000000011</c:v>
                </c:pt>
                <c:pt idx="6738">
                  <c:v>29.4</c:v>
                </c:pt>
                <c:pt idx="6739">
                  <c:v>32.4</c:v>
                </c:pt>
                <c:pt idx="6740">
                  <c:v>34.800000000000011</c:v>
                </c:pt>
                <c:pt idx="6741">
                  <c:v>35</c:v>
                </c:pt>
                <c:pt idx="6742">
                  <c:v>35.800000000000011</c:v>
                </c:pt>
                <c:pt idx="6743">
                  <c:v>36</c:v>
                </c:pt>
                <c:pt idx="6744">
                  <c:v>37</c:v>
                </c:pt>
                <c:pt idx="6745">
                  <c:v>38.800000000000011</c:v>
                </c:pt>
                <c:pt idx="6746">
                  <c:v>37</c:v>
                </c:pt>
                <c:pt idx="6747">
                  <c:v>29.2</c:v>
                </c:pt>
                <c:pt idx="6748">
                  <c:v>29.8</c:v>
                </c:pt>
                <c:pt idx="6749">
                  <c:v>33.6</c:v>
                </c:pt>
                <c:pt idx="6750">
                  <c:v>34.5</c:v>
                </c:pt>
                <c:pt idx="6751">
                  <c:v>35</c:v>
                </c:pt>
                <c:pt idx="6752">
                  <c:v>35</c:v>
                </c:pt>
                <c:pt idx="6753">
                  <c:v>35.4</c:v>
                </c:pt>
                <c:pt idx="6754">
                  <c:v>33</c:v>
                </c:pt>
                <c:pt idx="6755">
                  <c:v>28.4</c:v>
                </c:pt>
                <c:pt idx="6756">
                  <c:v>30.4</c:v>
                </c:pt>
                <c:pt idx="6757">
                  <c:v>31.6</c:v>
                </c:pt>
                <c:pt idx="6758">
                  <c:v>32.6</c:v>
                </c:pt>
                <c:pt idx="6759">
                  <c:v>34</c:v>
                </c:pt>
                <c:pt idx="6760">
                  <c:v>32</c:v>
                </c:pt>
                <c:pt idx="6761">
                  <c:v>33</c:v>
                </c:pt>
                <c:pt idx="6762">
                  <c:v>34</c:v>
                </c:pt>
                <c:pt idx="6763">
                  <c:v>36</c:v>
                </c:pt>
                <c:pt idx="6764">
                  <c:v>35</c:v>
                </c:pt>
                <c:pt idx="6765">
                  <c:v>34</c:v>
                </c:pt>
                <c:pt idx="6766">
                  <c:v>33</c:v>
                </c:pt>
                <c:pt idx="6767">
                  <c:v>30</c:v>
                </c:pt>
                <c:pt idx="6768">
                  <c:v>31.8</c:v>
                </c:pt>
                <c:pt idx="6769">
                  <c:v>30</c:v>
                </c:pt>
                <c:pt idx="6770">
                  <c:v>30</c:v>
                </c:pt>
                <c:pt idx="6771">
                  <c:v>29.4</c:v>
                </c:pt>
                <c:pt idx="6772">
                  <c:v>31.1</c:v>
                </c:pt>
                <c:pt idx="6773">
                  <c:v>33</c:v>
                </c:pt>
                <c:pt idx="6774">
                  <c:v>31.4</c:v>
                </c:pt>
                <c:pt idx="6775">
                  <c:v>29.8</c:v>
                </c:pt>
                <c:pt idx="6776">
                  <c:v>31</c:v>
                </c:pt>
                <c:pt idx="6777">
                  <c:v>32.200000000000003</c:v>
                </c:pt>
                <c:pt idx="6778">
                  <c:v>30.8</c:v>
                </c:pt>
                <c:pt idx="6779">
                  <c:v>27.8</c:v>
                </c:pt>
                <c:pt idx="6780">
                  <c:v>26.2</c:v>
                </c:pt>
                <c:pt idx="6781">
                  <c:v>30</c:v>
                </c:pt>
                <c:pt idx="6782">
                  <c:v>31</c:v>
                </c:pt>
                <c:pt idx="6783">
                  <c:v>33</c:v>
                </c:pt>
                <c:pt idx="6784">
                  <c:v>29.4</c:v>
                </c:pt>
                <c:pt idx="6785">
                  <c:v>32.4</c:v>
                </c:pt>
                <c:pt idx="6786">
                  <c:v>31.2</c:v>
                </c:pt>
                <c:pt idx="6787">
                  <c:v>31</c:v>
                </c:pt>
                <c:pt idx="6788">
                  <c:v>34</c:v>
                </c:pt>
                <c:pt idx="6789">
                  <c:v>33</c:v>
                </c:pt>
                <c:pt idx="6790">
                  <c:v>33</c:v>
                </c:pt>
                <c:pt idx="6791">
                  <c:v>34.200000000000003</c:v>
                </c:pt>
                <c:pt idx="6792">
                  <c:v>34.800000000000011</c:v>
                </c:pt>
                <c:pt idx="6793">
                  <c:v>35</c:v>
                </c:pt>
                <c:pt idx="6794">
                  <c:v>35.4</c:v>
                </c:pt>
                <c:pt idx="6795">
                  <c:v>35</c:v>
                </c:pt>
                <c:pt idx="6796">
                  <c:v>30.6</c:v>
                </c:pt>
                <c:pt idx="6797">
                  <c:v>32.200000000000003</c:v>
                </c:pt>
                <c:pt idx="6798">
                  <c:v>31.8</c:v>
                </c:pt>
                <c:pt idx="6799">
                  <c:v>32</c:v>
                </c:pt>
                <c:pt idx="6800">
                  <c:v>29.8</c:v>
                </c:pt>
                <c:pt idx="6801">
                  <c:v>27.6</c:v>
                </c:pt>
                <c:pt idx="6802">
                  <c:v>28.8</c:v>
                </c:pt>
                <c:pt idx="6803">
                  <c:v>29.8</c:v>
                </c:pt>
                <c:pt idx="6804">
                  <c:v>28</c:v>
                </c:pt>
                <c:pt idx="6805">
                  <c:v>32</c:v>
                </c:pt>
                <c:pt idx="6806">
                  <c:v>29.8</c:v>
                </c:pt>
                <c:pt idx="6807">
                  <c:v>29.2</c:v>
                </c:pt>
                <c:pt idx="6808">
                  <c:v>29</c:v>
                </c:pt>
                <c:pt idx="6809">
                  <c:v>31</c:v>
                </c:pt>
                <c:pt idx="6810">
                  <c:v>32.200000000000003</c:v>
                </c:pt>
                <c:pt idx="6811">
                  <c:v>32</c:v>
                </c:pt>
                <c:pt idx="6812">
                  <c:v>31.1</c:v>
                </c:pt>
                <c:pt idx="6813">
                  <c:v>31.6</c:v>
                </c:pt>
                <c:pt idx="6814">
                  <c:v>31</c:v>
                </c:pt>
                <c:pt idx="6815">
                  <c:v>32.1</c:v>
                </c:pt>
                <c:pt idx="6816">
                  <c:v>33</c:v>
                </c:pt>
                <c:pt idx="6817">
                  <c:v>32.800000000000011</c:v>
                </c:pt>
                <c:pt idx="6818">
                  <c:v>33.1</c:v>
                </c:pt>
                <c:pt idx="6819">
                  <c:v>31</c:v>
                </c:pt>
                <c:pt idx="6820">
                  <c:v>30.6</c:v>
                </c:pt>
                <c:pt idx="6821">
                  <c:v>30.8</c:v>
                </c:pt>
                <c:pt idx="6822">
                  <c:v>32.800000000000011</c:v>
                </c:pt>
                <c:pt idx="6823">
                  <c:v>32.800000000000011</c:v>
                </c:pt>
                <c:pt idx="6824">
                  <c:v>32.200000000000003</c:v>
                </c:pt>
                <c:pt idx="6825">
                  <c:v>33</c:v>
                </c:pt>
                <c:pt idx="6826">
                  <c:v>32.6</c:v>
                </c:pt>
                <c:pt idx="6827">
                  <c:v>32</c:v>
                </c:pt>
                <c:pt idx="6828">
                  <c:v>32.6</c:v>
                </c:pt>
                <c:pt idx="6829">
                  <c:v>33.6</c:v>
                </c:pt>
                <c:pt idx="6830">
                  <c:v>30.8</c:v>
                </c:pt>
                <c:pt idx="6831">
                  <c:v>29.2</c:v>
                </c:pt>
                <c:pt idx="6832">
                  <c:v>29.6</c:v>
                </c:pt>
                <c:pt idx="6833">
                  <c:v>28</c:v>
                </c:pt>
                <c:pt idx="6834">
                  <c:v>31.4</c:v>
                </c:pt>
                <c:pt idx="6835">
                  <c:v>31.6</c:v>
                </c:pt>
                <c:pt idx="6836">
                  <c:v>31.8</c:v>
                </c:pt>
                <c:pt idx="6837">
                  <c:v>32.200000000000003</c:v>
                </c:pt>
                <c:pt idx="6838">
                  <c:v>33</c:v>
                </c:pt>
                <c:pt idx="6839">
                  <c:v>32</c:v>
                </c:pt>
                <c:pt idx="6840">
                  <c:v>33</c:v>
                </c:pt>
                <c:pt idx="6841">
                  <c:v>32.6</c:v>
                </c:pt>
                <c:pt idx="6842">
                  <c:v>31.8</c:v>
                </c:pt>
                <c:pt idx="6843">
                  <c:v>32.6</c:v>
                </c:pt>
                <c:pt idx="6844">
                  <c:v>32.800000000000011</c:v>
                </c:pt>
                <c:pt idx="6845">
                  <c:v>32.800000000000011</c:v>
                </c:pt>
                <c:pt idx="6846">
                  <c:v>33.200000000000003</c:v>
                </c:pt>
                <c:pt idx="6847">
                  <c:v>33.4</c:v>
                </c:pt>
                <c:pt idx="6848">
                  <c:v>32</c:v>
                </c:pt>
                <c:pt idx="6849">
                  <c:v>28</c:v>
                </c:pt>
                <c:pt idx="6850">
                  <c:v>31.3</c:v>
                </c:pt>
                <c:pt idx="6851">
                  <c:v>32.200000000000003</c:v>
                </c:pt>
                <c:pt idx="6852">
                  <c:v>32.6</c:v>
                </c:pt>
                <c:pt idx="6853">
                  <c:v>32.200000000000003</c:v>
                </c:pt>
                <c:pt idx="6854">
                  <c:v>32</c:v>
                </c:pt>
                <c:pt idx="6855">
                  <c:v>31.8</c:v>
                </c:pt>
                <c:pt idx="6856">
                  <c:v>30.5</c:v>
                </c:pt>
                <c:pt idx="6857">
                  <c:v>31.6</c:v>
                </c:pt>
                <c:pt idx="6858">
                  <c:v>30.4</c:v>
                </c:pt>
                <c:pt idx="6859">
                  <c:v>30</c:v>
                </c:pt>
                <c:pt idx="6860">
                  <c:v>30.4</c:v>
                </c:pt>
                <c:pt idx="6861">
                  <c:v>27.4</c:v>
                </c:pt>
                <c:pt idx="6862">
                  <c:v>29.4</c:v>
                </c:pt>
                <c:pt idx="6863">
                  <c:v>30</c:v>
                </c:pt>
                <c:pt idx="6864">
                  <c:v>30</c:v>
                </c:pt>
                <c:pt idx="6865">
                  <c:v>30.4</c:v>
                </c:pt>
                <c:pt idx="6866">
                  <c:v>30</c:v>
                </c:pt>
                <c:pt idx="6867">
                  <c:v>30.4</c:v>
                </c:pt>
                <c:pt idx="6868">
                  <c:v>30.6</c:v>
                </c:pt>
                <c:pt idx="6869">
                  <c:v>30</c:v>
                </c:pt>
                <c:pt idx="6870">
                  <c:v>30</c:v>
                </c:pt>
                <c:pt idx="6871">
                  <c:v>30</c:v>
                </c:pt>
                <c:pt idx="6872">
                  <c:v>29</c:v>
                </c:pt>
                <c:pt idx="6873">
                  <c:v>29.6</c:v>
                </c:pt>
                <c:pt idx="6874">
                  <c:v>29.5</c:v>
                </c:pt>
                <c:pt idx="6876">
                  <c:v>29.5</c:v>
                </c:pt>
                <c:pt idx="6877">
                  <c:v>29.5</c:v>
                </c:pt>
                <c:pt idx="6878">
                  <c:v>30.4</c:v>
                </c:pt>
                <c:pt idx="6879">
                  <c:v>30.4</c:v>
                </c:pt>
                <c:pt idx="6880">
                  <c:v>30.5</c:v>
                </c:pt>
                <c:pt idx="6881">
                  <c:v>31</c:v>
                </c:pt>
                <c:pt idx="6882">
                  <c:v>30</c:v>
                </c:pt>
                <c:pt idx="6883">
                  <c:v>29.2</c:v>
                </c:pt>
                <c:pt idx="6884">
                  <c:v>29.8</c:v>
                </c:pt>
                <c:pt idx="6885">
                  <c:v>29.6</c:v>
                </c:pt>
                <c:pt idx="6886">
                  <c:v>29.1</c:v>
                </c:pt>
                <c:pt idx="6887">
                  <c:v>29.5</c:v>
                </c:pt>
                <c:pt idx="6888">
                  <c:v>29.5</c:v>
                </c:pt>
                <c:pt idx="6889">
                  <c:v>30</c:v>
                </c:pt>
                <c:pt idx="6890">
                  <c:v>28.6</c:v>
                </c:pt>
                <c:pt idx="6891">
                  <c:v>28.5</c:v>
                </c:pt>
                <c:pt idx="6892">
                  <c:v>29.5</c:v>
                </c:pt>
                <c:pt idx="6893">
                  <c:v>26.8</c:v>
                </c:pt>
                <c:pt idx="6894">
                  <c:v>26.4</c:v>
                </c:pt>
                <c:pt idx="6895">
                  <c:v>26</c:v>
                </c:pt>
                <c:pt idx="6896">
                  <c:v>26.5</c:v>
                </c:pt>
                <c:pt idx="6897">
                  <c:v>28.2</c:v>
                </c:pt>
                <c:pt idx="6898">
                  <c:v>28</c:v>
                </c:pt>
                <c:pt idx="6899">
                  <c:v>26.2</c:v>
                </c:pt>
                <c:pt idx="6900">
                  <c:v>26.2</c:v>
                </c:pt>
                <c:pt idx="6901">
                  <c:v>26.5</c:v>
                </c:pt>
                <c:pt idx="6902">
                  <c:v>26.5</c:v>
                </c:pt>
                <c:pt idx="6903">
                  <c:v>28.9</c:v>
                </c:pt>
                <c:pt idx="6904">
                  <c:v>28.8</c:v>
                </c:pt>
                <c:pt idx="6905">
                  <c:v>29.8</c:v>
                </c:pt>
                <c:pt idx="6906">
                  <c:v>24.8</c:v>
                </c:pt>
                <c:pt idx="6907">
                  <c:v>25.2</c:v>
                </c:pt>
                <c:pt idx="6908">
                  <c:v>22.6</c:v>
                </c:pt>
                <c:pt idx="6909">
                  <c:v>22.6</c:v>
                </c:pt>
                <c:pt idx="6910">
                  <c:v>22.7</c:v>
                </c:pt>
                <c:pt idx="6911">
                  <c:v>24.5</c:v>
                </c:pt>
                <c:pt idx="6912">
                  <c:v>21.8</c:v>
                </c:pt>
                <c:pt idx="6913">
                  <c:v>25</c:v>
                </c:pt>
                <c:pt idx="6914">
                  <c:v>22.7</c:v>
                </c:pt>
                <c:pt idx="6915">
                  <c:v>23.5</c:v>
                </c:pt>
                <c:pt idx="6916">
                  <c:v>22.2</c:v>
                </c:pt>
                <c:pt idx="6917">
                  <c:v>22.6</c:v>
                </c:pt>
                <c:pt idx="6918">
                  <c:v>21.6</c:v>
                </c:pt>
                <c:pt idx="6919">
                  <c:v>21.8</c:v>
                </c:pt>
                <c:pt idx="6920">
                  <c:v>21.6</c:v>
                </c:pt>
                <c:pt idx="6921">
                  <c:v>21.8</c:v>
                </c:pt>
                <c:pt idx="6922">
                  <c:v>23</c:v>
                </c:pt>
                <c:pt idx="6923">
                  <c:v>20.6</c:v>
                </c:pt>
                <c:pt idx="6924">
                  <c:v>20</c:v>
                </c:pt>
                <c:pt idx="6925">
                  <c:v>22.2</c:v>
                </c:pt>
                <c:pt idx="6926">
                  <c:v>21.2</c:v>
                </c:pt>
                <c:pt idx="6927">
                  <c:v>21</c:v>
                </c:pt>
                <c:pt idx="6928">
                  <c:v>21</c:v>
                </c:pt>
                <c:pt idx="6929">
                  <c:v>22.2</c:v>
                </c:pt>
                <c:pt idx="6930">
                  <c:v>21.6</c:v>
                </c:pt>
                <c:pt idx="6931">
                  <c:v>21</c:v>
                </c:pt>
                <c:pt idx="6932">
                  <c:v>22.2</c:v>
                </c:pt>
                <c:pt idx="6933">
                  <c:v>22.2</c:v>
                </c:pt>
                <c:pt idx="6934">
                  <c:v>18</c:v>
                </c:pt>
                <c:pt idx="6935">
                  <c:v>22</c:v>
                </c:pt>
                <c:pt idx="6936">
                  <c:v>21.8</c:v>
                </c:pt>
                <c:pt idx="6937">
                  <c:v>22</c:v>
                </c:pt>
                <c:pt idx="6938">
                  <c:v>17.600000000000001</c:v>
                </c:pt>
                <c:pt idx="6939">
                  <c:v>15.6</c:v>
                </c:pt>
                <c:pt idx="6940">
                  <c:v>14</c:v>
                </c:pt>
                <c:pt idx="6941">
                  <c:v>17.399999999999999</c:v>
                </c:pt>
                <c:pt idx="6942">
                  <c:v>20.6</c:v>
                </c:pt>
                <c:pt idx="6943">
                  <c:v>20.6</c:v>
                </c:pt>
                <c:pt idx="6944">
                  <c:v>19.399999999999999</c:v>
                </c:pt>
                <c:pt idx="6945">
                  <c:v>18</c:v>
                </c:pt>
                <c:pt idx="6946">
                  <c:v>16.2</c:v>
                </c:pt>
                <c:pt idx="6947">
                  <c:v>18.600000000000001</c:v>
                </c:pt>
                <c:pt idx="6948">
                  <c:v>19.8</c:v>
                </c:pt>
                <c:pt idx="6949">
                  <c:v>20</c:v>
                </c:pt>
                <c:pt idx="6950">
                  <c:v>20.6</c:v>
                </c:pt>
                <c:pt idx="6951">
                  <c:v>18.8</c:v>
                </c:pt>
                <c:pt idx="6952">
                  <c:v>20</c:v>
                </c:pt>
                <c:pt idx="6953">
                  <c:v>19.899999999999999</c:v>
                </c:pt>
                <c:pt idx="6954">
                  <c:v>21.8</c:v>
                </c:pt>
                <c:pt idx="6955">
                  <c:v>22.2</c:v>
                </c:pt>
                <c:pt idx="6956">
                  <c:v>21.6</c:v>
                </c:pt>
                <c:pt idx="6957">
                  <c:v>22.7</c:v>
                </c:pt>
                <c:pt idx="6958">
                  <c:v>22.7</c:v>
                </c:pt>
                <c:pt idx="6959">
                  <c:v>21.7</c:v>
                </c:pt>
                <c:pt idx="6960">
                  <c:v>22.3</c:v>
                </c:pt>
                <c:pt idx="6961">
                  <c:v>24</c:v>
                </c:pt>
                <c:pt idx="6962">
                  <c:v>24</c:v>
                </c:pt>
                <c:pt idx="6963">
                  <c:v>23</c:v>
                </c:pt>
                <c:pt idx="6964">
                  <c:v>21</c:v>
                </c:pt>
                <c:pt idx="6965">
                  <c:v>22.6</c:v>
                </c:pt>
                <c:pt idx="6966">
                  <c:v>23</c:v>
                </c:pt>
                <c:pt idx="6967">
                  <c:v>23</c:v>
                </c:pt>
                <c:pt idx="6968">
                  <c:v>25</c:v>
                </c:pt>
                <c:pt idx="6969">
                  <c:v>21.5</c:v>
                </c:pt>
                <c:pt idx="6970">
                  <c:v>19.600000000000001</c:v>
                </c:pt>
                <c:pt idx="6971">
                  <c:v>22.4</c:v>
                </c:pt>
                <c:pt idx="6972">
                  <c:v>22.6</c:v>
                </c:pt>
                <c:pt idx="6973">
                  <c:v>19.2</c:v>
                </c:pt>
                <c:pt idx="6974">
                  <c:v>23</c:v>
                </c:pt>
                <c:pt idx="6975">
                  <c:v>22</c:v>
                </c:pt>
                <c:pt idx="6976">
                  <c:v>23</c:v>
                </c:pt>
                <c:pt idx="6977">
                  <c:v>20.5</c:v>
                </c:pt>
                <c:pt idx="6978">
                  <c:v>20.2</c:v>
                </c:pt>
                <c:pt idx="6979">
                  <c:v>21</c:v>
                </c:pt>
                <c:pt idx="6980">
                  <c:v>23</c:v>
                </c:pt>
                <c:pt idx="6981">
                  <c:v>23.6</c:v>
                </c:pt>
                <c:pt idx="6982">
                  <c:v>23.2</c:v>
                </c:pt>
                <c:pt idx="6983">
                  <c:v>23.6</c:v>
                </c:pt>
                <c:pt idx="6984">
                  <c:v>24.2</c:v>
                </c:pt>
                <c:pt idx="6985">
                  <c:v>24.6</c:v>
                </c:pt>
                <c:pt idx="6986">
                  <c:v>24.8</c:v>
                </c:pt>
                <c:pt idx="6987">
                  <c:v>26.2</c:v>
                </c:pt>
                <c:pt idx="6988">
                  <c:v>26.4</c:v>
                </c:pt>
                <c:pt idx="6989">
                  <c:v>26.2</c:v>
                </c:pt>
                <c:pt idx="6990">
                  <c:v>26.4</c:v>
                </c:pt>
                <c:pt idx="6991">
                  <c:v>27.4</c:v>
                </c:pt>
                <c:pt idx="6992">
                  <c:v>28.6</c:v>
                </c:pt>
                <c:pt idx="6993">
                  <c:v>27.6</c:v>
                </c:pt>
                <c:pt idx="6994">
                  <c:v>28.2</c:v>
                </c:pt>
                <c:pt idx="6995">
                  <c:v>28</c:v>
                </c:pt>
                <c:pt idx="6996">
                  <c:v>28.6</c:v>
                </c:pt>
                <c:pt idx="6997">
                  <c:v>27</c:v>
                </c:pt>
                <c:pt idx="6998">
                  <c:v>27.8</c:v>
                </c:pt>
                <c:pt idx="6999">
                  <c:v>28</c:v>
                </c:pt>
                <c:pt idx="7000">
                  <c:v>22.2</c:v>
                </c:pt>
                <c:pt idx="7001">
                  <c:v>26.8</c:v>
                </c:pt>
                <c:pt idx="7002">
                  <c:v>26.6</c:v>
                </c:pt>
                <c:pt idx="7003">
                  <c:v>26</c:v>
                </c:pt>
                <c:pt idx="7004">
                  <c:v>27</c:v>
                </c:pt>
                <c:pt idx="7005">
                  <c:v>23.2</c:v>
                </c:pt>
                <c:pt idx="7006">
                  <c:v>21.2</c:v>
                </c:pt>
                <c:pt idx="7007">
                  <c:v>26.2</c:v>
                </c:pt>
                <c:pt idx="7008">
                  <c:v>26.4</c:v>
                </c:pt>
                <c:pt idx="7009">
                  <c:v>26.2</c:v>
                </c:pt>
                <c:pt idx="7010">
                  <c:v>26.2</c:v>
                </c:pt>
                <c:pt idx="7011">
                  <c:v>28.2</c:v>
                </c:pt>
                <c:pt idx="7012">
                  <c:v>28.4</c:v>
                </c:pt>
                <c:pt idx="7013">
                  <c:v>28.8</c:v>
                </c:pt>
                <c:pt idx="7014">
                  <c:v>28</c:v>
                </c:pt>
                <c:pt idx="7015">
                  <c:v>29.4</c:v>
                </c:pt>
                <c:pt idx="7016">
                  <c:v>31.6</c:v>
                </c:pt>
                <c:pt idx="7017">
                  <c:v>31.2</c:v>
                </c:pt>
                <c:pt idx="7018">
                  <c:v>29.8</c:v>
                </c:pt>
                <c:pt idx="7019">
                  <c:v>32.800000000000011</c:v>
                </c:pt>
                <c:pt idx="7020">
                  <c:v>32.200000000000003</c:v>
                </c:pt>
                <c:pt idx="7021">
                  <c:v>32.4</c:v>
                </c:pt>
                <c:pt idx="7022">
                  <c:v>34.200000000000003</c:v>
                </c:pt>
                <c:pt idx="7023">
                  <c:v>33</c:v>
                </c:pt>
                <c:pt idx="7024">
                  <c:v>29</c:v>
                </c:pt>
                <c:pt idx="7025">
                  <c:v>34.200000000000003</c:v>
                </c:pt>
                <c:pt idx="7026">
                  <c:v>30</c:v>
                </c:pt>
                <c:pt idx="7027">
                  <c:v>33</c:v>
                </c:pt>
                <c:pt idx="7028">
                  <c:v>34.800000000000011</c:v>
                </c:pt>
                <c:pt idx="7029">
                  <c:v>24.6</c:v>
                </c:pt>
                <c:pt idx="7030">
                  <c:v>30.6</c:v>
                </c:pt>
                <c:pt idx="7031">
                  <c:v>30.6</c:v>
                </c:pt>
                <c:pt idx="7032">
                  <c:v>32.200000000000003</c:v>
                </c:pt>
                <c:pt idx="7033">
                  <c:v>33</c:v>
                </c:pt>
                <c:pt idx="7034">
                  <c:v>29</c:v>
                </c:pt>
                <c:pt idx="7035">
                  <c:v>34</c:v>
                </c:pt>
                <c:pt idx="7036">
                  <c:v>34.800000000000011</c:v>
                </c:pt>
                <c:pt idx="7037">
                  <c:v>35.800000000000011</c:v>
                </c:pt>
                <c:pt idx="7038">
                  <c:v>36.800000000000011</c:v>
                </c:pt>
                <c:pt idx="7039">
                  <c:v>38.6</c:v>
                </c:pt>
                <c:pt idx="7040">
                  <c:v>36.6</c:v>
                </c:pt>
                <c:pt idx="7041">
                  <c:v>36.800000000000011</c:v>
                </c:pt>
                <c:pt idx="7042">
                  <c:v>37.6</c:v>
                </c:pt>
                <c:pt idx="7043">
                  <c:v>40.200000000000003</c:v>
                </c:pt>
                <c:pt idx="7044">
                  <c:v>38.6</c:v>
                </c:pt>
                <c:pt idx="7045">
                  <c:v>37</c:v>
                </c:pt>
                <c:pt idx="7046">
                  <c:v>37.4</c:v>
                </c:pt>
                <c:pt idx="7047">
                  <c:v>37.4</c:v>
                </c:pt>
                <c:pt idx="7048">
                  <c:v>38</c:v>
                </c:pt>
                <c:pt idx="7049">
                  <c:v>39.6</c:v>
                </c:pt>
                <c:pt idx="7050">
                  <c:v>38.6</c:v>
                </c:pt>
                <c:pt idx="7051">
                  <c:v>39.200000000000003</c:v>
                </c:pt>
                <c:pt idx="7052">
                  <c:v>38.200000000000003</c:v>
                </c:pt>
                <c:pt idx="7053">
                  <c:v>39</c:v>
                </c:pt>
                <c:pt idx="7054">
                  <c:v>39.200000000000003</c:v>
                </c:pt>
                <c:pt idx="7055">
                  <c:v>39.4</c:v>
                </c:pt>
                <c:pt idx="7056">
                  <c:v>39.200000000000003</c:v>
                </c:pt>
                <c:pt idx="7057">
                  <c:v>40.6</c:v>
                </c:pt>
                <c:pt idx="7058">
                  <c:v>40.800000000000011</c:v>
                </c:pt>
                <c:pt idx="7059">
                  <c:v>41.4</c:v>
                </c:pt>
                <c:pt idx="7060">
                  <c:v>41</c:v>
                </c:pt>
                <c:pt idx="7061">
                  <c:v>39.800000000000011</c:v>
                </c:pt>
                <c:pt idx="7062">
                  <c:v>37.5</c:v>
                </c:pt>
                <c:pt idx="7063">
                  <c:v>39.6</c:v>
                </c:pt>
                <c:pt idx="7064">
                  <c:v>39.200000000000003</c:v>
                </c:pt>
                <c:pt idx="7065">
                  <c:v>39.6</c:v>
                </c:pt>
                <c:pt idx="7066">
                  <c:v>37.200000000000003</c:v>
                </c:pt>
                <c:pt idx="7067">
                  <c:v>37.6</c:v>
                </c:pt>
                <c:pt idx="7068">
                  <c:v>37.4</c:v>
                </c:pt>
                <c:pt idx="7069">
                  <c:v>38.4</c:v>
                </c:pt>
                <c:pt idx="7070">
                  <c:v>37</c:v>
                </c:pt>
                <c:pt idx="7071">
                  <c:v>34.6</c:v>
                </c:pt>
                <c:pt idx="7072">
                  <c:v>33</c:v>
                </c:pt>
                <c:pt idx="7073">
                  <c:v>36.4</c:v>
                </c:pt>
                <c:pt idx="7074">
                  <c:v>36.6</c:v>
                </c:pt>
                <c:pt idx="7075">
                  <c:v>36.4</c:v>
                </c:pt>
                <c:pt idx="7076">
                  <c:v>37.6</c:v>
                </c:pt>
                <c:pt idx="7077">
                  <c:v>37.6</c:v>
                </c:pt>
                <c:pt idx="7078">
                  <c:v>37.4</c:v>
                </c:pt>
                <c:pt idx="7079">
                  <c:v>39</c:v>
                </c:pt>
                <c:pt idx="7080">
                  <c:v>37.200000000000003</c:v>
                </c:pt>
                <c:pt idx="7081">
                  <c:v>38.1</c:v>
                </c:pt>
                <c:pt idx="7082">
                  <c:v>38</c:v>
                </c:pt>
                <c:pt idx="7083">
                  <c:v>39</c:v>
                </c:pt>
                <c:pt idx="7084">
                  <c:v>40.4</c:v>
                </c:pt>
                <c:pt idx="7085">
                  <c:v>41.4</c:v>
                </c:pt>
                <c:pt idx="7086">
                  <c:v>39</c:v>
                </c:pt>
                <c:pt idx="7087">
                  <c:v>38.6</c:v>
                </c:pt>
                <c:pt idx="7088">
                  <c:v>35.800000000000011</c:v>
                </c:pt>
                <c:pt idx="7089">
                  <c:v>37</c:v>
                </c:pt>
                <c:pt idx="7090">
                  <c:v>33.6</c:v>
                </c:pt>
                <c:pt idx="7091">
                  <c:v>35</c:v>
                </c:pt>
                <c:pt idx="7092">
                  <c:v>32</c:v>
                </c:pt>
                <c:pt idx="7093">
                  <c:v>35.300000000000011</c:v>
                </c:pt>
                <c:pt idx="7094">
                  <c:v>35.4</c:v>
                </c:pt>
                <c:pt idx="7095">
                  <c:v>33</c:v>
                </c:pt>
                <c:pt idx="7096">
                  <c:v>33.200000000000003</c:v>
                </c:pt>
                <c:pt idx="7097">
                  <c:v>36</c:v>
                </c:pt>
                <c:pt idx="7098">
                  <c:v>36.200000000000003</c:v>
                </c:pt>
                <c:pt idx="7099">
                  <c:v>32.800000000000011</c:v>
                </c:pt>
                <c:pt idx="7100">
                  <c:v>33.200000000000003</c:v>
                </c:pt>
                <c:pt idx="7101">
                  <c:v>33.5</c:v>
                </c:pt>
                <c:pt idx="7102">
                  <c:v>34.800000000000011</c:v>
                </c:pt>
                <c:pt idx="7103">
                  <c:v>35.4</c:v>
                </c:pt>
                <c:pt idx="7104">
                  <c:v>28.4</c:v>
                </c:pt>
                <c:pt idx="7105">
                  <c:v>34.4</c:v>
                </c:pt>
                <c:pt idx="7106">
                  <c:v>35.5</c:v>
                </c:pt>
                <c:pt idx="7107">
                  <c:v>35.6</c:v>
                </c:pt>
                <c:pt idx="7108">
                  <c:v>35.800000000000011</c:v>
                </c:pt>
                <c:pt idx="7109">
                  <c:v>35.4</c:v>
                </c:pt>
                <c:pt idx="7110">
                  <c:v>35.4</c:v>
                </c:pt>
                <c:pt idx="7111">
                  <c:v>31.6</c:v>
                </c:pt>
                <c:pt idx="7112">
                  <c:v>31.4</c:v>
                </c:pt>
                <c:pt idx="7113">
                  <c:v>34</c:v>
                </c:pt>
                <c:pt idx="7114">
                  <c:v>33.5</c:v>
                </c:pt>
                <c:pt idx="7115">
                  <c:v>33</c:v>
                </c:pt>
                <c:pt idx="7116">
                  <c:v>34.6</c:v>
                </c:pt>
                <c:pt idx="7117">
                  <c:v>33.6</c:v>
                </c:pt>
                <c:pt idx="7118">
                  <c:v>35</c:v>
                </c:pt>
                <c:pt idx="7119">
                  <c:v>34</c:v>
                </c:pt>
                <c:pt idx="7120">
                  <c:v>34.200000000000003</c:v>
                </c:pt>
                <c:pt idx="7121">
                  <c:v>34.200000000000003</c:v>
                </c:pt>
                <c:pt idx="7122">
                  <c:v>35.200000000000003</c:v>
                </c:pt>
                <c:pt idx="7123">
                  <c:v>31</c:v>
                </c:pt>
                <c:pt idx="7124">
                  <c:v>33.800000000000011</c:v>
                </c:pt>
                <c:pt idx="7125">
                  <c:v>33.5</c:v>
                </c:pt>
                <c:pt idx="7126">
                  <c:v>33.300000000000011</c:v>
                </c:pt>
                <c:pt idx="7127">
                  <c:v>30.4</c:v>
                </c:pt>
                <c:pt idx="7128">
                  <c:v>33.200000000000003</c:v>
                </c:pt>
                <c:pt idx="7129">
                  <c:v>28</c:v>
                </c:pt>
                <c:pt idx="7130">
                  <c:v>28.2</c:v>
                </c:pt>
                <c:pt idx="7131">
                  <c:v>30.2</c:v>
                </c:pt>
                <c:pt idx="7132">
                  <c:v>32</c:v>
                </c:pt>
                <c:pt idx="7133">
                  <c:v>32.4</c:v>
                </c:pt>
                <c:pt idx="7134">
                  <c:v>31</c:v>
                </c:pt>
                <c:pt idx="7135">
                  <c:v>28.4</c:v>
                </c:pt>
                <c:pt idx="7136">
                  <c:v>31</c:v>
                </c:pt>
                <c:pt idx="7137">
                  <c:v>29.3</c:v>
                </c:pt>
                <c:pt idx="7138">
                  <c:v>28.5</c:v>
                </c:pt>
                <c:pt idx="7139">
                  <c:v>30.8</c:v>
                </c:pt>
                <c:pt idx="7140">
                  <c:v>31</c:v>
                </c:pt>
                <c:pt idx="7141">
                  <c:v>27.2</c:v>
                </c:pt>
                <c:pt idx="7142">
                  <c:v>28.2</c:v>
                </c:pt>
                <c:pt idx="7143">
                  <c:v>27.8</c:v>
                </c:pt>
                <c:pt idx="7144">
                  <c:v>32.200000000000003</c:v>
                </c:pt>
                <c:pt idx="7145">
                  <c:v>31.6</c:v>
                </c:pt>
                <c:pt idx="7146">
                  <c:v>32.800000000000011</c:v>
                </c:pt>
                <c:pt idx="7147">
                  <c:v>33.1</c:v>
                </c:pt>
                <c:pt idx="7148">
                  <c:v>31.4</c:v>
                </c:pt>
                <c:pt idx="7149">
                  <c:v>32.200000000000003</c:v>
                </c:pt>
                <c:pt idx="7150">
                  <c:v>32.300000000000011</c:v>
                </c:pt>
                <c:pt idx="7151">
                  <c:v>30</c:v>
                </c:pt>
                <c:pt idx="7152">
                  <c:v>30.4</c:v>
                </c:pt>
                <c:pt idx="7153">
                  <c:v>30.8</c:v>
                </c:pt>
                <c:pt idx="7154">
                  <c:v>29.6</c:v>
                </c:pt>
                <c:pt idx="7155">
                  <c:v>30.4</c:v>
                </c:pt>
                <c:pt idx="7156">
                  <c:v>31.8</c:v>
                </c:pt>
                <c:pt idx="7157">
                  <c:v>32.4</c:v>
                </c:pt>
                <c:pt idx="7158">
                  <c:v>28.6</c:v>
                </c:pt>
                <c:pt idx="7159">
                  <c:v>32.800000000000011</c:v>
                </c:pt>
                <c:pt idx="7160">
                  <c:v>28.8</c:v>
                </c:pt>
                <c:pt idx="7161">
                  <c:v>29.6</c:v>
                </c:pt>
                <c:pt idx="7162">
                  <c:v>29.6</c:v>
                </c:pt>
                <c:pt idx="7163">
                  <c:v>29.6</c:v>
                </c:pt>
                <c:pt idx="7164">
                  <c:v>30</c:v>
                </c:pt>
                <c:pt idx="7165">
                  <c:v>28</c:v>
                </c:pt>
                <c:pt idx="7166">
                  <c:v>29</c:v>
                </c:pt>
                <c:pt idx="7167">
                  <c:v>29</c:v>
                </c:pt>
                <c:pt idx="7168">
                  <c:v>31.1</c:v>
                </c:pt>
                <c:pt idx="7169">
                  <c:v>32</c:v>
                </c:pt>
                <c:pt idx="7170">
                  <c:v>30.2</c:v>
                </c:pt>
                <c:pt idx="7171">
                  <c:v>32</c:v>
                </c:pt>
                <c:pt idx="7172">
                  <c:v>32.6</c:v>
                </c:pt>
                <c:pt idx="7173">
                  <c:v>32.5</c:v>
                </c:pt>
                <c:pt idx="7174">
                  <c:v>31.6</c:v>
                </c:pt>
                <c:pt idx="7175">
                  <c:v>32.4</c:v>
                </c:pt>
                <c:pt idx="7176">
                  <c:v>30.6</c:v>
                </c:pt>
                <c:pt idx="7177">
                  <c:v>30.8</c:v>
                </c:pt>
                <c:pt idx="7178">
                  <c:v>32</c:v>
                </c:pt>
                <c:pt idx="7179">
                  <c:v>30.2</c:v>
                </c:pt>
                <c:pt idx="7180">
                  <c:v>32.6</c:v>
                </c:pt>
                <c:pt idx="7181">
                  <c:v>30.2</c:v>
                </c:pt>
                <c:pt idx="7182">
                  <c:v>32.4</c:v>
                </c:pt>
                <c:pt idx="7183">
                  <c:v>32.300000000000011</c:v>
                </c:pt>
                <c:pt idx="7184">
                  <c:v>33</c:v>
                </c:pt>
                <c:pt idx="7185">
                  <c:v>29.2</c:v>
                </c:pt>
                <c:pt idx="7186">
                  <c:v>33.4</c:v>
                </c:pt>
                <c:pt idx="7187">
                  <c:v>31.6</c:v>
                </c:pt>
                <c:pt idx="7188">
                  <c:v>31.6</c:v>
                </c:pt>
                <c:pt idx="7189">
                  <c:v>26.4</c:v>
                </c:pt>
                <c:pt idx="7190">
                  <c:v>24</c:v>
                </c:pt>
                <c:pt idx="7191">
                  <c:v>31.2</c:v>
                </c:pt>
                <c:pt idx="7192">
                  <c:v>32</c:v>
                </c:pt>
                <c:pt idx="7193">
                  <c:v>32.1</c:v>
                </c:pt>
                <c:pt idx="7194">
                  <c:v>33.200000000000003</c:v>
                </c:pt>
                <c:pt idx="7195">
                  <c:v>32.6</c:v>
                </c:pt>
                <c:pt idx="7196">
                  <c:v>32</c:v>
                </c:pt>
                <c:pt idx="7197">
                  <c:v>31.5</c:v>
                </c:pt>
                <c:pt idx="7198">
                  <c:v>32.4</c:v>
                </c:pt>
                <c:pt idx="7199">
                  <c:v>33</c:v>
                </c:pt>
                <c:pt idx="7200">
                  <c:v>32.800000000000011</c:v>
                </c:pt>
                <c:pt idx="7201">
                  <c:v>32</c:v>
                </c:pt>
                <c:pt idx="7202">
                  <c:v>32.700000000000003</c:v>
                </c:pt>
                <c:pt idx="7203">
                  <c:v>27.8</c:v>
                </c:pt>
                <c:pt idx="7204">
                  <c:v>24.5</c:v>
                </c:pt>
                <c:pt idx="7205">
                  <c:v>26.3</c:v>
                </c:pt>
                <c:pt idx="7206">
                  <c:v>31.5</c:v>
                </c:pt>
                <c:pt idx="7207">
                  <c:v>31.8</c:v>
                </c:pt>
                <c:pt idx="7208">
                  <c:v>31.8</c:v>
                </c:pt>
                <c:pt idx="7209">
                  <c:v>29.8</c:v>
                </c:pt>
                <c:pt idx="7210">
                  <c:v>31.1</c:v>
                </c:pt>
                <c:pt idx="7211">
                  <c:v>32.1</c:v>
                </c:pt>
                <c:pt idx="7212">
                  <c:v>32</c:v>
                </c:pt>
                <c:pt idx="7213">
                  <c:v>32.300000000000011</c:v>
                </c:pt>
                <c:pt idx="7214">
                  <c:v>31.1</c:v>
                </c:pt>
                <c:pt idx="7215">
                  <c:v>30.8</c:v>
                </c:pt>
                <c:pt idx="7216">
                  <c:v>31.8</c:v>
                </c:pt>
                <c:pt idx="7217">
                  <c:v>31.7</c:v>
                </c:pt>
                <c:pt idx="7218">
                  <c:v>31.5</c:v>
                </c:pt>
                <c:pt idx="7219">
                  <c:v>31.9</c:v>
                </c:pt>
                <c:pt idx="7220">
                  <c:v>28.7</c:v>
                </c:pt>
                <c:pt idx="7221">
                  <c:v>29.9</c:v>
                </c:pt>
                <c:pt idx="7222">
                  <c:v>30.9</c:v>
                </c:pt>
                <c:pt idx="7223">
                  <c:v>29</c:v>
                </c:pt>
                <c:pt idx="7224">
                  <c:v>30.5</c:v>
                </c:pt>
                <c:pt idx="7225">
                  <c:v>28.5</c:v>
                </c:pt>
                <c:pt idx="7226">
                  <c:v>29.8</c:v>
                </c:pt>
                <c:pt idx="7227">
                  <c:v>30.4</c:v>
                </c:pt>
                <c:pt idx="7228">
                  <c:v>30.5</c:v>
                </c:pt>
                <c:pt idx="7229">
                  <c:v>30.5</c:v>
                </c:pt>
                <c:pt idx="7230">
                  <c:v>30.7</c:v>
                </c:pt>
                <c:pt idx="7231">
                  <c:v>30.4</c:v>
                </c:pt>
                <c:pt idx="7232">
                  <c:v>30.5</c:v>
                </c:pt>
                <c:pt idx="7233">
                  <c:v>30</c:v>
                </c:pt>
                <c:pt idx="7234">
                  <c:v>28.7</c:v>
                </c:pt>
                <c:pt idx="7235">
                  <c:v>29.5</c:v>
                </c:pt>
                <c:pt idx="7236">
                  <c:v>29</c:v>
                </c:pt>
                <c:pt idx="7237">
                  <c:v>29.9</c:v>
                </c:pt>
                <c:pt idx="7238">
                  <c:v>29.5</c:v>
                </c:pt>
                <c:pt idx="7239">
                  <c:v>28.8</c:v>
                </c:pt>
                <c:pt idx="7240">
                  <c:v>27.5</c:v>
                </c:pt>
                <c:pt idx="7241">
                  <c:v>29</c:v>
                </c:pt>
                <c:pt idx="7242">
                  <c:v>27</c:v>
                </c:pt>
                <c:pt idx="7243">
                  <c:v>28.5</c:v>
                </c:pt>
                <c:pt idx="7244">
                  <c:v>27</c:v>
                </c:pt>
                <c:pt idx="7245">
                  <c:v>29.2</c:v>
                </c:pt>
                <c:pt idx="7246">
                  <c:v>29.2</c:v>
                </c:pt>
                <c:pt idx="7247">
                  <c:v>28.8</c:v>
                </c:pt>
                <c:pt idx="7248">
                  <c:v>26.8</c:v>
                </c:pt>
                <c:pt idx="7249">
                  <c:v>26.5</c:v>
                </c:pt>
                <c:pt idx="7250">
                  <c:v>26.2</c:v>
                </c:pt>
                <c:pt idx="7251">
                  <c:v>27.3</c:v>
                </c:pt>
                <c:pt idx="7252">
                  <c:v>27.5</c:v>
                </c:pt>
                <c:pt idx="7253">
                  <c:v>26</c:v>
                </c:pt>
                <c:pt idx="7254">
                  <c:v>26.6</c:v>
                </c:pt>
                <c:pt idx="7255">
                  <c:v>26.4</c:v>
                </c:pt>
                <c:pt idx="7256">
                  <c:v>26</c:v>
                </c:pt>
                <c:pt idx="7257">
                  <c:v>25.4</c:v>
                </c:pt>
                <c:pt idx="7258">
                  <c:v>25.2</c:v>
                </c:pt>
                <c:pt idx="7259">
                  <c:v>25.9</c:v>
                </c:pt>
                <c:pt idx="7260">
                  <c:v>25.4</c:v>
                </c:pt>
                <c:pt idx="7261">
                  <c:v>26.4</c:v>
                </c:pt>
                <c:pt idx="7262">
                  <c:v>25.3</c:v>
                </c:pt>
                <c:pt idx="7263">
                  <c:v>27.4</c:v>
                </c:pt>
                <c:pt idx="7264">
                  <c:v>26.7</c:v>
                </c:pt>
                <c:pt idx="7265">
                  <c:v>26.4</c:v>
                </c:pt>
                <c:pt idx="7266">
                  <c:v>27.1</c:v>
                </c:pt>
                <c:pt idx="7267">
                  <c:v>26.4</c:v>
                </c:pt>
                <c:pt idx="7268">
                  <c:v>25.8</c:v>
                </c:pt>
                <c:pt idx="7269">
                  <c:v>26</c:v>
                </c:pt>
                <c:pt idx="7270">
                  <c:v>25</c:v>
                </c:pt>
                <c:pt idx="7271">
                  <c:v>25.2</c:v>
                </c:pt>
                <c:pt idx="7272">
                  <c:v>23.4</c:v>
                </c:pt>
                <c:pt idx="7273">
                  <c:v>22.4</c:v>
                </c:pt>
                <c:pt idx="7274">
                  <c:v>23</c:v>
                </c:pt>
                <c:pt idx="7275">
                  <c:v>23.2</c:v>
                </c:pt>
                <c:pt idx="7276">
                  <c:v>24.8</c:v>
                </c:pt>
                <c:pt idx="7277">
                  <c:v>22</c:v>
                </c:pt>
                <c:pt idx="7278">
                  <c:v>23</c:v>
                </c:pt>
                <c:pt idx="7279">
                  <c:v>25.8</c:v>
                </c:pt>
                <c:pt idx="7280">
                  <c:v>24.2</c:v>
                </c:pt>
                <c:pt idx="7281">
                  <c:v>24.2</c:v>
                </c:pt>
                <c:pt idx="7282">
                  <c:v>24.6</c:v>
                </c:pt>
                <c:pt idx="7283">
                  <c:v>21.8</c:v>
                </c:pt>
                <c:pt idx="7284">
                  <c:v>21.8</c:v>
                </c:pt>
                <c:pt idx="7285">
                  <c:v>21.6</c:v>
                </c:pt>
                <c:pt idx="7286">
                  <c:v>21.2</c:v>
                </c:pt>
                <c:pt idx="7287">
                  <c:v>23</c:v>
                </c:pt>
                <c:pt idx="7288">
                  <c:v>22.2</c:v>
                </c:pt>
                <c:pt idx="7289">
                  <c:v>22.6</c:v>
                </c:pt>
                <c:pt idx="7290">
                  <c:v>21.6</c:v>
                </c:pt>
                <c:pt idx="7291">
                  <c:v>21.2</c:v>
                </c:pt>
                <c:pt idx="7292">
                  <c:v>20.399999999999999</c:v>
                </c:pt>
                <c:pt idx="7293">
                  <c:v>20.2</c:v>
                </c:pt>
                <c:pt idx="7294">
                  <c:v>20.2</c:v>
                </c:pt>
                <c:pt idx="7295">
                  <c:v>20.6</c:v>
                </c:pt>
                <c:pt idx="7296">
                  <c:v>20.8</c:v>
                </c:pt>
                <c:pt idx="7297">
                  <c:v>20.8</c:v>
                </c:pt>
                <c:pt idx="7298">
                  <c:v>20</c:v>
                </c:pt>
                <c:pt idx="7299">
                  <c:v>22.2</c:v>
                </c:pt>
                <c:pt idx="7300">
                  <c:v>21.5</c:v>
                </c:pt>
                <c:pt idx="7301">
                  <c:v>23.8</c:v>
                </c:pt>
                <c:pt idx="7302">
                  <c:v>23.6</c:v>
                </c:pt>
                <c:pt idx="7303">
                  <c:v>20.2</c:v>
                </c:pt>
                <c:pt idx="7304">
                  <c:v>23.5</c:v>
                </c:pt>
                <c:pt idx="7305">
                  <c:v>23.2</c:v>
                </c:pt>
                <c:pt idx="7307">
                  <c:v>18</c:v>
                </c:pt>
                <c:pt idx="7308">
                  <c:v>20.399999999999999</c:v>
                </c:pt>
                <c:pt idx="7309">
                  <c:v>21.4</c:v>
                </c:pt>
                <c:pt idx="7310">
                  <c:v>23.5</c:v>
                </c:pt>
                <c:pt idx="7311">
                  <c:v>20</c:v>
                </c:pt>
                <c:pt idx="7312">
                  <c:v>20</c:v>
                </c:pt>
                <c:pt idx="7313">
                  <c:v>20</c:v>
                </c:pt>
                <c:pt idx="7314">
                  <c:v>19</c:v>
                </c:pt>
                <c:pt idx="7315">
                  <c:v>19.8</c:v>
                </c:pt>
                <c:pt idx="7316">
                  <c:v>18.600000000000001</c:v>
                </c:pt>
                <c:pt idx="7317">
                  <c:v>18.8</c:v>
                </c:pt>
                <c:pt idx="7318">
                  <c:v>16.2</c:v>
                </c:pt>
                <c:pt idx="7319">
                  <c:v>16.399999999999999</c:v>
                </c:pt>
                <c:pt idx="7320">
                  <c:v>20.5</c:v>
                </c:pt>
                <c:pt idx="7321">
                  <c:v>21.3</c:v>
                </c:pt>
                <c:pt idx="7322">
                  <c:v>22</c:v>
                </c:pt>
                <c:pt idx="7323">
                  <c:v>22.6</c:v>
                </c:pt>
                <c:pt idx="7324">
                  <c:v>20</c:v>
                </c:pt>
                <c:pt idx="7325">
                  <c:v>21.4</c:v>
                </c:pt>
                <c:pt idx="7326">
                  <c:v>22</c:v>
                </c:pt>
                <c:pt idx="7327">
                  <c:v>21</c:v>
                </c:pt>
                <c:pt idx="7328">
                  <c:v>22.2</c:v>
                </c:pt>
                <c:pt idx="7329">
                  <c:v>19</c:v>
                </c:pt>
                <c:pt idx="7330">
                  <c:v>15.8</c:v>
                </c:pt>
                <c:pt idx="7331">
                  <c:v>15.8</c:v>
                </c:pt>
                <c:pt idx="7332">
                  <c:v>20</c:v>
                </c:pt>
                <c:pt idx="7333">
                  <c:v>22.3</c:v>
                </c:pt>
                <c:pt idx="7334">
                  <c:v>22.4</c:v>
                </c:pt>
                <c:pt idx="7335">
                  <c:v>22.6</c:v>
                </c:pt>
                <c:pt idx="7336">
                  <c:v>19</c:v>
                </c:pt>
                <c:pt idx="7337">
                  <c:v>22.6</c:v>
                </c:pt>
                <c:pt idx="7338">
                  <c:v>16</c:v>
                </c:pt>
                <c:pt idx="7339">
                  <c:v>20.2</c:v>
                </c:pt>
                <c:pt idx="7340">
                  <c:v>22.2</c:v>
                </c:pt>
                <c:pt idx="7341">
                  <c:v>21.4</c:v>
                </c:pt>
                <c:pt idx="7342">
                  <c:v>24</c:v>
                </c:pt>
                <c:pt idx="7343">
                  <c:v>24</c:v>
                </c:pt>
                <c:pt idx="7344">
                  <c:v>22.2</c:v>
                </c:pt>
                <c:pt idx="7345">
                  <c:v>21.8</c:v>
                </c:pt>
                <c:pt idx="7346">
                  <c:v>20.399999999999999</c:v>
                </c:pt>
                <c:pt idx="7347">
                  <c:v>16.5</c:v>
                </c:pt>
                <c:pt idx="7348">
                  <c:v>21.4</c:v>
                </c:pt>
                <c:pt idx="7349">
                  <c:v>22.8</c:v>
                </c:pt>
                <c:pt idx="7350">
                  <c:v>23.6</c:v>
                </c:pt>
                <c:pt idx="7351">
                  <c:v>23.4</c:v>
                </c:pt>
                <c:pt idx="7352">
                  <c:v>27.2</c:v>
                </c:pt>
                <c:pt idx="7353">
                  <c:v>27</c:v>
                </c:pt>
                <c:pt idx="7354">
                  <c:v>27</c:v>
                </c:pt>
                <c:pt idx="7355">
                  <c:v>26</c:v>
                </c:pt>
                <c:pt idx="7356">
                  <c:v>25.5</c:v>
                </c:pt>
                <c:pt idx="7357">
                  <c:v>26.8</c:v>
                </c:pt>
                <c:pt idx="7358">
                  <c:v>27</c:v>
                </c:pt>
                <c:pt idx="7359">
                  <c:v>27</c:v>
                </c:pt>
                <c:pt idx="7360">
                  <c:v>27.2</c:v>
                </c:pt>
                <c:pt idx="7361">
                  <c:v>28.8</c:v>
                </c:pt>
                <c:pt idx="7362">
                  <c:v>28.1</c:v>
                </c:pt>
                <c:pt idx="7363">
                  <c:v>28.2</c:v>
                </c:pt>
                <c:pt idx="7364">
                  <c:v>25</c:v>
                </c:pt>
                <c:pt idx="7365">
                  <c:v>17.600000000000001</c:v>
                </c:pt>
                <c:pt idx="7366">
                  <c:v>26.6</c:v>
                </c:pt>
                <c:pt idx="7367">
                  <c:v>25.5</c:v>
                </c:pt>
                <c:pt idx="7368">
                  <c:v>28.4</c:v>
                </c:pt>
                <c:pt idx="7369">
                  <c:v>28.4</c:v>
                </c:pt>
                <c:pt idx="7370">
                  <c:v>28.4</c:v>
                </c:pt>
                <c:pt idx="7371">
                  <c:v>29</c:v>
                </c:pt>
                <c:pt idx="7372">
                  <c:v>29.6</c:v>
                </c:pt>
                <c:pt idx="7373">
                  <c:v>30.4</c:v>
                </c:pt>
                <c:pt idx="7374">
                  <c:v>27.2</c:v>
                </c:pt>
                <c:pt idx="7375">
                  <c:v>27.4</c:v>
                </c:pt>
                <c:pt idx="7376">
                  <c:v>29.6</c:v>
                </c:pt>
                <c:pt idx="7377">
                  <c:v>28.4</c:v>
                </c:pt>
                <c:pt idx="7378">
                  <c:v>29.4</c:v>
                </c:pt>
                <c:pt idx="7379">
                  <c:v>30</c:v>
                </c:pt>
                <c:pt idx="7380">
                  <c:v>26.6</c:v>
                </c:pt>
                <c:pt idx="7381">
                  <c:v>25.1</c:v>
                </c:pt>
                <c:pt idx="7382">
                  <c:v>27.8</c:v>
                </c:pt>
                <c:pt idx="7383">
                  <c:v>29</c:v>
                </c:pt>
                <c:pt idx="7384">
                  <c:v>26</c:v>
                </c:pt>
                <c:pt idx="7385">
                  <c:v>27.2</c:v>
                </c:pt>
                <c:pt idx="7386">
                  <c:v>27.6</c:v>
                </c:pt>
                <c:pt idx="7387">
                  <c:v>29.8</c:v>
                </c:pt>
                <c:pt idx="7388">
                  <c:v>30</c:v>
                </c:pt>
                <c:pt idx="7389">
                  <c:v>30.6</c:v>
                </c:pt>
                <c:pt idx="7390">
                  <c:v>30.6</c:v>
                </c:pt>
                <c:pt idx="7391">
                  <c:v>30</c:v>
                </c:pt>
                <c:pt idx="7392">
                  <c:v>29.6</c:v>
                </c:pt>
                <c:pt idx="7393">
                  <c:v>30</c:v>
                </c:pt>
                <c:pt idx="7394">
                  <c:v>31</c:v>
                </c:pt>
                <c:pt idx="7395">
                  <c:v>26</c:v>
                </c:pt>
                <c:pt idx="7396">
                  <c:v>29.6</c:v>
                </c:pt>
                <c:pt idx="7397">
                  <c:v>30.4</c:v>
                </c:pt>
                <c:pt idx="7398">
                  <c:v>31.2</c:v>
                </c:pt>
                <c:pt idx="7399">
                  <c:v>33.6</c:v>
                </c:pt>
                <c:pt idx="7400">
                  <c:v>30</c:v>
                </c:pt>
                <c:pt idx="7401">
                  <c:v>33.1</c:v>
                </c:pt>
                <c:pt idx="7402">
                  <c:v>31.8</c:v>
                </c:pt>
                <c:pt idx="7403">
                  <c:v>32.800000000000011</c:v>
                </c:pt>
                <c:pt idx="7404">
                  <c:v>34</c:v>
                </c:pt>
                <c:pt idx="7405">
                  <c:v>34.6</c:v>
                </c:pt>
                <c:pt idx="7406">
                  <c:v>34</c:v>
                </c:pt>
                <c:pt idx="7407">
                  <c:v>34.5</c:v>
                </c:pt>
                <c:pt idx="7408">
                  <c:v>33.800000000000011</c:v>
                </c:pt>
                <c:pt idx="7409">
                  <c:v>30.8</c:v>
                </c:pt>
                <c:pt idx="7410">
                  <c:v>34</c:v>
                </c:pt>
                <c:pt idx="7411">
                  <c:v>35.4</c:v>
                </c:pt>
                <c:pt idx="7412">
                  <c:v>35</c:v>
                </c:pt>
                <c:pt idx="7413">
                  <c:v>31.8</c:v>
                </c:pt>
                <c:pt idx="7414">
                  <c:v>32</c:v>
                </c:pt>
                <c:pt idx="7415">
                  <c:v>31.3</c:v>
                </c:pt>
                <c:pt idx="7416">
                  <c:v>30.6</c:v>
                </c:pt>
                <c:pt idx="7417">
                  <c:v>32.800000000000011</c:v>
                </c:pt>
                <c:pt idx="7418">
                  <c:v>34</c:v>
                </c:pt>
                <c:pt idx="7419">
                  <c:v>35.6</c:v>
                </c:pt>
                <c:pt idx="7420">
                  <c:v>36</c:v>
                </c:pt>
                <c:pt idx="7421">
                  <c:v>35.200000000000003</c:v>
                </c:pt>
                <c:pt idx="7422">
                  <c:v>35.800000000000011</c:v>
                </c:pt>
                <c:pt idx="7423">
                  <c:v>35.800000000000011</c:v>
                </c:pt>
                <c:pt idx="7424">
                  <c:v>36</c:v>
                </c:pt>
                <c:pt idx="7425">
                  <c:v>37</c:v>
                </c:pt>
                <c:pt idx="7426">
                  <c:v>38.4</c:v>
                </c:pt>
                <c:pt idx="7427">
                  <c:v>37</c:v>
                </c:pt>
                <c:pt idx="7428">
                  <c:v>38</c:v>
                </c:pt>
                <c:pt idx="7429">
                  <c:v>35.4</c:v>
                </c:pt>
                <c:pt idx="7430">
                  <c:v>35.4</c:v>
                </c:pt>
                <c:pt idx="7431">
                  <c:v>36.6</c:v>
                </c:pt>
                <c:pt idx="7432">
                  <c:v>27.4</c:v>
                </c:pt>
                <c:pt idx="7433">
                  <c:v>33.800000000000011</c:v>
                </c:pt>
                <c:pt idx="7434">
                  <c:v>31.8</c:v>
                </c:pt>
                <c:pt idx="7435">
                  <c:v>33</c:v>
                </c:pt>
                <c:pt idx="7436">
                  <c:v>33.200000000000003</c:v>
                </c:pt>
                <c:pt idx="7437">
                  <c:v>34.6</c:v>
                </c:pt>
                <c:pt idx="7438">
                  <c:v>35.1</c:v>
                </c:pt>
                <c:pt idx="7439">
                  <c:v>36.200000000000003</c:v>
                </c:pt>
                <c:pt idx="7440">
                  <c:v>37.6</c:v>
                </c:pt>
                <c:pt idx="7441">
                  <c:v>36.700000000000003</c:v>
                </c:pt>
                <c:pt idx="7442">
                  <c:v>35.800000000000011</c:v>
                </c:pt>
                <c:pt idx="7443">
                  <c:v>35.200000000000003</c:v>
                </c:pt>
                <c:pt idx="7444">
                  <c:v>36.200000000000003</c:v>
                </c:pt>
                <c:pt idx="7445">
                  <c:v>34</c:v>
                </c:pt>
                <c:pt idx="7446">
                  <c:v>34</c:v>
                </c:pt>
                <c:pt idx="7447">
                  <c:v>37.4</c:v>
                </c:pt>
                <c:pt idx="7448">
                  <c:v>35</c:v>
                </c:pt>
                <c:pt idx="7449">
                  <c:v>33</c:v>
                </c:pt>
                <c:pt idx="7450">
                  <c:v>35.6</c:v>
                </c:pt>
                <c:pt idx="7451">
                  <c:v>35.200000000000003</c:v>
                </c:pt>
                <c:pt idx="7452">
                  <c:v>35.4</c:v>
                </c:pt>
                <c:pt idx="7453">
                  <c:v>31.8</c:v>
                </c:pt>
                <c:pt idx="7454">
                  <c:v>32.6</c:v>
                </c:pt>
                <c:pt idx="7455">
                  <c:v>36</c:v>
                </c:pt>
                <c:pt idx="7456">
                  <c:v>35</c:v>
                </c:pt>
                <c:pt idx="7457">
                  <c:v>32.5</c:v>
                </c:pt>
                <c:pt idx="7458">
                  <c:v>34.6</c:v>
                </c:pt>
                <c:pt idx="7459">
                  <c:v>34.4</c:v>
                </c:pt>
                <c:pt idx="7460">
                  <c:v>35</c:v>
                </c:pt>
                <c:pt idx="7461">
                  <c:v>37</c:v>
                </c:pt>
                <c:pt idx="7462">
                  <c:v>36.4</c:v>
                </c:pt>
                <c:pt idx="7463">
                  <c:v>38.200000000000003</c:v>
                </c:pt>
                <c:pt idx="7464">
                  <c:v>37</c:v>
                </c:pt>
                <c:pt idx="7465">
                  <c:v>37</c:v>
                </c:pt>
                <c:pt idx="7466">
                  <c:v>36</c:v>
                </c:pt>
                <c:pt idx="7467">
                  <c:v>35.4</c:v>
                </c:pt>
                <c:pt idx="7468">
                  <c:v>37.700000000000003</c:v>
                </c:pt>
                <c:pt idx="7469">
                  <c:v>41.4</c:v>
                </c:pt>
                <c:pt idx="7470">
                  <c:v>39</c:v>
                </c:pt>
                <c:pt idx="7471">
                  <c:v>40</c:v>
                </c:pt>
                <c:pt idx="7472">
                  <c:v>40.4</c:v>
                </c:pt>
                <c:pt idx="7473">
                  <c:v>39.6</c:v>
                </c:pt>
                <c:pt idx="7474">
                  <c:v>38.6</c:v>
                </c:pt>
                <c:pt idx="7475">
                  <c:v>37</c:v>
                </c:pt>
                <c:pt idx="7476">
                  <c:v>37.200000000000003</c:v>
                </c:pt>
                <c:pt idx="7477">
                  <c:v>39.4</c:v>
                </c:pt>
                <c:pt idx="7478">
                  <c:v>35</c:v>
                </c:pt>
                <c:pt idx="7479">
                  <c:v>33</c:v>
                </c:pt>
                <c:pt idx="7480">
                  <c:v>35</c:v>
                </c:pt>
                <c:pt idx="7481">
                  <c:v>36</c:v>
                </c:pt>
                <c:pt idx="7482">
                  <c:v>35</c:v>
                </c:pt>
                <c:pt idx="7483">
                  <c:v>36.200000000000003</c:v>
                </c:pt>
                <c:pt idx="7484">
                  <c:v>36.4</c:v>
                </c:pt>
                <c:pt idx="7485">
                  <c:v>35.5</c:v>
                </c:pt>
                <c:pt idx="7486">
                  <c:v>34.5</c:v>
                </c:pt>
                <c:pt idx="7487">
                  <c:v>35</c:v>
                </c:pt>
                <c:pt idx="7488">
                  <c:v>35.200000000000003</c:v>
                </c:pt>
                <c:pt idx="7489">
                  <c:v>36</c:v>
                </c:pt>
                <c:pt idx="7490">
                  <c:v>31.1</c:v>
                </c:pt>
                <c:pt idx="7491">
                  <c:v>31.8</c:v>
                </c:pt>
                <c:pt idx="7492">
                  <c:v>31</c:v>
                </c:pt>
                <c:pt idx="7493">
                  <c:v>29.8</c:v>
                </c:pt>
                <c:pt idx="7494">
                  <c:v>34.1</c:v>
                </c:pt>
                <c:pt idx="7495">
                  <c:v>32.4</c:v>
                </c:pt>
                <c:pt idx="7496">
                  <c:v>32.800000000000011</c:v>
                </c:pt>
                <c:pt idx="7497">
                  <c:v>33.6</c:v>
                </c:pt>
                <c:pt idx="7498">
                  <c:v>34.4</c:v>
                </c:pt>
                <c:pt idx="7499">
                  <c:v>31.2</c:v>
                </c:pt>
                <c:pt idx="7500">
                  <c:v>28.6</c:v>
                </c:pt>
                <c:pt idx="7501">
                  <c:v>31.2</c:v>
                </c:pt>
                <c:pt idx="7502">
                  <c:v>31.1</c:v>
                </c:pt>
                <c:pt idx="7503">
                  <c:v>27.6</c:v>
                </c:pt>
                <c:pt idx="7504">
                  <c:v>28.5</c:v>
                </c:pt>
                <c:pt idx="7505">
                  <c:v>27.6</c:v>
                </c:pt>
                <c:pt idx="7506">
                  <c:v>29.2</c:v>
                </c:pt>
                <c:pt idx="7507">
                  <c:v>30</c:v>
                </c:pt>
                <c:pt idx="7508">
                  <c:v>31.2</c:v>
                </c:pt>
                <c:pt idx="7509">
                  <c:v>32</c:v>
                </c:pt>
                <c:pt idx="7510">
                  <c:v>33.800000000000011</c:v>
                </c:pt>
                <c:pt idx="7511">
                  <c:v>32</c:v>
                </c:pt>
                <c:pt idx="7512">
                  <c:v>33</c:v>
                </c:pt>
                <c:pt idx="7513">
                  <c:v>32</c:v>
                </c:pt>
                <c:pt idx="7514">
                  <c:v>27.2</c:v>
                </c:pt>
                <c:pt idx="7515">
                  <c:v>29.5</c:v>
                </c:pt>
                <c:pt idx="7516">
                  <c:v>30.1</c:v>
                </c:pt>
                <c:pt idx="7517">
                  <c:v>29.8</c:v>
                </c:pt>
                <c:pt idx="7518">
                  <c:v>26.2</c:v>
                </c:pt>
                <c:pt idx="7519">
                  <c:v>28.8</c:v>
                </c:pt>
                <c:pt idx="7520">
                  <c:v>30.6</c:v>
                </c:pt>
                <c:pt idx="7521">
                  <c:v>32</c:v>
                </c:pt>
                <c:pt idx="7522">
                  <c:v>31.6</c:v>
                </c:pt>
                <c:pt idx="7523">
                  <c:v>31.5</c:v>
                </c:pt>
                <c:pt idx="7524">
                  <c:v>32.800000000000011</c:v>
                </c:pt>
                <c:pt idx="7525">
                  <c:v>34.4</c:v>
                </c:pt>
                <c:pt idx="7526">
                  <c:v>33.5</c:v>
                </c:pt>
                <c:pt idx="7527">
                  <c:v>32.4</c:v>
                </c:pt>
                <c:pt idx="7528">
                  <c:v>32.5</c:v>
                </c:pt>
                <c:pt idx="7529">
                  <c:v>30.3</c:v>
                </c:pt>
                <c:pt idx="7530">
                  <c:v>29</c:v>
                </c:pt>
                <c:pt idx="7531">
                  <c:v>29</c:v>
                </c:pt>
                <c:pt idx="7532">
                  <c:v>31</c:v>
                </c:pt>
                <c:pt idx="7533">
                  <c:v>33</c:v>
                </c:pt>
                <c:pt idx="7534">
                  <c:v>32</c:v>
                </c:pt>
                <c:pt idx="7535">
                  <c:v>32.800000000000011</c:v>
                </c:pt>
                <c:pt idx="7536">
                  <c:v>32.200000000000003</c:v>
                </c:pt>
                <c:pt idx="7537">
                  <c:v>29.4</c:v>
                </c:pt>
                <c:pt idx="7538">
                  <c:v>27.8</c:v>
                </c:pt>
                <c:pt idx="7539">
                  <c:v>28.2</c:v>
                </c:pt>
                <c:pt idx="7540">
                  <c:v>27.2</c:v>
                </c:pt>
                <c:pt idx="7541">
                  <c:v>26</c:v>
                </c:pt>
                <c:pt idx="7542">
                  <c:v>30.3</c:v>
                </c:pt>
                <c:pt idx="7543">
                  <c:v>32</c:v>
                </c:pt>
                <c:pt idx="7544">
                  <c:v>31.8</c:v>
                </c:pt>
                <c:pt idx="7545">
                  <c:v>29.4</c:v>
                </c:pt>
                <c:pt idx="7546">
                  <c:v>31.2</c:v>
                </c:pt>
                <c:pt idx="7547">
                  <c:v>32.800000000000011</c:v>
                </c:pt>
                <c:pt idx="7548">
                  <c:v>33.4</c:v>
                </c:pt>
                <c:pt idx="7549">
                  <c:v>33.4</c:v>
                </c:pt>
                <c:pt idx="7550">
                  <c:v>33.4</c:v>
                </c:pt>
                <c:pt idx="7551">
                  <c:v>33</c:v>
                </c:pt>
                <c:pt idx="7552">
                  <c:v>32.6</c:v>
                </c:pt>
                <c:pt idx="7553">
                  <c:v>32</c:v>
                </c:pt>
                <c:pt idx="7554">
                  <c:v>32.200000000000003</c:v>
                </c:pt>
                <c:pt idx="7555">
                  <c:v>32</c:v>
                </c:pt>
                <c:pt idx="7556">
                  <c:v>26</c:v>
                </c:pt>
                <c:pt idx="7557">
                  <c:v>27</c:v>
                </c:pt>
                <c:pt idx="7558">
                  <c:v>25.1</c:v>
                </c:pt>
                <c:pt idx="7559">
                  <c:v>25.8</c:v>
                </c:pt>
                <c:pt idx="7560">
                  <c:v>26.4</c:v>
                </c:pt>
                <c:pt idx="7561">
                  <c:v>32.200000000000003</c:v>
                </c:pt>
                <c:pt idx="7562">
                  <c:v>31.8</c:v>
                </c:pt>
                <c:pt idx="7563">
                  <c:v>32.1</c:v>
                </c:pt>
                <c:pt idx="7564">
                  <c:v>31.4</c:v>
                </c:pt>
                <c:pt idx="7565">
                  <c:v>31.6</c:v>
                </c:pt>
                <c:pt idx="7566">
                  <c:v>31.4</c:v>
                </c:pt>
                <c:pt idx="7567">
                  <c:v>31.6</c:v>
                </c:pt>
                <c:pt idx="7568">
                  <c:v>31.8</c:v>
                </c:pt>
                <c:pt idx="7569">
                  <c:v>31</c:v>
                </c:pt>
                <c:pt idx="7570">
                  <c:v>31.8</c:v>
                </c:pt>
                <c:pt idx="7571">
                  <c:v>32</c:v>
                </c:pt>
                <c:pt idx="7572">
                  <c:v>31.4</c:v>
                </c:pt>
                <c:pt idx="7573">
                  <c:v>32.6</c:v>
                </c:pt>
                <c:pt idx="7574">
                  <c:v>33.800000000000011</c:v>
                </c:pt>
                <c:pt idx="7575">
                  <c:v>34.300000000000011</c:v>
                </c:pt>
                <c:pt idx="7576">
                  <c:v>28</c:v>
                </c:pt>
                <c:pt idx="7577">
                  <c:v>24.5</c:v>
                </c:pt>
                <c:pt idx="7578">
                  <c:v>24.6</c:v>
                </c:pt>
                <c:pt idx="7579">
                  <c:v>30.6</c:v>
                </c:pt>
                <c:pt idx="7580">
                  <c:v>30.1</c:v>
                </c:pt>
                <c:pt idx="7581">
                  <c:v>30.4</c:v>
                </c:pt>
                <c:pt idx="7582">
                  <c:v>30.5</c:v>
                </c:pt>
                <c:pt idx="7583">
                  <c:v>30.2</c:v>
                </c:pt>
                <c:pt idx="7584">
                  <c:v>29.4</c:v>
                </c:pt>
                <c:pt idx="7585">
                  <c:v>30</c:v>
                </c:pt>
                <c:pt idx="7586">
                  <c:v>31</c:v>
                </c:pt>
                <c:pt idx="7587">
                  <c:v>30.8</c:v>
                </c:pt>
                <c:pt idx="7588">
                  <c:v>30.8</c:v>
                </c:pt>
                <c:pt idx="7589">
                  <c:v>30.4</c:v>
                </c:pt>
                <c:pt idx="7590">
                  <c:v>30.2</c:v>
                </c:pt>
                <c:pt idx="7591">
                  <c:v>29.2</c:v>
                </c:pt>
                <c:pt idx="7592">
                  <c:v>30</c:v>
                </c:pt>
                <c:pt idx="7593">
                  <c:v>30</c:v>
                </c:pt>
                <c:pt idx="7594">
                  <c:v>30.1</c:v>
                </c:pt>
                <c:pt idx="7595">
                  <c:v>30</c:v>
                </c:pt>
                <c:pt idx="7596">
                  <c:v>30</c:v>
                </c:pt>
                <c:pt idx="7597">
                  <c:v>30.3</c:v>
                </c:pt>
                <c:pt idx="7598">
                  <c:v>30.6</c:v>
                </c:pt>
                <c:pt idx="7599">
                  <c:v>30.4</c:v>
                </c:pt>
                <c:pt idx="7600">
                  <c:v>30.3</c:v>
                </c:pt>
                <c:pt idx="7601">
                  <c:v>30</c:v>
                </c:pt>
                <c:pt idx="7602">
                  <c:v>29.4</c:v>
                </c:pt>
                <c:pt idx="7603">
                  <c:v>28.6</c:v>
                </c:pt>
                <c:pt idx="7604">
                  <c:v>28.1</c:v>
                </c:pt>
                <c:pt idx="7605">
                  <c:v>29.4</c:v>
                </c:pt>
                <c:pt idx="7606">
                  <c:v>29</c:v>
                </c:pt>
                <c:pt idx="7607">
                  <c:v>28.5</c:v>
                </c:pt>
                <c:pt idx="7608">
                  <c:v>29</c:v>
                </c:pt>
                <c:pt idx="7609">
                  <c:v>28.6</c:v>
                </c:pt>
                <c:pt idx="7610">
                  <c:v>24</c:v>
                </c:pt>
                <c:pt idx="7611">
                  <c:v>24</c:v>
                </c:pt>
                <c:pt idx="7612">
                  <c:v>28</c:v>
                </c:pt>
                <c:pt idx="7613">
                  <c:v>21.8</c:v>
                </c:pt>
                <c:pt idx="7614">
                  <c:v>24</c:v>
                </c:pt>
                <c:pt idx="7615">
                  <c:v>25.2</c:v>
                </c:pt>
                <c:pt idx="7616">
                  <c:v>26</c:v>
                </c:pt>
                <c:pt idx="7617">
                  <c:v>27.2</c:v>
                </c:pt>
                <c:pt idx="7618">
                  <c:v>27.2</c:v>
                </c:pt>
                <c:pt idx="7619">
                  <c:v>27</c:v>
                </c:pt>
                <c:pt idx="7620">
                  <c:v>28</c:v>
                </c:pt>
                <c:pt idx="7621">
                  <c:v>25</c:v>
                </c:pt>
                <c:pt idx="7622">
                  <c:v>26</c:v>
                </c:pt>
                <c:pt idx="7623">
                  <c:v>24.2</c:v>
                </c:pt>
                <c:pt idx="7624">
                  <c:v>24.4</c:v>
                </c:pt>
                <c:pt idx="7625">
                  <c:v>23.6</c:v>
                </c:pt>
                <c:pt idx="7626">
                  <c:v>24</c:v>
                </c:pt>
                <c:pt idx="7627">
                  <c:v>24</c:v>
                </c:pt>
                <c:pt idx="7628">
                  <c:v>24</c:v>
                </c:pt>
                <c:pt idx="7629">
                  <c:v>23.4</c:v>
                </c:pt>
                <c:pt idx="7630">
                  <c:v>23.4</c:v>
                </c:pt>
                <c:pt idx="7631">
                  <c:v>23</c:v>
                </c:pt>
                <c:pt idx="7632">
                  <c:v>22.4</c:v>
                </c:pt>
                <c:pt idx="7633">
                  <c:v>24.6</c:v>
                </c:pt>
                <c:pt idx="7634">
                  <c:v>22.2</c:v>
                </c:pt>
                <c:pt idx="7635">
                  <c:v>24.5</c:v>
                </c:pt>
                <c:pt idx="7636">
                  <c:v>22</c:v>
                </c:pt>
                <c:pt idx="7637">
                  <c:v>22.4</c:v>
                </c:pt>
                <c:pt idx="7638">
                  <c:v>23</c:v>
                </c:pt>
                <c:pt idx="7639">
                  <c:v>22.2</c:v>
                </c:pt>
                <c:pt idx="7640">
                  <c:v>20.8</c:v>
                </c:pt>
                <c:pt idx="7641">
                  <c:v>21</c:v>
                </c:pt>
                <c:pt idx="7642">
                  <c:v>22.2</c:v>
                </c:pt>
                <c:pt idx="7643">
                  <c:v>22.6</c:v>
                </c:pt>
                <c:pt idx="7644">
                  <c:v>24.2</c:v>
                </c:pt>
                <c:pt idx="7645">
                  <c:v>22.2</c:v>
                </c:pt>
                <c:pt idx="7646">
                  <c:v>22</c:v>
                </c:pt>
                <c:pt idx="7647">
                  <c:v>17.5</c:v>
                </c:pt>
                <c:pt idx="7648">
                  <c:v>20.2</c:v>
                </c:pt>
                <c:pt idx="7649">
                  <c:v>20.399999999999999</c:v>
                </c:pt>
                <c:pt idx="7650">
                  <c:v>20.399999999999999</c:v>
                </c:pt>
                <c:pt idx="7651">
                  <c:v>20</c:v>
                </c:pt>
                <c:pt idx="7652">
                  <c:v>20</c:v>
                </c:pt>
                <c:pt idx="7653">
                  <c:v>19</c:v>
                </c:pt>
                <c:pt idx="7654">
                  <c:v>19.600000000000001</c:v>
                </c:pt>
                <c:pt idx="7655">
                  <c:v>19</c:v>
                </c:pt>
                <c:pt idx="7656">
                  <c:v>20.2</c:v>
                </c:pt>
                <c:pt idx="7657">
                  <c:v>18.399999999999999</c:v>
                </c:pt>
                <c:pt idx="7658">
                  <c:v>18.600000000000001</c:v>
                </c:pt>
                <c:pt idx="7659">
                  <c:v>18.399999999999999</c:v>
                </c:pt>
                <c:pt idx="7660">
                  <c:v>18</c:v>
                </c:pt>
                <c:pt idx="7661">
                  <c:v>21</c:v>
                </c:pt>
                <c:pt idx="7662">
                  <c:v>21.8</c:v>
                </c:pt>
                <c:pt idx="7663">
                  <c:v>21.8</c:v>
                </c:pt>
                <c:pt idx="7664">
                  <c:v>19</c:v>
                </c:pt>
                <c:pt idx="7665">
                  <c:v>19</c:v>
                </c:pt>
                <c:pt idx="7666">
                  <c:v>19</c:v>
                </c:pt>
                <c:pt idx="7667">
                  <c:v>21.6</c:v>
                </c:pt>
                <c:pt idx="7668">
                  <c:v>18.2</c:v>
                </c:pt>
                <c:pt idx="7669">
                  <c:v>19</c:v>
                </c:pt>
                <c:pt idx="7670">
                  <c:v>21.5</c:v>
                </c:pt>
                <c:pt idx="7671">
                  <c:v>19.600000000000001</c:v>
                </c:pt>
                <c:pt idx="7672">
                  <c:v>20</c:v>
                </c:pt>
                <c:pt idx="7673">
                  <c:v>20.8</c:v>
                </c:pt>
                <c:pt idx="7674">
                  <c:v>17.2</c:v>
                </c:pt>
                <c:pt idx="7675">
                  <c:v>21.6</c:v>
                </c:pt>
                <c:pt idx="7676">
                  <c:v>22.3</c:v>
                </c:pt>
                <c:pt idx="7677">
                  <c:v>21</c:v>
                </c:pt>
                <c:pt idx="7678">
                  <c:v>22.4</c:v>
                </c:pt>
                <c:pt idx="7679">
                  <c:v>20</c:v>
                </c:pt>
                <c:pt idx="7680">
                  <c:v>20</c:v>
                </c:pt>
                <c:pt idx="7681">
                  <c:v>16.3</c:v>
                </c:pt>
                <c:pt idx="7682">
                  <c:v>20.2</c:v>
                </c:pt>
                <c:pt idx="7683">
                  <c:v>19.399999999999999</c:v>
                </c:pt>
                <c:pt idx="7684">
                  <c:v>19</c:v>
                </c:pt>
                <c:pt idx="7685">
                  <c:v>17.8</c:v>
                </c:pt>
                <c:pt idx="7686">
                  <c:v>21.2</c:v>
                </c:pt>
                <c:pt idx="7687">
                  <c:v>21.4</c:v>
                </c:pt>
                <c:pt idx="7688">
                  <c:v>18.600000000000001</c:v>
                </c:pt>
                <c:pt idx="7689">
                  <c:v>20.2</c:v>
                </c:pt>
                <c:pt idx="7690">
                  <c:v>22</c:v>
                </c:pt>
                <c:pt idx="7691">
                  <c:v>22</c:v>
                </c:pt>
                <c:pt idx="7692">
                  <c:v>21.8</c:v>
                </c:pt>
                <c:pt idx="7693">
                  <c:v>21.8</c:v>
                </c:pt>
                <c:pt idx="7694">
                  <c:v>20.100000000000001</c:v>
                </c:pt>
                <c:pt idx="7695">
                  <c:v>18.8</c:v>
                </c:pt>
                <c:pt idx="7696">
                  <c:v>19</c:v>
                </c:pt>
                <c:pt idx="7697">
                  <c:v>14.1</c:v>
                </c:pt>
                <c:pt idx="7698">
                  <c:v>14.8</c:v>
                </c:pt>
                <c:pt idx="7699">
                  <c:v>19</c:v>
                </c:pt>
                <c:pt idx="7700">
                  <c:v>23</c:v>
                </c:pt>
                <c:pt idx="7701">
                  <c:v>22.2</c:v>
                </c:pt>
                <c:pt idx="7702">
                  <c:v>16</c:v>
                </c:pt>
                <c:pt idx="7703">
                  <c:v>18.2</c:v>
                </c:pt>
                <c:pt idx="7704">
                  <c:v>20</c:v>
                </c:pt>
                <c:pt idx="7705">
                  <c:v>19.399999999999999</c:v>
                </c:pt>
                <c:pt idx="7706">
                  <c:v>20.2</c:v>
                </c:pt>
                <c:pt idx="7707">
                  <c:v>21.4</c:v>
                </c:pt>
                <c:pt idx="7708">
                  <c:v>19.8</c:v>
                </c:pt>
                <c:pt idx="7709">
                  <c:v>18.399999999999999</c:v>
                </c:pt>
                <c:pt idx="7710">
                  <c:v>21</c:v>
                </c:pt>
                <c:pt idx="7711">
                  <c:v>20</c:v>
                </c:pt>
                <c:pt idx="7712">
                  <c:v>20.6</c:v>
                </c:pt>
                <c:pt idx="7713">
                  <c:v>21</c:v>
                </c:pt>
                <c:pt idx="7714">
                  <c:v>22.4</c:v>
                </c:pt>
                <c:pt idx="7715">
                  <c:v>23.6</c:v>
                </c:pt>
                <c:pt idx="7716">
                  <c:v>23.6</c:v>
                </c:pt>
                <c:pt idx="7717">
                  <c:v>22.4</c:v>
                </c:pt>
                <c:pt idx="7718">
                  <c:v>18.2</c:v>
                </c:pt>
                <c:pt idx="7719">
                  <c:v>23.1</c:v>
                </c:pt>
                <c:pt idx="7720">
                  <c:v>18.8</c:v>
                </c:pt>
                <c:pt idx="7721">
                  <c:v>24.6</c:v>
                </c:pt>
                <c:pt idx="7722">
                  <c:v>25</c:v>
                </c:pt>
                <c:pt idx="7723">
                  <c:v>25.2</c:v>
                </c:pt>
                <c:pt idx="7724">
                  <c:v>24</c:v>
                </c:pt>
                <c:pt idx="7725">
                  <c:v>22.5</c:v>
                </c:pt>
                <c:pt idx="7726">
                  <c:v>21</c:v>
                </c:pt>
                <c:pt idx="7727">
                  <c:v>23</c:v>
                </c:pt>
                <c:pt idx="7728">
                  <c:v>24.2</c:v>
                </c:pt>
                <c:pt idx="7729">
                  <c:v>21</c:v>
                </c:pt>
                <c:pt idx="7730">
                  <c:v>23.8</c:v>
                </c:pt>
                <c:pt idx="7731">
                  <c:v>26.5</c:v>
                </c:pt>
                <c:pt idx="7732">
                  <c:v>23</c:v>
                </c:pt>
                <c:pt idx="7733">
                  <c:v>23.4</c:v>
                </c:pt>
                <c:pt idx="7734">
                  <c:v>20.8</c:v>
                </c:pt>
                <c:pt idx="7735">
                  <c:v>16.8</c:v>
                </c:pt>
                <c:pt idx="7736">
                  <c:v>18.399999999999999</c:v>
                </c:pt>
                <c:pt idx="7737">
                  <c:v>22.2</c:v>
                </c:pt>
                <c:pt idx="7738">
                  <c:v>23.8</c:v>
                </c:pt>
                <c:pt idx="7739">
                  <c:v>24.8</c:v>
                </c:pt>
                <c:pt idx="7740">
                  <c:v>23.3</c:v>
                </c:pt>
                <c:pt idx="7741">
                  <c:v>27.2</c:v>
                </c:pt>
                <c:pt idx="7742">
                  <c:v>27</c:v>
                </c:pt>
                <c:pt idx="7743">
                  <c:v>26.4</c:v>
                </c:pt>
                <c:pt idx="7744">
                  <c:v>26.8</c:v>
                </c:pt>
                <c:pt idx="7745">
                  <c:v>28</c:v>
                </c:pt>
                <c:pt idx="7746">
                  <c:v>28.6</c:v>
                </c:pt>
                <c:pt idx="7747">
                  <c:v>20.8</c:v>
                </c:pt>
                <c:pt idx="7748">
                  <c:v>27.6</c:v>
                </c:pt>
                <c:pt idx="7749">
                  <c:v>29.4</c:v>
                </c:pt>
                <c:pt idx="7750">
                  <c:v>30.8</c:v>
                </c:pt>
                <c:pt idx="7751">
                  <c:v>31.3</c:v>
                </c:pt>
                <c:pt idx="7752">
                  <c:v>32</c:v>
                </c:pt>
                <c:pt idx="7753">
                  <c:v>30.2</c:v>
                </c:pt>
                <c:pt idx="7754">
                  <c:v>25.2</c:v>
                </c:pt>
                <c:pt idx="7755">
                  <c:v>27.2</c:v>
                </c:pt>
                <c:pt idx="7756">
                  <c:v>28.6</c:v>
                </c:pt>
                <c:pt idx="7757">
                  <c:v>29</c:v>
                </c:pt>
                <c:pt idx="7758">
                  <c:v>30</c:v>
                </c:pt>
                <c:pt idx="7759">
                  <c:v>31.8</c:v>
                </c:pt>
                <c:pt idx="7760">
                  <c:v>31.4</c:v>
                </c:pt>
                <c:pt idx="7761">
                  <c:v>31.5</c:v>
                </c:pt>
                <c:pt idx="7762">
                  <c:v>32.800000000000011</c:v>
                </c:pt>
                <c:pt idx="7763">
                  <c:v>32.200000000000003</c:v>
                </c:pt>
                <c:pt idx="7764">
                  <c:v>33.200000000000003</c:v>
                </c:pt>
                <c:pt idx="7765">
                  <c:v>33.800000000000011</c:v>
                </c:pt>
                <c:pt idx="7766">
                  <c:v>34.200000000000003</c:v>
                </c:pt>
                <c:pt idx="7767">
                  <c:v>36</c:v>
                </c:pt>
                <c:pt idx="7768">
                  <c:v>34.800000000000011</c:v>
                </c:pt>
                <c:pt idx="7769">
                  <c:v>31.6</c:v>
                </c:pt>
                <c:pt idx="7770">
                  <c:v>34.200000000000003</c:v>
                </c:pt>
                <c:pt idx="7771">
                  <c:v>35</c:v>
                </c:pt>
                <c:pt idx="7772">
                  <c:v>35</c:v>
                </c:pt>
                <c:pt idx="7773">
                  <c:v>35</c:v>
                </c:pt>
                <c:pt idx="7774">
                  <c:v>34.6</c:v>
                </c:pt>
                <c:pt idx="7775">
                  <c:v>34.200000000000003</c:v>
                </c:pt>
                <c:pt idx="7776">
                  <c:v>34</c:v>
                </c:pt>
                <c:pt idx="7777">
                  <c:v>36.4</c:v>
                </c:pt>
                <c:pt idx="7778">
                  <c:v>33.200000000000003</c:v>
                </c:pt>
                <c:pt idx="7779">
                  <c:v>32.200000000000003</c:v>
                </c:pt>
                <c:pt idx="7780">
                  <c:v>31</c:v>
                </c:pt>
                <c:pt idx="7781">
                  <c:v>32.200000000000003</c:v>
                </c:pt>
                <c:pt idx="7782">
                  <c:v>33.4</c:v>
                </c:pt>
                <c:pt idx="7783">
                  <c:v>35.6</c:v>
                </c:pt>
                <c:pt idx="7784">
                  <c:v>36</c:v>
                </c:pt>
                <c:pt idx="7785">
                  <c:v>35.800000000000011</c:v>
                </c:pt>
                <c:pt idx="7786">
                  <c:v>35.300000000000011</c:v>
                </c:pt>
                <c:pt idx="7787">
                  <c:v>24.9</c:v>
                </c:pt>
                <c:pt idx="7788">
                  <c:v>27.8</c:v>
                </c:pt>
                <c:pt idx="7789">
                  <c:v>30.4</c:v>
                </c:pt>
                <c:pt idx="7790">
                  <c:v>33</c:v>
                </c:pt>
                <c:pt idx="7791">
                  <c:v>34</c:v>
                </c:pt>
                <c:pt idx="7792">
                  <c:v>35.1</c:v>
                </c:pt>
                <c:pt idx="7793">
                  <c:v>37.1</c:v>
                </c:pt>
                <c:pt idx="7794">
                  <c:v>38.5</c:v>
                </c:pt>
                <c:pt idx="7795">
                  <c:v>37.5</c:v>
                </c:pt>
                <c:pt idx="7796">
                  <c:v>37.1</c:v>
                </c:pt>
                <c:pt idx="7797">
                  <c:v>38</c:v>
                </c:pt>
                <c:pt idx="7798">
                  <c:v>38</c:v>
                </c:pt>
                <c:pt idx="7799">
                  <c:v>37.1</c:v>
                </c:pt>
                <c:pt idx="7800">
                  <c:v>38.4</c:v>
                </c:pt>
                <c:pt idx="7801">
                  <c:v>25.6</c:v>
                </c:pt>
                <c:pt idx="7802">
                  <c:v>33.1</c:v>
                </c:pt>
                <c:pt idx="7803">
                  <c:v>25.8</c:v>
                </c:pt>
                <c:pt idx="7804">
                  <c:v>21.4</c:v>
                </c:pt>
                <c:pt idx="7805">
                  <c:v>31</c:v>
                </c:pt>
                <c:pt idx="7806">
                  <c:v>32</c:v>
                </c:pt>
                <c:pt idx="7807">
                  <c:v>32</c:v>
                </c:pt>
                <c:pt idx="7808">
                  <c:v>33.4</c:v>
                </c:pt>
                <c:pt idx="7809">
                  <c:v>34.200000000000003</c:v>
                </c:pt>
                <c:pt idx="7810">
                  <c:v>36</c:v>
                </c:pt>
                <c:pt idx="7811">
                  <c:v>36.200000000000003</c:v>
                </c:pt>
                <c:pt idx="7812">
                  <c:v>31.8</c:v>
                </c:pt>
                <c:pt idx="7813">
                  <c:v>34.800000000000011</c:v>
                </c:pt>
                <c:pt idx="7814">
                  <c:v>36</c:v>
                </c:pt>
                <c:pt idx="7815">
                  <c:v>36.800000000000011</c:v>
                </c:pt>
                <c:pt idx="7816">
                  <c:v>38</c:v>
                </c:pt>
                <c:pt idx="7817">
                  <c:v>39.200000000000003</c:v>
                </c:pt>
                <c:pt idx="7818">
                  <c:v>40.200000000000003</c:v>
                </c:pt>
                <c:pt idx="7819">
                  <c:v>38</c:v>
                </c:pt>
                <c:pt idx="7820">
                  <c:v>38</c:v>
                </c:pt>
                <c:pt idx="7821">
                  <c:v>38.300000000000011</c:v>
                </c:pt>
                <c:pt idx="7822">
                  <c:v>39.200000000000003</c:v>
                </c:pt>
                <c:pt idx="7823">
                  <c:v>37.800000000000011</c:v>
                </c:pt>
                <c:pt idx="7824">
                  <c:v>39</c:v>
                </c:pt>
                <c:pt idx="7825">
                  <c:v>38.4</c:v>
                </c:pt>
                <c:pt idx="7826">
                  <c:v>33</c:v>
                </c:pt>
                <c:pt idx="7827">
                  <c:v>30.4</c:v>
                </c:pt>
                <c:pt idx="7828">
                  <c:v>32.6</c:v>
                </c:pt>
                <c:pt idx="7829">
                  <c:v>36.200000000000003</c:v>
                </c:pt>
                <c:pt idx="7830">
                  <c:v>32.800000000000011</c:v>
                </c:pt>
                <c:pt idx="7831">
                  <c:v>33.6</c:v>
                </c:pt>
                <c:pt idx="7832">
                  <c:v>33.800000000000011</c:v>
                </c:pt>
                <c:pt idx="7833">
                  <c:v>33</c:v>
                </c:pt>
                <c:pt idx="7834">
                  <c:v>30.3</c:v>
                </c:pt>
                <c:pt idx="7835">
                  <c:v>29.4</c:v>
                </c:pt>
                <c:pt idx="7836">
                  <c:v>30</c:v>
                </c:pt>
                <c:pt idx="7837">
                  <c:v>31</c:v>
                </c:pt>
                <c:pt idx="7838">
                  <c:v>31.6</c:v>
                </c:pt>
                <c:pt idx="7839">
                  <c:v>31.2</c:v>
                </c:pt>
                <c:pt idx="7840">
                  <c:v>32</c:v>
                </c:pt>
                <c:pt idx="7841">
                  <c:v>32.4</c:v>
                </c:pt>
                <c:pt idx="7842">
                  <c:v>34</c:v>
                </c:pt>
                <c:pt idx="7843">
                  <c:v>35</c:v>
                </c:pt>
                <c:pt idx="7844">
                  <c:v>35</c:v>
                </c:pt>
                <c:pt idx="7845">
                  <c:v>33.4</c:v>
                </c:pt>
                <c:pt idx="7846">
                  <c:v>33</c:v>
                </c:pt>
                <c:pt idx="7847">
                  <c:v>33.200000000000003</c:v>
                </c:pt>
                <c:pt idx="7848">
                  <c:v>34.6</c:v>
                </c:pt>
                <c:pt idx="7849">
                  <c:v>32.5</c:v>
                </c:pt>
                <c:pt idx="7850">
                  <c:v>32.5</c:v>
                </c:pt>
                <c:pt idx="7851">
                  <c:v>33.800000000000011</c:v>
                </c:pt>
                <c:pt idx="7852">
                  <c:v>31.5</c:v>
                </c:pt>
                <c:pt idx="7853">
                  <c:v>33</c:v>
                </c:pt>
                <c:pt idx="7854">
                  <c:v>35</c:v>
                </c:pt>
                <c:pt idx="7855">
                  <c:v>35.800000000000011</c:v>
                </c:pt>
                <c:pt idx="7856">
                  <c:v>36.800000000000011</c:v>
                </c:pt>
                <c:pt idx="7857">
                  <c:v>36.5</c:v>
                </c:pt>
                <c:pt idx="7858">
                  <c:v>36.200000000000003</c:v>
                </c:pt>
                <c:pt idx="7859">
                  <c:v>34.6</c:v>
                </c:pt>
                <c:pt idx="7860">
                  <c:v>35.4</c:v>
                </c:pt>
                <c:pt idx="7861">
                  <c:v>36.4</c:v>
                </c:pt>
                <c:pt idx="7862">
                  <c:v>33.200000000000003</c:v>
                </c:pt>
                <c:pt idx="7863">
                  <c:v>32.200000000000003</c:v>
                </c:pt>
                <c:pt idx="7864">
                  <c:v>31</c:v>
                </c:pt>
                <c:pt idx="7865">
                  <c:v>31.5</c:v>
                </c:pt>
                <c:pt idx="7866">
                  <c:v>31.1</c:v>
                </c:pt>
                <c:pt idx="7867">
                  <c:v>33.4</c:v>
                </c:pt>
                <c:pt idx="7868">
                  <c:v>33.200000000000003</c:v>
                </c:pt>
                <c:pt idx="7869">
                  <c:v>34</c:v>
                </c:pt>
                <c:pt idx="7870">
                  <c:v>32.800000000000011</c:v>
                </c:pt>
                <c:pt idx="7871">
                  <c:v>28.1</c:v>
                </c:pt>
                <c:pt idx="7872">
                  <c:v>33.6</c:v>
                </c:pt>
                <c:pt idx="7873">
                  <c:v>32.800000000000011</c:v>
                </c:pt>
                <c:pt idx="7874">
                  <c:v>33</c:v>
                </c:pt>
                <c:pt idx="7875">
                  <c:v>31.2</c:v>
                </c:pt>
                <c:pt idx="7876">
                  <c:v>28.8</c:v>
                </c:pt>
                <c:pt idx="7877">
                  <c:v>27.6</c:v>
                </c:pt>
                <c:pt idx="7878">
                  <c:v>31.6</c:v>
                </c:pt>
                <c:pt idx="7879">
                  <c:v>32.4</c:v>
                </c:pt>
                <c:pt idx="7880">
                  <c:v>32</c:v>
                </c:pt>
                <c:pt idx="7881">
                  <c:v>32.800000000000011</c:v>
                </c:pt>
                <c:pt idx="7882">
                  <c:v>31.4</c:v>
                </c:pt>
                <c:pt idx="7883">
                  <c:v>27.4</c:v>
                </c:pt>
                <c:pt idx="7884">
                  <c:v>34.300000000000011</c:v>
                </c:pt>
                <c:pt idx="7885">
                  <c:v>34.200000000000003</c:v>
                </c:pt>
                <c:pt idx="7886">
                  <c:v>32</c:v>
                </c:pt>
                <c:pt idx="7887">
                  <c:v>31.4</c:v>
                </c:pt>
                <c:pt idx="7888">
                  <c:v>32</c:v>
                </c:pt>
                <c:pt idx="7889">
                  <c:v>32.1</c:v>
                </c:pt>
                <c:pt idx="7890">
                  <c:v>32</c:v>
                </c:pt>
                <c:pt idx="7891">
                  <c:v>33.1</c:v>
                </c:pt>
                <c:pt idx="7892">
                  <c:v>31.8</c:v>
                </c:pt>
                <c:pt idx="7893">
                  <c:v>34.1</c:v>
                </c:pt>
                <c:pt idx="7894">
                  <c:v>34</c:v>
                </c:pt>
                <c:pt idx="7895">
                  <c:v>34.5</c:v>
                </c:pt>
                <c:pt idx="7896">
                  <c:v>34</c:v>
                </c:pt>
                <c:pt idx="7897">
                  <c:v>33.200000000000003</c:v>
                </c:pt>
                <c:pt idx="7898">
                  <c:v>31.4</c:v>
                </c:pt>
                <c:pt idx="7899">
                  <c:v>33.700000000000003</c:v>
                </c:pt>
                <c:pt idx="7900">
                  <c:v>34</c:v>
                </c:pt>
                <c:pt idx="7901">
                  <c:v>33.6</c:v>
                </c:pt>
                <c:pt idx="7902">
                  <c:v>28</c:v>
                </c:pt>
                <c:pt idx="7903">
                  <c:v>31.4</c:v>
                </c:pt>
                <c:pt idx="7904">
                  <c:v>30</c:v>
                </c:pt>
                <c:pt idx="7905">
                  <c:v>32.200000000000003</c:v>
                </c:pt>
                <c:pt idx="7906">
                  <c:v>32</c:v>
                </c:pt>
                <c:pt idx="7907">
                  <c:v>30</c:v>
                </c:pt>
                <c:pt idx="7908">
                  <c:v>31</c:v>
                </c:pt>
                <c:pt idx="7909">
                  <c:v>28.4</c:v>
                </c:pt>
                <c:pt idx="7910">
                  <c:v>29.1</c:v>
                </c:pt>
                <c:pt idx="7911">
                  <c:v>32</c:v>
                </c:pt>
                <c:pt idx="7912">
                  <c:v>26</c:v>
                </c:pt>
                <c:pt idx="7913">
                  <c:v>30.4</c:v>
                </c:pt>
                <c:pt idx="7914">
                  <c:v>29.9</c:v>
                </c:pt>
                <c:pt idx="7915">
                  <c:v>26</c:v>
                </c:pt>
                <c:pt idx="7916">
                  <c:v>32</c:v>
                </c:pt>
                <c:pt idx="7917">
                  <c:v>32.6</c:v>
                </c:pt>
                <c:pt idx="7918">
                  <c:v>31.2</c:v>
                </c:pt>
                <c:pt idx="7919">
                  <c:v>32.5</c:v>
                </c:pt>
                <c:pt idx="7920">
                  <c:v>32.6</c:v>
                </c:pt>
                <c:pt idx="7921">
                  <c:v>28</c:v>
                </c:pt>
                <c:pt idx="7922">
                  <c:v>33</c:v>
                </c:pt>
                <c:pt idx="7923">
                  <c:v>34.4</c:v>
                </c:pt>
                <c:pt idx="7924">
                  <c:v>31</c:v>
                </c:pt>
                <c:pt idx="7925">
                  <c:v>26</c:v>
                </c:pt>
                <c:pt idx="7926">
                  <c:v>26</c:v>
                </c:pt>
                <c:pt idx="7927">
                  <c:v>29.2</c:v>
                </c:pt>
                <c:pt idx="7928">
                  <c:v>30</c:v>
                </c:pt>
                <c:pt idx="7929">
                  <c:v>31.4</c:v>
                </c:pt>
                <c:pt idx="7930">
                  <c:v>31.8</c:v>
                </c:pt>
                <c:pt idx="7931">
                  <c:v>32</c:v>
                </c:pt>
                <c:pt idx="7932">
                  <c:v>32.1</c:v>
                </c:pt>
                <c:pt idx="7933">
                  <c:v>31.8</c:v>
                </c:pt>
                <c:pt idx="7934">
                  <c:v>31.9</c:v>
                </c:pt>
                <c:pt idx="7935">
                  <c:v>32.1</c:v>
                </c:pt>
                <c:pt idx="7936">
                  <c:v>32.6</c:v>
                </c:pt>
                <c:pt idx="7937">
                  <c:v>33.200000000000003</c:v>
                </c:pt>
                <c:pt idx="7938">
                  <c:v>25.6</c:v>
                </c:pt>
                <c:pt idx="7939">
                  <c:v>30.6</c:v>
                </c:pt>
                <c:pt idx="7940">
                  <c:v>31</c:v>
                </c:pt>
                <c:pt idx="7941">
                  <c:v>31</c:v>
                </c:pt>
                <c:pt idx="7942">
                  <c:v>31.8</c:v>
                </c:pt>
                <c:pt idx="7943">
                  <c:v>32.200000000000003</c:v>
                </c:pt>
                <c:pt idx="7944">
                  <c:v>31.8</c:v>
                </c:pt>
                <c:pt idx="7945">
                  <c:v>31.8</c:v>
                </c:pt>
                <c:pt idx="7946">
                  <c:v>31.1</c:v>
                </c:pt>
                <c:pt idx="7947">
                  <c:v>31.1</c:v>
                </c:pt>
                <c:pt idx="7948">
                  <c:v>30.8</c:v>
                </c:pt>
                <c:pt idx="7949">
                  <c:v>31</c:v>
                </c:pt>
                <c:pt idx="7950">
                  <c:v>30.7</c:v>
                </c:pt>
                <c:pt idx="7951">
                  <c:v>30.6</c:v>
                </c:pt>
                <c:pt idx="7952">
                  <c:v>31.3</c:v>
                </c:pt>
                <c:pt idx="7953">
                  <c:v>31.2</c:v>
                </c:pt>
                <c:pt idx="7954">
                  <c:v>24.1</c:v>
                </c:pt>
                <c:pt idx="7955">
                  <c:v>29.6</c:v>
                </c:pt>
                <c:pt idx="7956">
                  <c:v>30</c:v>
                </c:pt>
                <c:pt idx="7957">
                  <c:v>30.6</c:v>
                </c:pt>
                <c:pt idx="7958">
                  <c:v>31</c:v>
                </c:pt>
                <c:pt idx="7959">
                  <c:v>31.4</c:v>
                </c:pt>
                <c:pt idx="7960">
                  <c:v>31.2</c:v>
                </c:pt>
                <c:pt idx="7961">
                  <c:v>30.8</c:v>
                </c:pt>
                <c:pt idx="7962">
                  <c:v>30.5</c:v>
                </c:pt>
                <c:pt idx="7963">
                  <c:v>30.4</c:v>
                </c:pt>
                <c:pt idx="7964">
                  <c:v>31.2</c:v>
                </c:pt>
                <c:pt idx="7965">
                  <c:v>31</c:v>
                </c:pt>
                <c:pt idx="7966">
                  <c:v>30.8</c:v>
                </c:pt>
                <c:pt idx="7967">
                  <c:v>28</c:v>
                </c:pt>
                <c:pt idx="7968">
                  <c:v>29</c:v>
                </c:pt>
                <c:pt idx="7969">
                  <c:v>28.4</c:v>
                </c:pt>
                <c:pt idx="7970">
                  <c:v>29</c:v>
                </c:pt>
                <c:pt idx="7971">
                  <c:v>29.6</c:v>
                </c:pt>
                <c:pt idx="7972">
                  <c:v>28</c:v>
                </c:pt>
                <c:pt idx="7973">
                  <c:v>29.3</c:v>
                </c:pt>
                <c:pt idx="7974">
                  <c:v>29</c:v>
                </c:pt>
                <c:pt idx="7975">
                  <c:v>28.2</c:v>
                </c:pt>
                <c:pt idx="7976">
                  <c:v>28</c:v>
                </c:pt>
                <c:pt idx="7977">
                  <c:v>28.6</c:v>
                </c:pt>
                <c:pt idx="7978">
                  <c:v>29</c:v>
                </c:pt>
                <c:pt idx="7979">
                  <c:v>27.6</c:v>
                </c:pt>
                <c:pt idx="7980">
                  <c:v>26.2</c:v>
                </c:pt>
                <c:pt idx="7981">
                  <c:v>27.2</c:v>
                </c:pt>
                <c:pt idx="7982">
                  <c:v>27</c:v>
                </c:pt>
                <c:pt idx="7983">
                  <c:v>26.8</c:v>
                </c:pt>
                <c:pt idx="7984">
                  <c:v>19.600000000000001</c:v>
                </c:pt>
                <c:pt idx="7985">
                  <c:v>24.4</c:v>
                </c:pt>
                <c:pt idx="7986">
                  <c:v>26.2</c:v>
                </c:pt>
                <c:pt idx="7987">
                  <c:v>24.6</c:v>
                </c:pt>
                <c:pt idx="7988">
                  <c:v>25.2</c:v>
                </c:pt>
                <c:pt idx="7989">
                  <c:v>24</c:v>
                </c:pt>
                <c:pt idx="7990">
                  <c:v>23.6</c:v>
                </c:pt>
                <c:pt idx="7991">
                  <c:v>26.8</c:v>
                </c:pt>
                <c:pt idx="7992">
                  <c:v>24.8</c:v>
                </c:pt>
                <c:pt idx="7993">
                  <c:v>25.4</c:v>
                </c:pt>
                <c:pt idx="7994">
                  <c:v>23.6</c:v>
                </c:pt>
                <c:pt idx="7995">
                  <c:v>24</c:v>
                </c:pt>
                <c:pt idx="7996">
                  <c:v>24</c:v>
                </c:pt>
                <c:pt idx="7997">
                  <c:v>26</c:v>
                </c:pt>
                <c:pt idx="7998">
                  <c:v>25</c:v>
                </c:pt>
                <c:pt idx="7999">
                  <c:v>24.2</c:v>
                </c:pt>
                <c:pt idx="8000">
                  <c:v>24.3</c:v>
                </c:pt>
                <c:pt idx="8001">
                  <c:v>24.2</c:v>
                </c:pt>
                <c:pt idx="8002">
                  <c:v>24.2</c:v>
                </c:pt>
                <c:pt idx="8003">
                  <c:v>23</c:v>
                </c:pt>
                <c:pt idx="8004">
                  <c:v>22.2</c:v>
                </c:pt>
                <c:pt idx="8005">
                  <c:v>22.5</c:v>
                </c:pt>
                <c:pt idx="8006">
                  <c:v>23.8</c:v>
                </c:pt>
                <c:pt idx="8007">
                  <c:v>22.5</c:v>
                </c:pt>
                <c:pt idx="8008">
                  <c:v>23.9</c:v>
                </c:pt>
                <c:pt idx="8009">
                  <c:v>23.5</c:v>
                </c:pt>
                <c:pt idx="8010">
                  <c:v>22</c:v>
                </c:pt>
                <c:pt idx="8011">
                  <c:v>21.3</c:v>
                </c:pt>
                <c:pt idx="8012">
                  <c:v>20</c:v>
                </c:pt>
                <c:pt idx="8013">
                  <c:v>20.2</c:v>
                </c:pt>
                <c:pt idx="8014">
                  <c:v>22.2</c:v>
                </c:pt>
                <c:pt idx="8016">
                  <c:v>24.2</c:v>
                </c:pt>
                <c:pt idx="8017">
                  <c:v>20.399999999999999</c:v>
                </c:pt>
                <c:pt idx="8018">
                  <c:v>20.3</c:v>
                </c:pt>
                <c:pt idx="8019">
                  <c:v>20</c:v>
                </c:pt>
                <c:pt idx="8020">
                  <c:v>19.2</c:v>
                </c:pt>
                <c:pt idx="8021">
                  <c:v>20</c:v>
                </c:pt>
                <c:pt idx="8022">
                  <c:v>27</c:v>
                </c:pt>
                <c:pt idx="8023">
                  <c:v>22.8</c:v>
                </c:pt>
                <c:pt idx="8024">
                  <c:v>22.5</c:v>
                </c:pt>
                <c:pt idx="8025">
                  <c:v>22</c:v>
                </c:pt>
                <c:pt idx="8026">
                  <c:v>19.899999999999999</c:v>
                </c:pt>
                <c:pt idx="8027">
                  <c:v>19.600000000000001</c:v>
                </c:pt>
                <c:pt idx="8028">
                  <c:v>21</c:v>
                </c:pt>
                <c:pt idx="8029">
                  <c:v>21.4</c:v>
                </c:pt>
                <c:pt idx="8030">
                  <c:v>22.1</c:v>
                </c:pt>
                <c:pt idx="8031">
                  <c:v>20.100000000000001</c:v>
                </c:pt>
                <c:pt idx="8032">
                  <c:v>18.100000000000001</c:v>
                </c:pt>
                <c:pt idx="8033">
                  <c:v>14.5</c:v>
                </c:pt>
                <c:pt idx="8034">
                  <c:v>18.899999999999999</c:v>
                </c:pt>
                <c:pt idx="8035">
                  <c:v>19.600000000000001</c:v>
                </c:pt>
                <c:pt idx="8036">
                  <c:v>14.1</c:v>
                </c:pt>
                <c:pt idx="8037">
                  <c:v>15.2</c:v>
                </c:pt>
                <c:pt idx="8038">
                  <c:v>12.6</c:v>
                </c:pt>
                <c:pt idx="8039">
                  <c:v>18.399999999999999</c:v>
                </c:pt>
                <c:pt idx="8040">
                  <c:v>17</c:v>
                </c:pt>
                <c:pt idx="8041">
                  <c:v>17.5</c:v>
                </c:pt>
                <c:pt idx="8042">
                  <c:v>12.2</c:v>
                </c:pt>
                <c:pt idx="8043">
                  <c:v>13.9</c:v>
                </c:pt>
                <c:pt idx="8044">
                  <c:v>15.4</c:v>
                </c:pt>
                <c:pt idx="8045">
                  <c:v>18.100000000000001</c:v>
                </c:pt>
                <c:pt idx="8046">
                  <c:v>18</c:v>
                </c:pt>
                <c:pt idx="8047">
                  <c:v>18.8</c:v>
                </c:pt>
                <c:pt idx="8048">
                  <c:v>18.399999999999999</c:v>
                </c:pt>
                <c:pt idx="8049">
                  <c:v>19.8</c:v>
                </c:pt>
                <c:pt idx="8050">
                  <c:v>18.8</c:v>
                </c:pt>
                <c:pt idx="8051">
                  <c:v>20</c:v>
                </c:pt>
                <c:pt idx="8052">
                  <c:v>18.100000000000001</c:v>
                </c:pt>
                <c:pt idx="8053">
                  <c:v>20.399999999999999</c:v>
                </c:pt>
                <c:pt idx="8054">
                  <c:v>21.3</c:v>
                </c:pt>
                <c:pt idx="8055">
                  <c:v>21</c:v>
                </c:pt>
                <c:pt idx="8056">
                  <c:v>21.3</c:v>
                </c:pt>
                <c:pt idx="8057">
                  <c:v>21.3</c:v>
                </c:pt>
                <c:pt idx="8058">
                  <c:v>21.6</c:v>
                </c:pt>
                <c:pt idx="8059">
                  <c:v>21</c:v>
                </c:pt>
                <c:pt idx="8060">
                  <c:v>20.7</c:v>
                </c:pt>
                <c:pt idx="8061">
                  <c:v>22.1</c:v>
                </c:pt>
                <c:pt idx="8062">
                  <c:v>20.9</c:v>
                </c:pt>
                <c:pt idx="8063">
                  <c:v>25</c:v>
                </c:pt>
                <c:pt idx="8064">
                  <c:v>17.100000000000001</c:v>
                </c:pt>
                <c:pt idx="8065">
                  <c:v>21.4</c:v>
                </c:pt>
                <c:pt idx="8066">
                  <c:v>20</c:v>
                </c:pt>
                <c:pt idx="8067">
                  <c:v>18.5</c:v>
                </c:pt>
                <c:pt idx="8068">
                  <c:v>17.600000000000001</c:v>
                </c:pt>
                <c:pt idx="8069">
                  <c:v>19</c:v>
                </c:pt>
                <c:pt idx="8070">
                  <c:v>20.100000000000001</c:v>
                </c:pt>
                <c:pt idx="8071">
                  <c:v>19.399999999999999</c:v>
                </c:pt>
                <c:pt idx="8072">
                  <c:v>19.399999999999999</c:v>
                </c:pt>
                <c:pt idx="8073">
                  <c:v>20</c:v>
                </c:pt>
                <c:pt idx="8074">
                  <c:v>20.2</c:v>
                </c:pt>
                <c:pt idx="8075">
                  <c:v>20.6</c:v>
                </c:pt>
                <c:pt idx="8076">
                  <c:v>22.5</c:v>
                </c:pt>
                <c:pt idx="8077">
                  <c:v>23.8</c:v>
                </c:pt>
                <c:pt idx="8078">
                  <c:v>23.4</c:v>
                </c:pt>
                <c:pt idx="8079">
                  <c:v>23.2</c:v>
                </c:pt>
                <c:pt idx="8080">
                  <c:v>18.600000000000001</c:v>
                </c:pt>
                <c:pt idx="8081">
                  <c:v>24</c:v>
                </c:pt>
                <c:pt idx="8082">
                  <c:v>25.2</c:v>
                </c:pt>
                <c:pt idx="8083">
                  <c:v>26.2</c:v>
                </c:pt>
                <c:pt idx="8084">
                  <c:v>21.6</c:v>
                </c:pt>
                <c:pt idx="8085">
                  <c:v>25</c:v>
                </c:pt>
                <c:pt idx="8086">
                  <c:v>25</c:v>
                </c:pt>
                <c:pt idx="8087">
                  <c:v>23.2</c:v>
                </c:pt>
                <c:pt idx="8088">
                  <c:v>24.5</c:v>
                </c:pt>
                <c:pt idx="8089">
                  <c:v>24.4</c:v>
                </c:pt>
                <c:pt idx="8090">
                  <c:v>25.6</c:v>
                </c:pt>
                <c:pt idx="8091">
                  <c:v>18.2</c:v>
                </c:pt>
                <c:pt idx="8092">
                  <c:v>24.1</c:v>
                </c:pt>
                <c:pt idx="8093">
                  <c:v>24.2</c:v>
                </c:pt>
                <c:pt idx="8094">
                  <c:v>23.4</c:v>
                </c:pt>
                <c:pt idx="8095">
                  <c:v>25.9</c:v>
                </c:pt>
                <c:pt idx="8096">
                  <c:v>24.6</c:v>
                </c:pt>
                <c:pt idx="8097">
                  <c:v>26.4</c:v>
                </c:pt>
                <c:pt idx="8098">
                  <c:v>27.2</c:v>
                </c:pt>
                <c:pt idx="8099">
                  <c:v>27.2</c:v>
                </c:pt>
                <c:pt idx="8100">
                  <c:v>25.2</c:v>
                </c:pt>
                <c:pt idx="8101">
                  <c:v>25.8</c:v>
                </c:pt>
                <c:pt idx="8102">
                  <c:v>26.4</c:v>
                </c:pt>
                <c:pt idx="8103">
                  <c:v>28</c:v>
                </c:pt>
                <c:pt idx="8104">
                  <c:v>25</c:v>
                </c:pt>
                <c:pt idx="8105">
                  <c:v>31</c:v>
                </c:pt>
                <c:pt idx="8106">
                  <c:v>30.9</c:v>
                </c:pt>
                <c:pt idx="8107">
                  <c:v>31</c:v>
                </c:pt>
                <c:pt idx="8108">
                  <c:v>28.5</c:v>
                </c:pt>
                <c:pt idx="8109">
                  <c:v>28.6</c:v>
                </c:pt>
                <c:pt idx="8110">
                  <c:v>28.5</c:v>
                </c:pt>
                <c:pt idx="8111">
                  <c:v>29.6</c:v>
                </c:pt>
                <c:pt idx="8112">
                  <c:v>29.6</c:v>
                </c:pt>
                <c:pt idx="8113">
                  <c:v>30.1</c:v>
                </c:pt>
                <c:pt idx="8114">
                  <c:v>32</c:v>
                </c:pt>
                <c:pt idx="8115">
                  <c:v>31.4</c:v>
                </c:pt>
                <c:pt idx="8116">
                  <c:v>27.6</c:v>
                </c:pt>
                <c:pt idx="8117">
                  <c:v>25.6</c:v>
                </c:pt>
                <c:pt idx="8118">
                  <c:v>27.2</c:v>
                </c:pt>
                <c:pt idx="8119">
                  <c:v>28.6</c:v>
                </c:pt>
                <c:pt idx="8120">
                  <c:v>25.5</c:v>
                </c:pt>
                <c:pt idx="8121">
                  <c:v>32.800000000000011</c:v>
                </c:pt>
                <c:pt idx="8122">
                  <c:v>31.6</c:v>
                </c:pt>
                <c:pt idx="8123">
                  <c:v>32</c:v>
                </c:pt>
                <c:pt idx="8124">
                  <c:v>30.2</c:v>
                </c:pt>
                <c:pt idx="8125">
                  <c:v>29.6</c:v>
                </c:pt>
                <c:pt idx="8126">
                  <c:v>31.4</c:v>
                </c:pt>
                <c:pt idx="8127">
                  <c:v>33</c:v>
                </c:pt>
                <c:pt idx="8128">
                  <c:v>35</c:v>
                </c:pt>
                <c:pt idx="8129">
                  <c:v>34.4</c:v>
                </c:pt>
                <c:pt idx="8130">
                  <c:v>35.4</c:v>
                </c:pt>
                <c:pt idx="8131">
                  <c:v>33.800000000000011</c:v>
                </c:pt>
                <c:pt idx="8132">
                  <c:v>32.6</c:v>
                </c:pt>
                <c:pt idx="8133">
                  <c:v>33.200000000000003</c:v>
                </c:pt>
                <c:pt idx="8134">
                  <c:v>33.200000000000003</c:v>
                </c:pt>
                <c:pt idx="8135">
                  <c:v>33.6</c:v>
                </c:pt>
                <c:pt idx="8136">
                  <c:v>32</c:v>
                </c:pt>
                <c:pt idx="8137">
                  <c:v>31.4</c:v>
                </c:pt>
                <c:pt idx="8138">
                  <c:v>28.8</c:v>
                </c:pt>
                <c:pt idx="8139">
                  <c:v>28.8</c:v>
                </c:pt>
                <c:pt idx="8140">
                  <c:v>24.6</c:v>
                </c:pt>
                <c:pt idx="8141">
                  <c:v>25.6</c:v>
                </c:pt>
                <c:pt idx="8142">
                  <c:v>26.4</c:v>
                </c:pt>
                <c:pt idx="8143">
                  <c:v>28.8</c:v>
                </c:pt>
                <c:pt idx="8144">
                  <c:v>25.2</c:v>
                </c:pt>
                <c:pt idx="8145">
                  <c:v>29.2</c:v>
                </c:pt>
                <c:pt idx="8146">
                  <c:v>30.8</c:v>
                </c:pt>
                <c:pt idx="8147">
                  <c:v>31.6</c:v>
                </c:pt>
                <c:pt idx="8148">
                  <c:v>33</c:v>
                </c:pt>
                <c:pt idx="8149">
                  <c:v>33.800000000000011</c:v>
                </c:pt>
                <c:pt idx="8150">
                  <c:v>33.4</c:v>
                </c:pt>
                <c:pt idx="8151">
                  <c:v>33.800000000000011</c:v>
                </c:pt>
                <c:pt idx="8152">
                  <c:v>32.200000000000003</c:v>
                </c:pt>
                <c:pt idx="8153">
                  <c:v>33.800000000000011</c:v>
                </c:pt>
                <c:pt idx="8154">
                  <c:v>35.800000000000011</c:v>
                </c:pt>
                <c:pt idx="8155">
                  <c:v>35</c:v>
                </c:pt>
                <c:pt idx="8156">
                  <c:v>35.800000000000011</c:v>
                </c:pt>
                <c:pt idx="8157">
                  <c:v>36</c:v>
                </c:pt>
                <c:pt idx="8158">
                  <c:v>35.800000000000011</c:v>
                </c:pt>
                <c:pt idx="8159">
                  <c:v>34.6</c:v>
                </c:pt>
                <c:pt idx="8160">
                  <c:v>36.200000000000003</c:v>
                </c:pt>
                <c:pt idx="8161">
                  <c:v>36</c:v>
                </c:pt>
                <c:pt idx="8162">
                  <c:v>35.800000000000011</c:v>
                </c:pt>
                <c:pt idx="8163">
                  <c:v>35.4</c:v>
                </c:pt>
                <c:pt idx="8164">
                  <c:v>36.4</c:v>
                </c:pt>
                <c:pt idx="8165">
                  <c:v>35.4</c:v>
                </c:pt>
                <c:pt idx="8166">
                  <c:v>30.8</c:v>
                </c:pt>
                <c:pt idx="8167">
                  <c:v>30.8</c:v>
                </c:pt>
                <c:pt idx="8168">
                  <c:v>29.8</c:v>
                </c:pt>
                <c:pt idx="8169">
                  <c:v>31.4</c:v>
                </c:pt>
                <c:pt idx="8170">
                  <c:v>32.4</c:v>
                </c:pt>
                <c:pt idx="8171">
                  <c:v>35</c:v>
                </c:pt>
                <c:pt idx="8172">
                  <c:v>35.200000000000003</c:v>
                </c:pt>
                <c:pt idx="8173">
                  <c:v>27.5</c:v>
                </c:pt>
                <c:pt idx="8174">
                  <c:v>33.200000000000003</c:v>
                </c:pt>
                <c:pt idx="8175">
                  <c:v>32.6</c:v>
                </c:pt>
                <c:pt idx="8176">
                  <c:v>33.6</c:v>
                </c:pt>
                <c:pt idx="8177">
                  <c:v>33.800000000000011</c:v>
                </c:pt>
                <c:pt idx="8178">
                  <c:v>31.8</c:v>
                </c:pt>
                <c:pt idx="8179">
                  <c:v>31.2</c:v>
                </c:pt>
                <c:pt idx="8180">
                  <c:v>32.6</c:v>
                </c:pt>
                <c:pt idx="8181">
                  <c:v>34.6</c:v>
                </c:pt>
                <c:pt idx="8182">
                  <c:v>36.200000000000003</c:v>
                </c:pt>
                <c:pt idx="8183">
                  <c:v>36.800000000000011</c:v>
                </c:pt>
                <c:pt idx="8184">
                  <c:v>38</c:v>
                </c:pt>
                <c:pt idx="8185">
                  <c:v>38.200000000000003</c:v>
                </c:pt>
                <c:pt idx="8186">
                  <c:v>38.6</c:v>
                </c:pt>
                <c:pt idx="8187">
                  <c:v>38.6</c:v>
                </c:pt>
                <c:pt idx="8188">
                  <c:v>39.800000000000011</c:v>
                </c:pt>
                <c:pt idx="8189">
                  <c:v>39.800000000000011</c:v>
                </c:pt>
                <c:pt idx="8190">
                  <c:v>41</c:v>
                </c:pt>
                <c:pt idx="8191">
                  <c:v>39.4</c:v>
                </c:pt>
                <c:pt idx="8192">
                  <c:v>39.200000000000003</c:v>
                </c:pt>
                <c:pt idx="8193">
                  <c:v>41</c:v>
                </c:pt>
                <c:pt idx="8194">
                  <c:v>40.200000000000003</c:v>
                </c:pt>
                <c:pt idx="8195">
                  <c:v>40.4</c:v>
                </c:pt>
                <c:pt idx="8196">
                  <c:v>35</c:v>
                </c:pt>
                <c:pt idx="8197">
                  <c:v>33</c:v>
                </c:pt>
                <c:pt idx="8198">
                  <c:v>30.3</c:v>
                </c:pt>
                <c:pt idx="8199">
                  <c:v>35.4</c:v>
                </c:pt>
                <c:pt idx="8200">
                  <c:v>37.300000000000011</c:v>
                </c:pt>
                <c:pt idx="8201">
                  <c:v>38.700000000000003</c:v>
                </c:pt>
                <c:pt idx="8202">
                  <c:v>37.6</c:v>
                </c:pt>
                <c:pt idx="8203">
                  <c:v>34.4</c:v>
                </c:pt>
                <c:pt idx="8204">
                  <c:v>36</c:v>
                </c:pt>
                <c:pt idx="8205">
                  <c:v>38.800000000000011</c:v>
                </c:pt>
                <c:pt idx="8206">
                  <c:v>40.200000000000003</c:v>
                </c:pt>
                <c:pt idx="8207">
                  <c:v>40.4</c:v>
                </c:pt>
                <c:pt idx="8208">
                  <c:v>40.6</c:v>
                </c:pt>
                <c:pt idx="8209">
                  <c:v>41.3</c:v>
                </c:pt>
                <c:pt idx="8210">
                  <c:v>39</c:v>
                </c:pt>
                <c:pt idx="8211">
                  <c:v>37.300000000000011</c:v>
                </c:pt>
                <c:pt idx="8212">
                  <c:v>36.4</c:v>
                </c:pt>
                <c:pt idx="8213">
                  <c:v>24</c:v>
                </c:pt>
                <c:pt idx="8214">
                  <c:v>27.6</c:v>
                </c:pt>
                <c:pt idx="8215">
                  <c:v>31.6</c:v>
                </c:pt>
                <c:pt idx="8216">
                  <c:v>33</c:v>
                </c:pt>
                <c:pt idx="8217">
                  <c:v>34.800000000000011</c:v>
                </c:pt>
                <c:pt idx="8218">
                  <c:v>34.300000000000011</c:v>
                </c:pt>
                <c:pt idx="8219">
                  <c:v>27.6</c:v>
                </c:pt>
                <c:pt idx="8220">
                  <c:v>29</c:v>
                </c:pt>
                <c:pt idx="8221">
                  <c:v>32.200000000000003</c:v>
                </c:pt>
                <c:pt idx="8222">
                  <c:v>31.5</c:v>
                </c:pt>
                <c:pt idx="8223">
                  <c:v>32.200000000000003</c:v>
                </c:pt>
                <c:pt idx="8224">
                  <c:v>33.200000000000003</c:v>
                </c:pt>
                <c:pt idx="8225">
                  <c:v>34</c:v>
                </c:pt>
                <c:pt idx="8226">
                  <c:v>34.6</c:v>
                </c:pt>
                <c:pt idx="8227">
                  <c:v>33.4</c:v>
                </c:pt>
                <c:pt idx="8228">
                  <c:v>33.4</c:v>
                </c:pt>
                <c:pt idx="8229">
                  <c:v>34.4</c:v>
                </c:pt>
                <c:pt idx="8230">
                  <c:v>34</c:v>
                </c:pt>
                <c:pt idx="8231">
                  <c:v>35.800000000000011</c:v>
                </c:pt>
                <c:pt idx="8232">
                  <c:v>36.6</c:v>
                </c:pt>
                <c:pt idx="8233">
                  <c:v>35.6</c:v>
                </c:pt>
                <c:pt idx="8234">
                  <c:v>31.7</c:v>
                </c:pt>
                <c:pt idx="8235">
                  <c:v>32.6</c:v>
                </c:pt>
                <c:pt idx="8236">
                  <c:v>32.800000000000011</c:v>
                </c:pt>
                <c:pt idx="8237">
                  <c:v>32</c:v>
                </c:pt>
                <c:pt idx="8238">
                  <c:v>34</c:v>
                </c:pt>
                <c:pt idx="8239">
                  <c:v>33.6</c:v>
                </c:pt>
                <c:pt idx="8240">
                  <c:v>32.800000000000011</c:v>
                </c:pt>
                <c:pt idx="8241">
                  <c:v>31.3</c:v>
                </c:pt>
                <c:pt idx="8242">
                  <c:v>31.2</c:v>
                </c:pt>
                <c:pt idx="8243">
                  <c:v>28</c:v>
                </c:pt>
                <c:pt idx="8244">
                  <c:v>27.8</c:v>
                </c:pt>
                <c:pt idx="8245">
                  <c:v>29.8</c:v>
                </c:pt>
                <c:pt idx="8246">
                  <c:v>31.6</c:v>
                </c:pt>
                <c:pt idx="8247">
                  <c:v>32.5</c:v>
                </c:pt>
                <c:pt idx="8248">
                  <c:v>33.200000000000003</c:v>
                </c:pt>
                <c:pt idx="8249">
                  <c:v>32.200000000000003</c:v>
                </c:pt>
                <c:pt idx="8250">
                  <c:v>30.2</c:v>
                </c:pt>
                <c:pt idx="8251">
                  <c:v>33.4</c:v>
                </c:pt>
                <c:pt idx="8252">
                  <c:v>31.6</c:v>
                </c:pt>
                <c:pt idx="8253">
                  <c:v>28.1</c:v>
                </c:pt>
                <c:pt idx="8254">
                  <c:v>30.6</c:v>
                </c:pt>
                <c:pt idx="8255">
                  <c:v>33.800000000000011</c:v>
                </c:pt>
                <c:pt idx="8256">
                  <c:v>33.200000000000003</c:v>
                </c:pt>
                <c:pt idx="8257">
                  <c:v>33.4</c:v>
                </c:pt>
                <c:pt idx="8258">
                  <c:v>32.200000000000003</c:v>
                </c:pt>
                <c:pt idx="8259">
                  <c:v>32.4</c:v>
                </c:pt>
                <c:pt idx="8260">
                  <c:v>30.8</c:v>
                </c:pt>
                <c:pt idx="8261">
                  <c:v>32.6</c:v>
                </c:pt>
                <c:pt idx="8262">
                  <c:v>32.800000000000011</c:v>
                </c:pt>
                <c:pt idx="8263">
                  <c:v>32.800000000000011</c:v>
                </c:pt>
                <c:pt idx="8264">
                  <c:v>31.6</c:v>
                </c:pt>
                <c:pt idx="8265">
                  <c:v>33.800000000000011</c:v>
                </c:pt>
                <c:pt idx="8266">
                  <c:v>34</c:v>
                </c:pt>
                <c:pt idx="8267">
                  <c:v>33.4</c:v>
                </c:pt>
                <c:pt idx="8268">
                  <c:v>32.200000000000003</c:v>
                </c:pt>
                <c:pt idx="8269">
                  <c:v>32.200000000000003</c:v>
                </c:pt>
                <c:pt idx="8270">
                  <c:v>31.6</c:v>
                </c:pt>
                <c:pt idx="8271">
                  <c:v>27.2</c:v>
                </c:pt>
                <c:pt idx="8272">
                  <c:v>29.6</c:v>
                </c:pt>
                <c:pt idx="8273">
                  <c:v>29.8</c:v>
                </c:pt>
                <c:pt idx="8274">
                  <c:v>29.8</c:v>
                </c:pt>
                <c:pt idx="8275">
                  <c:v>31.4</c:v>
                </c:pt>
                <c:pt idx="8276">
                  <c:v>31.8</c:v>
                </c:pt>
                <c:pt idx="8277">
                  <c:v>31.8</c:v>
                </c:pt>
                <c:pt idx="8278">
                  <c:v>32</c:v>
                </c:pt>
                <c:pt idx="8279">
                  <c:v>31</c:v>
                </c:pt>
                <c:pt idx="8280">
                  <c:v>30.8</c:v>
                </c:pt>
                <c:pt idx="8281">
                  <c:v>33.6</c:v>
                </c:pt>
                <c:pt idx="8282">
                  <c:v>31.3</c:v>
                </c:pt>
                <c:pt idx="8283">
                  <c:v>31</c:v>
                </c:pt>
                <c:pt idx="8284">
                  <c:v>30.1</c:v>
                </c:pt>
                <c:pt idx="8285">
                  <c:v>29</c:v>
                </c:pt>
                <c:pt idx="8286">
                  <c:v>30.4</c:v>
                </c:pt>
                <c:pt idx="8287">
                  <c:v>32.200000000000003</c:v>
                </c:pt>
                <c:pt idx="8288">
                  <c:v>30.6</c:v>
                </c:pt>
                <c:pt idx="8289">
                  <c:v>28.4</c:v>
                </c:pt>
                <c:pt idx="8290">
                  <c:v>25.5</c:v>
                </c:pt>
                <c:pt idx="8291">
                  <c:v>30.6</c:v>
                </c:pt>
                <c:pt idx="8292">
                  <c:v>30.8</c:v>
                </c:pt>
                <c:pt idx="8293">
                  <c:v>30.8</c:v>
                </c:pt>
                <c:pt idx="8294">
                  <c:v>30.3</c:v>
                </c:pt>
                <c:pt idx="8295">
                  <c:v>31.2</c:v>
                </c:pt>
                <c:pt idx="8296">
                  <c:v>31.8</c:v>
                </c:pt>
                <c:pt idx="8297">
                  <c:v>27.5</c:v>
                </c:pt>
                <c:pt idx="8298">
                  <c:v>25.8</c:v>
                </c:pt>
                <c:pt idx="8299">
                  <c:v>29.4</c:v>
                </c:pt>
                <c:pt idx="8300">
                  <c:v>30.8</c:v>
                </c:pt>
                <c:pt idx="8301">
                  <c:v>30.2</c:v>
                </c:pt>
                <c:pt idx="8302">
                  <c:v>30.8</c:v>
                </c:pt>
                <c:pt idx="8303">
                  <c:v>23.8</c:v>
                </c:pt>
                <c:pt idx="8304">
                  <c:v>27.2</c:v>
                </c:pt>
                <c:pt idx="8305">
                  <c:v>30.4</c:v>
                </c:pt>
                <c:pt idx="8306">
                  <c:v>31.6</c:v>
                </c:pt>
                <c:pt idx="8307">
                  <c:v>32.4</c:v>
                </c:pt>
                <c:pt idx="8308">
                  <c:v>32.6</c:v>
                </c:pt>
                <c:pt idx="8309">
                  <c:v>33</c:v>
                </c:pt>
                <c:pt idx="8310">
                  <c:v>32.200000000000003</c:v>
                </c:pt>
                <c:pt idx="8311">
                  <c:v>31.8</c:v>
                </c:pt>
                <c:pt idx="8312">
                  <c:v>31.8</c:v>
                </c:pt>
                <c:pt idx="8313">
                  <c:v>33.6</c:v>
                </c:pt>
                <c:pt idx="8314">
                  <c:v>34.1</c:v>
                </c:pt>
                <c:pt idx="8315">
                  <c:v>33.4</c:v>
                </c:pt>
                <c:pt idx="8316">
                  <c:v>33.4</c:v>
                </c:pt>
                <c:pt idx="8317">
                  <c:v>33.200000000000003</c:v>
                </c:pt>
                <c:pt idx="8318">
                  <c:v>31.1</c:v>
                </c:pt>
                <c:pt idx="8319">
                  <c:v>25.8</c:v>
                </c:pt>
                <c:pt idx="8320">
                  <c:v>21</c:v>
                </c:pt>
                <c:pt idx="8321">
                  <c:v>27.2</c:v>
                </c:pt>
                <c:pt idx="8322">
                  <c:v>29.6</c:v>
                </c:pt>
                <c:pt idx="8323">
                  <c:v>29.4</c:v>
                </c:pt>
                <c:pt idx="8324">
                  <c:v>30</c:v>
                </c:pt>
                <c:pt idx="8325">
                  <c:v>29.4</c:v>
                </c:pt>
                <c:pt idx="8326">
                  <c:v>28</c:v>
                </c:pt>
                <c:pt idx="8327">
                  <c:v>28.6</c:v>
                </c:pt>
                <c:pt idx="8328">
                  <c:v>29.4</c:v>
                </c:pt>
                <c:pt idx="8329">
                  <c:v>30.7</c:v>
                </c:pt>
                <c:pt idx="8330">
                  <c:v>29.4</c:v>
                </c:pt>
                <c:pt idx="8331">
                  <c:v>30.4</c:v>
                </c:pt>
                <c:pt idx="8332">
                  <c:v>26.8</c:v>
                </c:pt>
                <c:pt idx="8333">
                  <c:v>28.8</c:v>
                </c:pt>
                <c:pt idx="8334">
                  <c:v>27.8</c:v>
                </c:pt>
                <c:pt idx="8335">
                  <c:v>29.2</c:v>
                </c:pt>
                <c:pt idx="8336">
                  <c:v>28.2</c:v>
                </c:pt>
                <c:pt idx="8337">
                  <c:v>28.2</c:v>
                </c:pt>
                <c:pt idx="8338">
                  <c:v>27.6</c:v>
                </c:pt>
                <c:pt idx="8339">
                  <c:v>27.8</c:v>
                </c:pt>
                <c:pt idx="8340">
                  <c:v>28</c:v>
                </c:pt>
                <c:pt idx="8341">
                  <c:v>27.8</c:v>
                </c:pt>
                <c:pt idx="8342">
                  <c:v>27.2</c:v>
                </c:pt>
                <c:pt idx="8343">
                  <c:v>27</c:v>
                </c:pt>
                <c:pt idx="8344">
                  <c:v>28.2</c:v>
                </c:pt>
                <c:pt idx="8345">
                  <c:v>27.4</c:v>
                </c:pt>
                <c:pt idx="8346">
                  <c:v>27.4</c:v>
                </c:pt>
                <c:pt idx="8347">
                  <c:v>25.6</c:v>
                </c:pt>
                <c:pt idx="8348">
                  <c:v>25.6</c:v>
                </c:pt>
                <c:pt idx="8349">
                  <c:v>25.8</c:v>
                </c:pt>
                <c:pt idx="8350">
                  <c:v>25.6</c:v>
                </c:pt>
                <c:pt idx="8351">
                  <c:v>26.2</c:v>
                </c:pt>
                <c:pt idx="8352">
                  <c:v>27</c:v>
                </c:pt>
                <c:pt idx="8353">
                  <c:v>27.8</c:v>
                </c:pt>
                <c:pt idx="8354">
                  <c:v>25</c:v>
                </c:pt>
                <c:pt idx="8355">
                  <c:v>28.1</c:v>
                </c:pt>
                <c:pt idx="8356">
                  <c:v>27.6</c:v>
                </c:pt>
                <c:pt idx="8357">
                  <c:v>27</c:v>
                </c:pt>
                <c:pt idx="8358">
                  <c:v>26.6</c:v>
                </c:pt>
                <c:pt idx="8359">
                  <c:v>25.8</c:v>
                </c:pt>
                <c:pt idx="8360">
                  <c:v>25.9</c:v>
                </c:pt>
                <c:pt idx="8361">
                  <c:v>26</c:v>
                </c:pt>
                <c:pt idx="8362">
                  <c:v>24.2</c:v>
                </c:pt>
                <c:pt idx="8363">
                  <c:v>24.2</c:v>
                </c:pt>
                <c:pt idx="8364">
                  <c:v>23.6</c:v>
                </c:pt>
                <c:pt idx="8365">
                  <c:v>23.2</c:v>
                </c:pt>
                <c:pt idx="8366">
                  <c:v>24</c:v>
                </c:pt>
                <c:pt idx="8367">
                  <c:v>23.2</c:v>
                </c:pt>
                <c:pt idx="8368">
                  <c:v>22.8</c:v>
                </c:pt>
                <c:pt idx="8369">
                  <c:v>22.6</c:v>
                </c:pt>
                <c:pt idx="8370">
                  <c:v>23</c:v>
                </c:pt>
                <c:pt idx="8371">
                  <c:v>23.4</c:v>
                </c:pt>
                <c:pt idx="8372">
                  <c:v>21.6</c:v>
                </c:pt>
                <c:pt idx="8373">
                  <c:v>22.6</c:v>
                </c:pt>
                <c:pt idx="8374">
                  <c:v>22.8</c:v>
                </c:pt>
                <c:pt idx="8375">
                  <c:v>23.2</c:v>
                </c:pt>
                <c:pt idx="8376">
                  <c:v>21.2</c:v>
                </c:pt>
                <c:pt idx="8377">
                  <c:v>20.399999999999999</c:v>
                </c:pt>
                <c:pt idx="8378">
                  <c:v>20.6</c:v>
                </c:pt>
                <c:pt idx="8379">
                  <c:v>20.399999999999999</c:v>
                </c:pt>
                <c:pt idx="8380">
                  <c:v>20.399999999999999</c:v>
                </c:pt>
                <c:pt idx="8381">
                  <c:v>20.2</c:v>
                </c:pt>
                <c:pt idx="8382">
                  <c:v>19.600000000000001</c:v>
                </c:pt>
                <c:pt idx="8383">
                  <c:v>19</c:v>
                </c:pt>
                <c:pt idx="8384">
                  <c:v>20.2</c:v>
                </c:pt>
                <c:pt idx="8385">
                  <c:v>20</c:v>
                </c:pt>
                <c:pt idx="8386">
                  <c:v>22.2</c:v>
                </c:pt>
                <c:pt idx="8387">
                  <c:v>20.2</c:v>
                </c:pt>
                <c:pt idx="8388">
                  <c:v>20.3</c:v>
                </c:pt>
                <c:pt idx="8389">
                  <c:v>15</c:v>
                </c:pt>
                <c:pt idx="8390">
                  <c:v>19.399999999999999</c:v>
                </c:pt>
                <c:pt idx="8391">
                  <c:v>21</c:v>
                </c:pt>
                <c:pt idx="8392">
                  <c:v>20.399999999999999</c:v>
                </c:pt>
                <c:pt idx="8393">
                  <c:v>21.2</c:v>
                </c:pt>
                <c:pt idx="8394">
                  <c:v>20.399999999999999</c:v>
                </c:pt>
                <c:pt idx="8395">
                  <c:v>15.6</c:v>
                </c:pt>
                <c:pt idx="8396">
                  <c:v>16</c:v>
                </c:pt>
                <c:pt idx="8397">
                  <c:v>18.2</c:v>
                </c:pt>
                <c:pt idx="8398">
                  <c:v>16.399999999999999</c:v>
                </c:pt>
                <c:pt idx="8399">
                  <c:v>16</c:v>
                </c:pt>
                <c:pt idx="8400">
                  <c:v>18.600000000000001</c:v>
                </c:pt>
                <c:pt idx="8401">
                  <c:v>17.399999999999999</c:v>
                </c:pt>
                <c:pt idx="8402">
                  <c:v>18.2</c:v>
                </c:pt>
                <c:pt idx="8403">
                  <c:v>18.100000000000001</c:v>
                </c:pt>
                <c:pt idx="8404">
                  <c:v>17.8</c:v>
                </c:pt>
                <c:pt idx="8405">
                  <c:v>18.8</c:v>
                </c:pt>
                <c:pt idx="8406">
                  <c:v>18.8</c:v>
                </c:pt>
                <c:pt idx="8407">
                  <c:v>15</c:v>
                </c:pt>
                <c:pt idx="8408">
                  <c:v>19.3</c:v>
                </c:pt>
                <c:pt idx="8409">
                  <c:v>19.399999999999999</c:v>
                </c:pt>
                <c:pt idx="8410">
                  <c:v>17.2</c:v>
                </c:pt>
                <c:pt idx="8411">
                  <c:v>17.399999999999999</c:v>
                </c:pt>
                <c:pt idx="8412">
                  <c:v>21.8</c:v>
                </c:pt>
                <c:pt idx="8413">
                  <c:v>21.4</c:v>
                </c:pt>
                <c:pt idx="8414">
                  <c:v>21.4</c:v>
                </c:pt>
                <c:pt idx="8415">
                  <c:v>22.5</c:v>
                </c:pt>
                <c:pt idx="8416">
                  <c:v>21.3</c:v>
                </c:pt>
                <c:pt idx="8417">
                  <c:v>11.8</c:v>
                </c:pt>
                <c:pt idx="8418">
                  <c:v>16</c:v>
                </c:pt>
                <c:pt idx="8419">
                  <c:v>17.7</c:v>
                </c:pt>
                <c:pt idx="8420">
                  <c:v>18.600000000000001</c:v>
                </c:pt>
                <c:pt idx="8421">
                  <c:v>19.2</c:v>
                </c:pt>
                <c:pt idx="8422">
                  <c:v>20</c:v>
                </c:pt>
                <c:pt idx="8423">
                  <c:v>20</c:v>
                </c:pt>
                <c:pt idx="8424">
                  <c:v>21</c:v>
                </c:pt>
                <c:pt idx="8425">
                  <c:v>21</c:v>
                </c:pt>
                <c:pt idx="8426">
                  <c:v>20.399999999999999</c:v>
                </c:pt>
                <c:pt idx="8427">
                  <c:v>20.6</c:v>
                </c:pt>
                <c:pt idx="8428">
                  <c:v>21</c:v>
                </c:pt>
                <c:pt idx="8429">
                  <c:v>21.6</c:v>
                </c:pt>
                <c:pt idx="8430">
                  <c:v>21.2</c:v>
                </c:pt>
                <c:pt idx="8431">
                  <c:v>20.6</c:v>
                </c:pt>
                <c:pt idx="8432">
                  <c:v>21</c:v>
                </c:pt>
                <c:pt idx="8433">
                  <c:v>20.8</c:v>
                </c:pt>
                <c:pt idx="8434">
                  <c:v>21.6</c:v>
                </c:pt>
                <c:pt idx="8435">
                  <c:v>22.2</c:v>
                </c:pt>
                <c:pt idx="8436">
                  <c:v>23.2</c:v>
                </c:pt>
                <c:pt idx="8437">
                  <c:v>23.2</c:v>
                </c:pt>
                <c:pt idx="8438">
                  <c:v>22.2</c:v>
                </c:pt>
                <c:pt idx="8439">
                  <c:v>24.1</c:v>
                </c:pt>
                <c:pt idx="8440">
                  <c:v>22</c:v>
                </c:pt>
                <c:pt idx="8441">
                  <c:v>21.6</c:v>
                </c:pt>
                <c:pt idx="8442">
                  <c:v>22</c:v>
                </c:pt>
                <c:pt idx="8443">
                  <c:v>15.2</c:v>
                </c:pt>
                <c:pt idx="8444">
                  <c:v>21.1</c:v>
                </c:pt>
                <c:pt idx="8445">
                  <c:v>23.6</c:v>
                </c:pt>
                <c:pt idx="8446">
                  <c:v>24</c:v>
                </c:pt>
                <c:pt idx="8447">
                  <c:v>23</c:v>
                </c:pt>
                <c:pt idx="8448">
                  <c:v>24.6</c:v>
                </c:pt>
                <c:pt idx="8450">
                  <c:v>18.8</c:v>
                </c:pt>
                <c:pt idx="8451">
                  <c:v>19.2</c:v>
                </c:pt>
                <c:pt idx="8452">
                  <c:v>25.4</c:v>
                </c:pt>
                <c:pt idx="8453">
                  <c:v>22.6</c:v>
                </c:pt>
                <c:pt idx="8454">
                  <c:v>20</c:v>
                </c:pt>
                <c:pt idx="8455">
                  <c:v>20.399999999999999</c:v>
                </c:pt>
                <c:pt idx="8456">
                  <c:v>19.8</c:v>
                </c:pt>
                <c:pt idx="8457">
                  <c:v>20.399999999999999</c:v>
                </c:pt>
                <c:pt idx="8458">
                  <c:v>22.6</c:v>
                </c:pt>
                <c:pt idx="8459">
                  <c:v>24.2</c:v>
                </c:pt>
                <c:pt idx="8460">
                  <c:v>24.4</c:v>
                </c:pt>
                <c:pt idx="8461">
                  <c:v>24.2</c:v>
                </c:pt>
                <c:pt idx="8462">
                  <c:v>24.8</c:v>
                </c:pt>
                <c:pt idx="8463">
                  <c:v>26.2</c:v>
                </c:pt>
                <c:pt idx="8464">
                  <c:v>25.4</c:v>
                </c:pt>
                <c:pt idx="8465">
                  <c:v>26.8</c:v>
                </c:pt>
                <c:pt idx="8466">
                  <c:v>26.2</c:v>
                </c:pt>
                <c:pt idx="8467">
                  <c:v>27.2</c:v>
                </c:pt>
                <c:pt idx="8468">
                  <c:v>27.8</c:v>
                </c:pt>
                <c:pt idx="8469">
                  <c:v>27.4</c:v>
                </c:pt>
                <c:pt idx="8470">
                  <c:v>27.2</c:v>
                </c:pt>
                <c:pt idx="8471">
                  <c:v>27.8</c:v>
                </c:pt>
                <c:pt idx="8472">
                  <c:v>29.2</c:v>
                </c:pt>
                <c:pt idx="8473">
                  <c:v>31</c:v>
                </c:pt>
                <c:pt idx="8474">
                  <c:v>30.8</c:v>
                </c:pt>
                <c:pt idx="8475">
                  <c:v>31.6</c:v>
                </c:pt>
                <c:pt idx="8476">
                  <c:v>32.1</c:v>
                </c:pt>
                <c:pt idx="8477">
                  <c:v>32.1</c:v>
                </c:pt>
                <c:pt idx="8478">
                  <c:v>32.6</c:v>
                </c:pt>
                <c:pt idx="8479">
                  <c:v>33.200000000000003</c:v>
                </c:pt>
                <c:pt idx="8480">
                  <c:v>30.4</c:v>
                </c:pt>
                <c:pt idx="8481">
                  <c:v>28.8</c:v>
                </c:pt>
                <c:pt idx="8482">
                  <c:v>29</c:v>
                </c:pt>
                <c:pt idx="8483">
                  <c:v>30.8</c:v>
                </c:pt>
                <c:pt idx="8484">
                  <c:v>31.4</c:v>
                </c:pt>
                <c:pt idx="8485">
                  <c:v>32.200000000000003</c:v>
                </c:pt>
                <c:pt idx="8486">
                  <c:v>33.4</c:v>
                </c:pt>
                <c:pt idx="8487">
                  <c:v>31</c:v>
                </c:pt>
                <c:pt idx="8488">
                  <c:v>31</c:v>
                </c:pt>
                <c:pt idx="8489">
                  <c:v>32.300000000000011</c:v>
                </c:pt>
                <c:pt idx="8490">
                  <c:v>33.6</c:v>
                </c:pt>
                <c:pt idx="8491">
                  <c:v>35</c:v>
                </c:pt>
                <c:pt idx="8492">
                  <c:v>35.800000000000011</c:v>
                </c:pt>
                <c:pt idx="8493">
                  <c:v>36.200000000000003</c:v>
                </c:pt>
                <c:pt idx="8494">
                  <c:v>37</c:v>
                </c:pt>
                <c:pt idx="8495">
                  <c:v>36.200000000000003</c:v>
                </c:pt>
                <c:pt idx="8496">
                  <c:v>35.4</c:v>
                </c:pt>
                <c:pt idx="8497">
                  <c:v>36.200000000000003</c:v>
                </c:pt>
                <c:pt idx="8498">
                  <c:v>33.9</c:v>
                </c:pt>
                <c:pt idx="8499">
                  <c:v>36.200000000000003</c:v>
                </c:pt>
                <c:pt idx="8500">
                  <c:v>34.800000000000011</c:v>
                </c:pt>
                <c:pt idx="8501">
                  <c:v>34.800000000000011</c:v>
                </c:pt>
                <c:pt idx="8502">
                  <c:v>32.800000000000011</c:v>
                </c:pt>
                <c:pt idx="8503">
                  <c:v>33</c:v>
                </c:pt>
                <c:pt idx="8504">
                  <c:v>34</c:v>
                </c:pt>
                <c:pt idx="8505">
                  <c:v>35.200000000000003</c:v>
                </c:pt>
                <c:pt idx="8506">
                  <c:v>36.4</c:v>
                </c:pt>
                <c:pt idx="8507">
                  <c:v>38.200000000000003</c:v>
                </c:pt>
                <c:pt idx="8508">
                  <c:v>39</c:v>
                </c:pt>
                <c:pt idx="8509">
                  <c:v>39</c:v>
                </c:pt>
                <c:pt idx="8510">
                  <c:v>38.6</c:v>
                </c:pt>
                <c:pt idx="8511">
                  <c:v>38.200000000000003</c:v>
                </c:pt>
                <c:pt idx="8512">
                  <c:v>39.4</c:v>
                </c:pt>
                <c:pt idx="8513">
                  <c:v>38</c:v>
                </c:pt>
                <c:pt idx="8514">
                  <c:v>32</c:v>
                </c:pt>
                <c:pt idx="8515">
                  <c:v>34.6</c:v>
                </c:pt>
                <c:pt idx="8526">
                  <c:v>39.200000000000003</c:v>
                </c:pt>
                <c:pt idx="8527">
                  <c:v>37.200000000000003</c:v>
                </c:pt>
                <c:pt idx="8528">
                  <c:v>36.9</c:v>
                </c:pt>
                <c:pt idx="8529">
                  <c:v>37</c:v>
                </c:pt>
                <c:pt idx="8530">
                  <c:v>37</c:v>
                </c:pt>
                <c:pt idx="8531">
                  <c:v>34</c:v>
                </c:pt>
                <c:pt idx="8532">
                  <c:v>34.5</c:v>
                </c:pt>
                <c:pt idx="8533">
                  <c:v>32.200000000000003</c:v>
                </c:pt>
                <c:pt idx="8534">
                  <c:v>34</c:v>
                </c:pt>
                <c:pt idx="8535">
                  <c:v>34.9</c:v>
                </c:pt>
                <c:pt idx="8536">
                  <c:v>36.9</c:v>
                </c:pt>
                <c:pt idx="8537">
                  <c:v>39.1</c:v>
                </c:pt>
                <c:pt idx="8538">
                  <c:v>38.200000000000003</c:v>
                </c:pt>
                <c:pt idx="8539">
                  <c:v>39.9</c:v>
                </c:pt>
                <c:pt idx="8540">
                  <c:v>40.5</c:v>
                </c:pt>
                <c:pt idx="8541">
                  <c:v>40.200000000000003</c:v>
                </c:pt>
                <c:pt idx="8542">
                  <c:v>39.9</c:v>
                </c:pt>
                <c:pt idx="8543">
                  <c:v>39</c:v>
                </c:pt>
                <c:pt idx="8544">
                  <c:v>40.300000000000011</c:v>
                </c:pt>
                <c:pt idx="8545">
                  <c:v>38.4</c:v>
                </c:pt>
                <c:pt idx="8546">
                  <c:v>38.300000000000011</c:v>
                </c:pt>
                <c:pt idx="8547">
                  <c:v>38.200000000000003</c:v>
                </c:pt>
                <c:pt idx="8548">
                  <c:v>35.5</c:v>
                </c:pt>
                <c:pt idx="8550">
                  <c:v>38.200000000000003</c:v>
                </c:pt>
                <c:pt idx="8551">
                  <c:v>37</c:v>
                </c:pt>
                <c:pt idx="8552">
                  <c:v>31.3</c:v>
                </c:pt>
                <c:pt idx="8553">
                  <c:v>34</c:v>
                </c:pt>
                <c:pt idx="8554">
                  <c:v>36.800000000000011</c:v>
                </c:pt>
                <c:pt idx="8555">
                  <c:v>32.200000000000003</c:v>
                </c:pt>
                <c:pt idx="8556">
                  <c:v>35.5</c:v>
                </c:pt>
                <c:pt idx="8557">
                  <c:v>28.2</c:v>
                </c:pt>
                <c:pt idx="8558">
                  <c:v>28</c:v>
                </c:pt>
                <c:pt idx="8559">
                  <c:v>30.8</c:v>
                </c:pt>
                <c:pt idx="8560">
                  <c:v>32.4</c:v>
                </c:pt>
                <c:pt idx="8561">
                  <c:v>30.8</c:v>
                </c:pt>
                <c:pt idx="8562">
                  <c:v>31.8</c:v>
                </c:pt>
                <c:pt idx="8563">
                  <c:v>30</c:v>
                </c:pt>
                <c:pt idx="8564">
                  <c:v>30</c:v>
                </c:pt>
                <c:pt idx="8565">
                  <c:v>30</c:v>
                </c:pt>
                <c:pt idx="8566">
                  <c:v>31</c:v>
                </c:pt>
                <c:pt idx="8567">
                  <c:v>32.1</c:v>
                </c:pt>
                <c:pt idx="8568">
                  <c:v>33.1</c:v>
                </c:pt>
                <c:pt idx="8569">
                  <c:v>31.4</c:v>
                </c:pt>
                <c:pt idx="8570">
                  <c:v>32</c:v>
                </c:pt>
                <c:pt idx="8571">
                  <c:v>27.8</c:v>
                </c:pt>
                <c:pt idx="8572">
                  <c:v>28</c:v>
                </c:pt>
                <c:pt idx="8573">
                  <c:v>28.6</c:v>
                </c:pt>
                <c:pt idx="8574">
                  <c:v>31.4</c:v>
                </c:pt>
                <c:pt idx="8575">
                  <c:v>32.6</c:v>
                </c:pt>
                <c:pt idx="8576">
                  <c:v>34.4</c:v>
                </c:pt>
                <c:pt idx="8577">
                  <c:v>33</c:v>
                </c:pt>
                <c:pt idx="8578">
                  <c:v>29.6</c:v>
                </c:pt>
                <c:pt idx="8579">
                  <c:v>31.4</c:v>
                </c:pt>
                <c:pt idx="8580">
                  <c:v>33.1</c:v>
                </c:pt>
                <c:pt idx="8581">
                  <c:v>27.6</c:v>
                </c:pt>
                <c:pt idx="8582">
                  <c:v>30.8</c:v>
                </c:pt>
                <c:pt idx="8583">
                  <c:v>30.4</c:v>
                </c:pt>
                <c:pt idx="8584">
                  <c:v>32.800000000000011</c:v>
                </c:pt>
                <c:pt idx="8585">
                  <c:v>33.200000000000003</c:v>
                </c:pt>
                <c:pt idx="8586">
                  <c:v>32.5</c:v>
                </c:pt>
                <c:pt idx="8587">
                  <c:v>31</c:v>
                </c:pt>
                <c:pt idx="8588">
                  <c:v>33.200000000000003</c:v>
                </c:pt>
                <c:pt idx="8589">
                  <c:v>32.800000000000011</c:v>
                </c:pt>
                <c:pt idx="8590">
                  <c:v>31.4</c:v>
                </c:pt>
                <c:pt idx="8591">
                  <c:v>27.6</c:v>
                </c:pt>
                <c:pt idx="8592">
                  <c:v>28</c:v>
                </c:pt>
                <c:pt idx="8593">
                  <c:v>31.8</c:v>
                </c:pt>
                <c:pt idx="8594">
                  <c:v>31.8</c:v>
                </c:pt>
                <c:pt idx="8595">
                  <c:v>30.8</c:v>
                </c:pt>
                <c:pt idx="8596">
                  <c:v>31</c:v>
                </c:pt>
                <c:pt idx="8597">
                  <c:v>30.4</c:v>
                </c:pt>
                <c:pt idx="8598">
                  <c:v>31.6</c:v>
                </c:pt>
                <c:pt idx="8599">
                  <c:v>29.6</c:v>
                </c:pt>
                <c:pt idx="8600">
                  <c:v>31.8</c:v>
                </c:pt>
                <c:pt idx="8601">
                  <c:v>32.6</c:v>
                </c:pt>
                <c:pt idx="8602">
                  <c:v>31.2</c:v>
                </c:pt>
                <c:pt idx="8603">
                  <c:v>32.200000000000003</c:v>
                </c:pt>
                <c:pt idx="8604">
                  <c:v>32.300000000000011</c:v>
                </c:pt>
                <c:pt idx="8605">
                  <c:v>26</c:v>
                </c:pt>
                <c:pt idx="8606">
                  <c:v>28</c:v>
                </c:pt>
                <c:pt idx="8607">
                  <c:v>26</c:v>
                </c:pt>
                <c:pt idx="8608">
                  <c:v>26.5</c:v>
                </c:pt>
                <c:pt idx="8609">
                  <c:v>28</c:v>
                </c:pt>
                <c:pt idx="8610">
                  <c:v>26</c:v>
                </c:pt>
                <c:pt idx="8611">
                  <c:v>30.3</c:v>
                </c:pt>
                <c:pt idx="8612">
                  <c:v>31.4</c:v>
                </c:pt>
                <c:pt idx="8613">
                  <c:v>30</c:v>
                </c:pt>
                <c:pt idx="8614">
                  <c:v>31.4</c:v>
                </c:pt>
                <c:pt idx="8615">
                  <c:v>32.4</c:v>
                </c:pt>
                <c:pt idx="8616">
                  <c:v>32</c:v>
                </c:pt>
                <c:pt idx="8617">
                  <c:v>31.4</c:v>
                </c:pt>
                <c:pt idx="8618">
                  <c:v>32.4</c:v>
                </c:pt>
                <c:pt idx="8619">
                  <c:v>32.800000000000011</c:v>
                </c:pt>
                <c:pt idx="8620">
                  <c:v>33.4</c:v>
                </c:pt>
                <c:pt idx="8621">
                  <c:v>35</c:v>
                </c:pt>
                <c:pt idx="8622">
                  <c:v>33.200000000000003</c:v>
                </c:pt>
                <c:pt idx="8623">
                  <c:v>34.4</c:v>
                </c:pt>
                <c:pt idx="8624">
                  <c:v>33.800000000000011</c:v>
                </c:pt>
                <c:pt idx="8625">
                  <c:v>32.6</c:v>
                </c:pt>
                <c:pt idx="8626">
                  <c:v>32</c:v>
                </c:pt>
                <c:pt idx="8627">
                  <c:v>32.200000000000003</c:v>
                </c:pt>
                <c:pt idx="8628">
                  <c:v>34.4</c:v>
                </c:pt>
                <c:pt idx="8629">
                  <c:v>34</c:v>
                </c:pt>
                <c:pt idx="8630">
                  <c:v>34.800000000000011</c:v>
                </c:pt>
                <c:pt idx="8631">
                  <c:v>31.8</c:v>
                </c:pt>
                <c:pt idx="8632">
                  <c:v>31.8</c:v>
                </c:pt>
                <c:pt idx="8633">
                  <c:v>31</c:v>
                </c:pt>
                <c:pt idx="8634">
                  <c:v>30.9</c:v>
                </c:pt>
                <c:pt idx="8635">
                  <c:v>31.6</c:v>
                </c:pt>
                <c:pt idx="8636">
                  <c:v>31.8</c:v>
                </c:pt>
                <c:pt idx="8637">
                  <c:v>32.4</c:v>
                </c:pt>
                <c:pt idx="8638">
                  <c:v>31.2</c:v>
                </c:pt>
                <c:pt idx="8639">
                  <c:v>32</c:v>
                </c:pt>
                <c:pt idx="8640">
                  <c:v>29.6</c:v>
                </c:pt>
                <c:pt idx="8641">
                  <c:v>31</c:v>
                </c:pt>
                <c:pt idx="8642">
                  <c:v>31.6</c:v>
                </c:pt>
                <c:pt idx="8643">
                  <c:v>31.4</c:v>
                </c:pt>
                <c:pt idx="8644">
                  <c:v>30.2</c:v>
                </c:pt>
                <c:pt idx="8645">
                  <c:v>30.4</c:v>
                </c:pt>
                <c:pt idx="8646">
                  <c:v>32.200000000000003</c:v>
                </c:pt>
                <c:pt idx="8647">
                  <c:v>31.4</c:v>
                </c:pt>
                <c:pt idx="8648">
                  <c:v>31.3</c:v>
                </c:pt>
                <c:pt idx="8649">
                  <c:v>29.6</c:v>
                </c:pt>
                <c:pt idx="8650">
                  <c:v>28.8</c:v>
                </c:pt>
                <c:pt idx="8651">
                  <c:v>30.6</c:v>
                </c:pt>
                <c:pt idx="8652">
                  <c:v>29.2</c:v>
                </c:pt>
                <c:pt idx="8653">
                  <c:v>30.4</c:v>
                </c:pt>
                <c:pt idx="8654">
                  <c:v>31.3</c:v>
                </c:pt>
                <c:pt idx="8655">
                  <c:v>31.4</c:v>
                </c:pt>
                <c:pt idx="8656">
                  <c:v>31</c:v>
                </c:pt>
                <c:pt idx="8657">
                  <c:v>30.8</c:v>
                </c:pt>
                <c:pt idx="8658">
                  <c:v>31.4</c:v>
                </c:pt>
                <c:pt idx="8659">
                  <c:v>31.4</c:v>
                </c:pt>
                <c:pt idx="8660">
                  <c:v>32</c:v>
                </c:pt>
                <c:pt idx="8661">
                  <c:v>29</c:v>
                </c:pt>
                <c:pt idx="8662">
                  <c:v>26.8</c:v>
                </c:pt>
                <c:pt idx="8663">
                  <c:v>28.8</c:v>
                </c:pt>
                <c:pt idx="8664">
                  <c:v>30</c:v>
                </c:pt>
                <c:pt idx="8665">
                  <c:v>30.2</c:v>
                </c:pt>
                <c:pt idx="8666">
                  <c:v>31.4</c:v>
                </c:pt>
                <c:pt idx="8667">
                  <c:v>31.2</c:v>
                </c:pt>
                <c:pt idx="8668">
                  <c:v>31.4</c:v>
                </c:pt>
                <c:pt idx="8669">
                  <c:v>31.4</c:v>
                </c:pt>
                <c:pt idx="8670">
                  <c:v>31.6</c:v>
                </c:pt>
                <c:pt idx="8671">
                  <c:v>31.4</c:v>
                </c:pt>
                <c:pt idx="8672">
                  <c:v>31.2</c:v>
                </c:pt>
                <c:pt idx="8673">
                  <c:v>31.4</c:v>
                </c:pt>
                <c:pt idx="8674">
                  <c:v>31.2</c:v>
                </c:pt>
                <c:pt idx="8675">
                  <c:v>31.4</c:v>
                </c:pt>
                <c:pt idx="8676">
                  <c:v>32.200000000000003</c:v>
                </c:pt>
                <c:pt idx="8677">
                  <c:v>32.4</c:v>
                </c:pt>
                <c:pt idx="8678">
                  <c:v>33.300000000000011</c:v>
                </c:pt>
                <c:pt idx="8679">
                  <c:v>33.200000000000003</c:v>
                </c:pt>
                <c:pt idx="8680">
                  <c:v>32.200000000000003</c:v>
                </c:pt>
                <c:pt idx="8681">
                  <c:v>32.200000000000003</c:v>
                </c:pt>
                <c:pt idx="8682">
                  <c:v>31.4</c:v>
                </c:pt>
                <c:pt idx="8683">
                  <c:v>31</c:v>
                </c:pt>
                <c:pt idx="8684">
                  <c:v>30.8</c:v>
                </c:pt>
                <c:pt idx="8685">
                  <c:v>27.2</c:v>
                </c:pt>
                <c:pt idx="8686">
                  <c:v>30.6</c:v>
                </c:pt>
                <c:pt idx="8687">
                  <c:v>31.6</c:v>
                </c:pt>
                <c:pt idx="8688">
                  <c:v>31.6</c:v>
                </c:pt>
                <c:pt idx="8689">
                  <c:v>31.4</c:v>
                </c:pt>
                <c:pt idx="8690">
                  <c:v>26.2</c:v>
                </c:pt>
                <c:pt idx="8691">
                  <c:v>26.6</c:v>
                </c:pt>
                <c:pt idx="8692">
                  <c:v>31.5</c:v>
                </c:pt>
                <c:pt idx="8693">
                  <c:v>32.5</c:v>
                </c:pt>
                <c:pt idx="8694">
                  <c:v>32.4</c:v>
                </c:pt>
                <c:pt idx="8695">
                  <c:v>31.8</c:v>
                </c:pt>
                <c:pt idx="8696">
                  <c:v>31.4</c:v>
                </c:pt>
                <c:pt idx="8697">
                  <c:v>29.5</c:v>
                </c:pt>
                <c:pt idx="8698">
                  <c:v>31.1</c:v>
                </c:pt>
                <c:pt idx="8699">
                  <c:v>31</c:v>
                </c:pt>
                <c:pt idx="8700">
                  <c:v>30.6</c:v>
                </c:pt>
                <c:pt idx="8701">
                  <c:v>30</c:v>
                </c:pt>
                <c:pt idx="8702">
                  <c:v>30.4</c:v>
                </c:pt>
                <c:pt idx="8703">
                  <c:v>29.8</c:v>
                </c:pt>
                <c:pt idx="8704">
                  <c:v>30.4</c:v>
                </c:pt>
                <c:pt idx="8705">
                  <c:v>26.6</c:v>
                </c:pt>
                <c:pt idx="8706">
                  <c:v>27.3</c:v>
                </c:pt>
                <c:pt idx="8707">
                  <c:v>28.4</c:v>
                </c:pt>
                <c:pt idx="8708">
                  <c:v>29</c:v>
                </c:pt>
                <c:pt idx="8709">
                  <c:v>29.6</c:v>
                </c:pt>
                <c:pt idx="8710">
                  <c:v>27.8</c:v>
                </c:pt>
                <c:pt idx="8711">
                  <c:v>28.6</c:v>
                </c:pt>
                <c:pt idx="8712">
                  <c:v>26.8</c:v>
                </c:pt>
                <c:pt idx="8713">
                  <c:v>26.5</c:v>
                </c:pt>
                <c:pt idx="8714">
                  <c:v>27.6</c:v>
                </c:pt>
                <c:pt idx="8715">
                  <c:v>27.3</c:v>
                </c:pt>
                <c:pt idx="8716">
                  <c:v>25.8</c:v>
                </c:pt>
                <c:pt idx="8717">
                  <c:v>25</c:v>
                </c:pt>
                <c:pt idx="8718">
                  <c:v>27.2</c:v>
                </c:pt>
                <c:pt idx="8719">
                  <c:v>26.2</c:v>
                </c:pt>
                <c:pt idx="8720">
                  <c:v>27</c:v>
                </c:pt>
                <c:pt idx="8721">
                  <c:v>27.2</c:v>
                </c:pt>
                <c:pt idx="8722">
                  <c:v>26.8</c:v>
                </c:pt>
                <c:pt idx="8723">
                  <c:v>27.8</c:v>
                </c:pt>
                <c:pt idx="8724">
                  <c:v>25.8</c:v>
                </c:pt>
                <c:pt idx="8725">
                  <c:v>27.4</c:v>
                </c:pt>
                <c:pt idx="8726">
                  <c:v>26.8</c:v>
                </c:pt>
                <c:pt idx="8727">
                  <c:v>26.8</c:v>
                </c:pt>
                <c:pt idx="8728">
                  <c:v>25.8</c:v>
                </c:pt>
                <c:pt idx="8729">
                  <c:v>26.1</c:v>
                </c:pt>
                <c:pt idx="8730">
                  <c:v>25.4</c:v>
                </c:pt>
                <c:pt idx="8731">
                  <c:v>25.6</c:v>
                </c:pt>
                <c:pt idx="8732">
                  <c:v>24.8</c:v>
                </c:pt>
                <c:pt idx="8733">
                  <c:v>24.4</c:v>
                </c:pt>
                <c:pt idx="8734">
                  <c:v>25</c:v>
                </c:pt>
                <c:pt idx="8735">
                  <c:v>24</c:v>
                </c:pt>
                <c:pt idx="8736">
                  <c:v>23.6</c:v>
                </c:pt>
                <c:pt idx="8737">
                  <c:v>23.2</c:v>
                </c:pt>
                <c:pt idx="8738">
                  <c:v>22.8</c:v>
                </c:pt>
                <c:pt idx="8739">
                  <c:v>23.8</c:v>
                </c:pt>
                <c:pt idx="8740">
                  <c:v>23.4</c:v>
                </c:pt>
                <c:pt idx="8741">
                  <c:v>24.8</c:v>
                </c:pt>
                <c:pt idx="8742">
                  <c:v>24.6</c:v>
                </c:pt>
                <c:pt idx="8743">
                  <c:v>25</c:v>
                </c:pt>
                <c:pt idx="8744">
                  <c:v>24</c:v>
                </c:pt>
                <c:pt idx="8745">
                  <c:v>23.2</c:v>
                </c:pt>
                <c:pt idx="8746">
                  <c:v>23.2</c:v>
                </c:pt>
                <c:pt idx="8747">
                  <c:v>23</c:v>
                </c:pt>
                <c:pt idx="8748">
                  <c:v>23</c:v>
                </c:pt>
                <c:pt idx="8749">
                  <c:v>22.8</c:v>
                </c:pt>
                <c:pt idx="8750">
                  <c:v>22.2</c:v>
                </c:pt>
                <c:pt idx="8751">
                  <c:v>22.6</c:v>
                </c:pt>
                <c:pt idx="8752">
                  <c:v>22</c:v>
                </c:pt>
                <c:pt idx="8753">
                  <c:v>21.9</c:v>
                </c:pt>
                <c:pt idx="8754">
                  <c:v>19.399999999999999</c:v>
                </c:pt>
                <c:pt idx="8755">
                  <c:v>18.8</c:v>
                </c:pt>
                <c:pt idx="8756">
                  <c:v>21.2</c:v>
                </c:pt>
                <c:pt idx="8757">
                  <c:v>16</c:v>
                </c:pt>
                <c:pt idx="8758">
                  <c:v>19.2</c:v>
                </c:pt>
                <c:pt idx="8759">
                  <c:v>21</c:v>
                </c:pt>
                <c:pt idx="8760">
                  <c:v>20.6</c:v>
                </c:pt>
                <c:pt idx="8761">
                  <c:v>19.8</c:v>
                </c:pt>
                <c:pt idx="8762">
                  <c:v>20.6</c:v>
                </c:pt>
                <c:pt idx="8763">
                  <c:v>20.6</c:v>
                </c:pt>
                <c:pt idx="8764">
                  <c:v>21.4</c:v>
                </c:pt>
                <c:pt idx="8765">
                  <c:v>19.399999999999999</c:v>
                </c:pt>
                <c:pt idx="8766">
                  <c:v>19.600000000000001</c:v>
                </c:pt>
                <c:pt idx="8767">
                  <c:v>20.3</c:v>
                </c:pt>
                <c:pt idx="8768">
                  <c:v>18.2</c:v>
                </c:pt>
                <c:pt idx="8769">
                  <c:v>21.2</c:v>
                </c:pt>
                <c:pt idx="8770">
                  <c:v>18.2</c:v>
                </c:pt>
                <c:pt idx="8771">
                  <c:v>17.399999999999999</c:v>
                </c:pt>
                <c:pt idx="8772">
                  <c:v>17.399999999999999</c:v>
                </c:pt>
                <c:pt idx="8773">
                  <c:v>20.7</c:v>
                </c:pt>
                <c:pt idx="8774">
                  <c:v>15</c:v>
                </c:pt>
                <c:pt idx="8775">
                  <c:v>20.6</c:v>
                </c:pt>
                <c:pt idx="8776">
                  <c:v>21.3</c:v>
                </c:pt>
                <c:pt idx="8777">
                  <c:v>22</c:v>
                </c:pt>
                <c:pt idx="8778">
                  <c:v>21.6</c:v>
                </c:pt>
                <c:pt idx="8779">
                  <c:v>21.6</c:v>
                </c:pt>
                <c:pt idx="8780">
                  <c:v>21.5</c:v>
                </c:pt>
                <c:pt idx="8781">
                  <c:v>21.6</c:v>
                </c:pt>
                <c:pt idx="8782">
                  <c:v>18.399999999999999</c:v>
                </c:pt>
                <c:pt idx="8783">
                  <c:v>21.8</c:v>
                </c:pt>
                <c:pt idx="8784">
                  <c:v>20</c:v>
                </c:pt>
                <c:pt idx="8785">
                  <c:v>19</c:v>
                </c:pt>
                <c:pt idx="8786">
                  <c:v>17</c:v>
                </c:pt>
                <c:pt idx="8787">
                  <c:v>23.8</c:v>
                </c:pt>
                <c:pt idx="8788">
                  <c:v>20</c:v>
                </c:pt>
                <c:pt idx="8789">
                  <c:v>22.4</c:v>
                </c:pt>
                <c:pt idx="8790">
                  <c:v>23</c:v>
                </c:pt>
                <c:pt idx="8791">
                  <c:v>22.8</c:v>
                </c:pt>
                <c:pt idx="8792">
                  <c:v>23.8</c:v>
                </c:pt>
                <c:pt idx="8793">
                  <c:v>22.8</c:v>
                </c:pt>
                <c:pt idx="8794">
                  <c:v>24</c:v>
                </c:pt>
                <c:pt idx="8795">
                  <c:v>21.4</c:v>
                </c:pt>
                <c:pt idx="8796">
                  <c:v>24.4</c:v>
                </c:pt>
                <c:pt idx="8797">
                  <c:v>24.4</c:v>
                </c:pt>
                <c:pt idx="8798">
                  <c:v>24.6</c:v>
                </c:pt>
                <c:pt idx="8799">
                  <c:v>23.8</c:v>
                </c:pt>
                <c:pt idx="8800">
                  <c:v>22.4</c:v>
                </c:pt>
                <c:pt idx="8801">
                  <c:v>26.6</c:v>
                </c:pt>
                <c:pt idx="8802">
                  <c:v>21.5</c:v>
                </c:pt>
                <c:pt idx="8803">
                  <c:v>22.5</c:v>
                </c:pt>
                <c:pt idx="8804">
                  <c:v>21.5</c:v>
                </c:pt>
                <c:pt idx="8805">
                  <c:v>23</c:v>
                </c:pt>
                <c:pt idx="8806">
                  <c:v>23.5</c:v>
                </c:pt>
                <c:pt idx="8807">
                  <c:v>24.5</c:v>
                </c:pt>
                <c:pt idx="8808">
                  <c:v>24.4</c:v>
                </c:pt>
                <c:pt idx="8809">
                  <c:v>24</c:v>
                </c:pt>
                <c:pt idx="8810">
                  <c:v>24</c:v>
                </c:pt>
                <c:pt idx="8811">
                  <c:v>24</c:v>
                </c:pt>
                <c:pt idx="8812">
                  <c:v>24</c:v>
                </c:pt>
                <c:pt idx="8813">
                  <c:v>24</c:v>
                </c:pt>
                <c:pt idx="8814">
                  <c:v>24.8</c:v>
                </c:pt>
                <c:pt idx="8815">
                  <c:v>24.5</c:v>
                </c:pt>
                <c:pt idx="8816">
                  <c:v>25</c:v>
                </c:pt>
                <c:pt idx="8817">
                  <c:v>27.5</c:v>
                </c:pt>
                <c:pt idx="8818">
                  <c:v>28</c:v>
                </c:pt>
                <c:pt idx="8819">
                  <c:v>25</c:v>
                </c:pt>
                <c:pt idx="8820">
                  <c:v>23.5</c:v>
                </c:pt>
                <c:pt idx="8821">
                  <c:v>25.6</c:v>
                </c:pt>
                <c:pt idx="8822">
                  <c:v>27</c:v>
                </c:pt>
                <c:pt idx="8823">
                  <c:v>26.5</c:v>
                </c:pt>
                <c:pt idx="8824">
                  <c:v>24.4</c:v>
                </c:pt>
                <c:pt idx="8825">
                  <c:v>27</c:v>
                </c:pt>
                <c:pt idx="8826">
                  <c:v>27.5</c:v>
                </c:pt>
                <c:pt idx="8827">
                  <c:v>28.5</c:v>
                </c:pt>
                <c:pt idx="8828">
                  <c:v>28.5</c:v>
                </c:pt>
                <c:pt idx="8829">
                  <c:v>29.5</c:v>
                </c:pt>
                <c:pt idx="8830">
                  <c:v>30.5</c:v>
                </c:pt>
                <c:pt idx="8831">
                  <c:v>30.2</c:v>
                </c:pt>
                <c:pt idx="8832">
                  <c:v>32.4</c:v>
                </c:pt>
                <c:pt idx="8833">
                  <c:v>32</c:v>
                </c:pt>
                <c:pt idx="8834">
                  <c:v>32.5</c:v>
                </c:pt>
                <c:pt idx="8835">
                  <c:v>33</c:v>
                </c:pt>
                <c:pt idx="8836">
                  <c:v>31.5</c:v>
                </c:pt>
                <c:pt idx="8837">
                  <c:v>30.4</c:v>
                </c:pt>
                <c:pt idx="8838">
                  <c:v>32.5</c:v>
                </c:pt>
                <c:pt idx="8839">
                  <c:v>32.5</c:v>
                </c:pt>
                <c:pt idx="8840">
                  <c:v>29.5</c:v>
                </c:pt>
                <c:pt idx="8841">
                  <c:v>31</c:v>
                </c:pt>
                <c:pt idx="8842">
                  <c:v>34.6</c:v>
                </c:pt>
                <c:pt idx="8843">
                  <c:v>31.8</c:v>
                </c:pt>
                <c:pt idx="8844">
                  <c:v>29.3</c:v>
                </c:pt>
                <c:pt idx="8845">
                  <c:v>30</c:v>
                </c:pt>
                <c:pt idx="8846">
                  <c:v>30</c:v>
                </c:pt>
                <c:pt idx="8847">
                  <c:v>31</c:v>
                </c:pt>
                <c:pt idx="8848">
                  <c:v>32</c:v>
                </c:pt>
                <c:pt idx="8849">
                  <c:v>32.6</c:v>
                </c:pt>
                <c:pt idx="8850">
                  <c:v>24.6</c:v>
                </c:pt>
                <c:pt idx="8851">
                  <c:v>32</c:v>
                </c:pt>
                <c:pt idx="8852">
                  <c:v>33</c:v>
                </c:pt>
                <c:pt idx="8853">
                  <c:v>34</c:v>
                </c:pt>
                <c:pt idx="8854">
                  <c:v>37.200000000000003</c:v>
                </c:pt>
                <c:pt idx="8855">
                  <c:v>35.5</c:v>
                </c:pt>
                <c:pt idx="8856">
                  <c:v>35</c:v>
                </c:pt>
                <c:pt idx="8857">
                  <c:v>35</c:v>
                </c:pt>
                <c:pt idx="8858">
                  <c:v>32.800000000000011</c:v>
                </c:pt>
                <c:pt idx="8859">
                  <c:v>34.300000000000011</c:v>
                </c:pt>
                <c:pt idx="8860">
                  <c:v>32</c:v>
                </c:pt>
                <c:pt idx="8861">
                  <c:v>35</c:v>
                </c:pt>
                <c:pt idx="8862">
                  <c:v>35</c:v>
                </c:pt>
                <c:pt idx="8863">
                  <c:v>35.5</c:v>
                </c:pt>
                <c:pt idx="8864">
                  <c:v>34.1</c:v>
                </c:pt>
                <c:pt idx="8865">
                  <c:v>36.5</c:v>
                </c:pt>
                <c:pt idx="8866">
                  <c:v>36</c:v>
                </c:pt>
                <c:pt idx="8867">
                  <c:v>31.5</c:v>
                </c:pt>
                <c:pt idx="8868">
                  <c:v>33</c:v>
                </c:pt>
                <c:pt idx="8869">
                  <c:v>36</c:v>
                </c:pt>
                <c:pt idx="8870">
                  <c:v>39</c:v>
                </c:pt>
                <c:pt idx="8871">
                  <c:v>37</c:v>
                </c:pt>
                <c:pt idx="8872">
                  <c:v>34.5</c:v>
                </c:pt>
                <c:pt idx="8873">
                  <c:v>35.800000000000011</c:v>
                </c:pt>
                <c:pt idx="8874">
                  <c:v>36.6</c:v>
                </c:pt>
                <c:pt idx="8875">
                  <c:v>37.6</c:v>
                </c:pt>
                <c:pt idx="8876">
                  <c:v>36.6</c:v>
                </c:pt>
                <c:pt idx="8877">
                  <c:v>37</c:v>
                </c:pt>
                <c:pt idx="8878">
                  <c:v>38</c:v>
                </c:pt>
                <c:pt idx="8879">
                  <c:v>40</c:v>
                </c:pt>
                <c:pt idx="8880">
                  <c:v>40</c:v>
                </c:pt>
                <c:pt idx="8881">
                  <c:v>39.5</c:v>
                </c:pt>
                <c:pt idx="8882">
                  <c:v>38.5</c:v>
                </c:pt>
                <c:pt idx="8883">
                  <c:v>38.5</c:v>
                </c:pt>
                <c:pt idx="8884">
                  <c:v>38</c:v>
                </c:pt>
                <c:pt idx="8885">
                  <c:v>36.5</c:v>
                </c:pt>
                <c:pt idx="8886">
                  <c:v>35.5</c:v>
                </c:pt>
                <c:pt idx="8887">
                  <c:v>35</c:v>
                </c:pt>
                <c:pt idx="8888">
                  <c:v>36</c:v>
                </c:pt>
                <c:pt idx="8889">
                  <c:v>34</c:v>
                </c:pt>
                <c:pt idx="8890">
                  <c:v>33.200000000000003</c:v>
                </c:pt>
                <c:pt idx="8891">
                  <c:v>36.5</c:v>
                </c:pt>
                <c:pt idx="8892">
                  <c:v>36.5</c:v>
                </c:pt>
                <c:pt idx="8893">
                  <c:v>36.5</c:v>
                </c:pt>
                <c:pt idx="8894">
                  <c:v>35.5</c:v>
                </c:pt>
                <c:pt idx="8895">
                  <c:v>35</c:v>
                </c:pt>
                <c:pt idx="8896">
                  <c:v>36</c:v>
                </c:pt>
                <c:pt idx="8897">
                  <c:v>37.800000000000011</c:v>
                </c:pt>
                <c:pt idx="8898">
                  <c:v>33.5</c:v>
                </c:pt>
                <c:pt idx="8899">
                  <c:v>34.5</c:v>
                </c:pt>
                <c:pt idx="8900">
                  <c:v>36</c:v>
                </c:pt>
                <c:pt idx="8901">
                  <c:v>38</c:v>
                </c:pt>
                <c:pt idx="8902">
                  <c:v>36.5</c:v>
                </c:pt>
                <c:pt idx="8903">
                  <c:v>39</c:v>
                </c:pt>
                <c:pt idx="8904">
                  <c:v>38.800000000000011</c:v>
                </c:pt>
                <c:pt idx="8905">
                  <c:v>39</c:v>
                </c:pt>
                <c:pt idx="8906">
                  <c:v>38</c:v>
                </c:pt>
                <c:pt idx="8907">
                  <c:v>37.800000000000011</c:v>
                </c:pt>
                <c:pt idx="8908">
                  <c:v>31</c:v>
                </c:pt>
                <c:pt idx="8909">
                  <c:v>35.800000000000011</c:v>
                </c:pt>
                <c:pt idx="8910">
                  <c:v>36.800000000000011</c:v>
                </c:pt>
                <c:pt idx="8911">
                  <c:v>34.5</c:v>
                </c:pt>
                <c:pt idx="8912">
                  <c:v>35.5</c:v>
                </c:pt>
                <c:pt idx="8913">
                  <c:v>39</c:v>
                </c:pt>
                <c:pt idx="8914">
                  <c:v>39.5</c:v>
                </c:pt>
                <c:pt idx="8915">
                  <c:v>39.5</c:v>
                </c:pt>
                <c:pt idx="8916">
                  <c:v>41.5</c:v>
                </c:pt>
                <c:pt idx="8917">
                  <c:v>41.5</c:v>
                </c:pt>
                <c:pt idx="8918">
                  <c:v>39</c:v>
                </c:pt>
                <c:pt idx="8919">
                  <c:v>36.200000000000003</c:v>
                </c:pt>
                <c:pt idx="8920">
                  <c:v>38.4</c:v>
                </c:pt>
                <c:pt idx="8921">
                  <c:v>36.5</c:v>
                </c:pt>
                <c:pt idx="8922">
                  <c:v>38</c:v>
                </c:pt>
                <c:pt idx="8923">
                  <c:v>36</c:v>
                </c:pt>
                <c:pt idx="8924">
                  <c:v>31.5</c:v>
                </c:pt>
                <c:pt idx="8925">
                  <c:v>37.5</c:v>
                </c:pt>
                <c:pt idx="8926">
                  <c:v>31.5</c:v>
                </c:pt>
                <c:pt idx="8927">
                  <c:v>35.5</c:v>
                </c:pt>
                <c:pt idx="8928">
                  <c:v>35</c:v>
                </c:pt>
                <c:pt idx="8929">
                  <c:v>34</c:v>
                </c:pt>
                <c:pt idx="8930">
                  <c:v>34</c:v>
                </c:pt>
                <c:pt idx="8931">
                  <c:v>37</c:v>
                </c:pt>
                <c:pt idx="8932">
                  <c:v>38</c:v>
                </c:pt>
                <c:pt idx="8933">
                  <c:v>38</c:v>
                </c:pt>
                <c:pt idx="8934">
                  <c:v>37.6</c:v>
                </c:pt>
                <c:pt idx="8935">
                  <c:v>38</c:v>
                </c:pt>
                <c:pt idx="8936">
                  <c:v>38.200000000000003</c:v>
                </c:pt>
                <c:pt idx="8937">
                  <c:v>37.800000000000011</c:v>
                </c:pt>
                <c:pt idx="8938">
                  <c:v>36</c:v>
                </c:pt>
                <c:pt idx="8939">
                  <c:v>35.5</c:v>
                </c:pt>
                <c:pt idx="8940">
                  <c:v>35.5</c:v>
                </c:pt>
                <c:pt idx="8941">
                  <c:v>34</c:v>
                </c:pt>
                <c:pt idx="8942">
                  <c:v>36.5</c:v>
                </c:pt>
                <c:pt idx="8943">
                  <c:v>36.5</c:v>
                </c:pt>
                <c:pt idx="8944">
                  <c:v>36.5</c:v>
                </c:pt>
                <c:pt idx="8945">
                  <c:v>30.5</c:v>
                </c:pt>
                <c:pt idx="8946">
                  <c:v>32</c:v>
                </c:pt>
                <c:pt idx="8947">
                  <c:v>32</c:v>
                </c:pt>
                <c:pt idx="8948">
                  <c:v>32.5</c:v>
                </c:pt>
                <c:pt idx="8949">
                  <c:v>33</c:v>
                </c:pt>
                <c:pt idx="8950">
                  <c:v>33</c:v>
                </c:pt>
                <c:pt idx="8951">
                  <c:v>35</c:v>
                </c:pt>
                <c:pt idx="8952">
                  <c:v>32</c:v>
                </c:pt>
                <c:pt idx="8953">
                  <c:v>28</c:v>
                </c:pt>
                <c:pt idx="8954">
                  <c:v>28.7</c:v>
                </c:pt>
                <c:pt idx="8955">
                  <c:v>30</c:v>
                </c:pt>
                <c:pt idx="8958">
                  <c:v>29.5</c:v>
                </c:pt>
                <c:pt idx="8959">
                  <c:v>32</c:v>
                </c:pt>
                <c:pt idx="8960">
                  <c:v>31.8</c:v>
                </c:pt>
                <c:pt idx="8961">
                  <c:v>32.5</c:v>
                </c:pt>
                <c:pt idx="8962">
                  <c:v>29</c:v>
                </c:pt>
                <c:pt idx="8963">
                  <c:v>29.5</c:v>
                </c:pt>
                <c:pt idx="8964">
                  <c:v>31</c:v>
                </c:pt>
                <c:pt idx="8965">
                  <c:v>30.5</c:v>
                </c:pt>
                <c:pt idx="8966">
                  <c:v>30.8</c:v>
                </c:pt>
                <c:pt idx="8967">
                  <c:v>31</c:v>
                </c:pt>
                <c:pt idx="8968">
                  <c:v>28</c:v>
                </c:pt>
                <c:pt idx="8969">
                  <c:v>30.5</c:v>
                </c:pt>
                <c:pt idx="8970">
                  <c:v>30.5</c:v>
                </c:pt>
                <c:pt idx="8971">
                  <c:v>28.9</c:v>
                </c:pt>
                <c:pt idx="8972">
                  <c:v>29</c:v>
                </c:pt>
                <c:pt idx="8973">
                  <c:v>29</c:v>
                </c:pt>
                <c:pt idx="8974">
                  <c:v>28</c:v>
                </c:pt>
                <c:pt idx="8975">
                  <c:v>30.4</c:v>
                </c:pt>
                <c:pt idx="8976">
                  <c:v>30.9</c:v>
                </c:pt>
                <c:pt idx="8977">
                  <c:v>30.9</c:v>
                </c:pt>
                <c:pt idx="8978">
                  <c:v>31.7</c:v>
                </c:pt>
                <c:pt idx="8979">
                  <c:v>32</c:v>
                </c:pt>
                <c:pt idx="8980">
                  <c:v>34</c:v>
                </c:pt>
                <c:pt idx="8981">
                  <c:v>33</c:v>
                </c:pt>
                <c:pt idx="8982">
                  <c:v>32.800000000000011</c:v>
                </c:pt>
                <c:pt idx="8983">
                  <c:v>29</c:v>
                </c:pt>
                <c:pt idx="8984">
                  <c:v>32.1</c:v>
                </c:pt>
                <c:pt idx="8985">
                  <c:v>31</c:v>
                </c:pt>
                <c:pt idx="8986">
                  <c:v>32.5</c:v>
                </c:pt>
                <c:pt idx="8987">
                  <c:v>32</c:v>
                </c:pt>
                <c:pt idx="8988">
                  <c:v>31.2</c:v>
                </c:pt>
                <c:pt idx="8989">
                  <c:v>31.5</c:v>
                </c:pt>
                <c:pt idx="8990">
                  <c:v>32</c:v>
                </c:pt>
                <c:pt idx="8991">
                  <c:v>33</c:v>
                </c:pt>
                <c:pt idx="8992">
                  <c:v>33.5</c:v>
                </c:pt>
                <c:pt idx="8993">
                  <c:v>34.4</c:v>
                </c:pt>
                <c:pt idx="8994">
                  <c:v>30</c:v>
                </c:pt>
                <c:pt idx="8995">
                  <c:v>31</c:v>
                </c:pt>
                <c:pt idx="8996">
                  <c:v>32.300000000000011</c:v>
                </c:pt>
                <c:pt idx="8997">
                  <c:v>31.6</c:v>
                </c:pt>
                <c:pt idx="8998">
                  <c:v>28.5</c:v>
                </c:pt>
                <c:pt idx="8999">
                  <c:v>27.4</c:v>
                </c:pt>
                <c:pt idx="9000">
                  <c:v>30.8</c:v>
                </c:pt>
                <c:pt idx="9001">
                  <c:v>29.5</c:v>
                </c:pt>
                <c:pt idx="9002">
                  <c:v>29.3</c:v>
                </c:pt>
                <c:pt idx="9003">
                  <c:v>28.6</c:v>
                </c:pt>
                <c:pt idx="9004">
                  <c:v>26.5</c:v>
                </c:pt>
                <c:pt idx="9005">
                  <c:v>29.9</c:v>
                </c:pt>
                <c:pt idx="9006">
                  <c:v>31.4</c:v>
                </c:pt>
                <c:pt idx="9007">
                  <c:v>31.5</c:v>
                </c:pt>
                <c:pt idx="9008">
                  <c:v>30.1</c:v>
                </c:pt>
                <c:pt idx="9009">
                  <c:v>31.5</c:v>
                </c:pt>
                <c:pt idx="9010">
                  <c:v>30.6</c:v>
                </c:pt>
                <c:pt idx="9011">
                  <c:v>31.3</c:v>
                </c:pt>
                <c:pt idx="9012">
                  <c:v>31.6</c:v>
                </c:pt>
                <c:pt idx="9013">
                  <c:v>29.6</c:v>
                </c:pt>
                <c:pt idx="9014">
                  <c:v>30.5</c:v>
                </c:pt>
                <c:pt idx="9015">
                  <c:v>29.9</c:v>
                </c:pt>
                <c:pt idx="9016">
                  <c:v>30</c:v>
                </c:pt>
                <c:pt idx="9017">
                  <c:v>31.6</c:v>
                </c:pt>
                <c:pt idx="9018">
                  <c:v>32.4</c:v>
                </c:pt>
                <c:pt idx="9019">
                  <c:v>32.9</c:v>
                </c:pt>
                <c:pt idx="9020">
                  <c:v>32.5</c:v>
                </c:pt>
                <c:pt idx="9021">
                  <c:v>30.3</c:v>
                </c:pt>
                <c:pt idx="9022">
                  <c:v>29.4</c:v>
                </c:pt>
                <c:pt idx="9023">
                  <c:v>30.8</c:v>
                </c:pt>
                <c:pt idx="9024">
                  <c:v>24.5</c:v>
                </c:pt>
                <c:pt idx="9025">
                  <c:v>24.5</c:v>
                </c:pt>
                <c:pt idx="9026">
                  <c:v>29.7</c:v>
                </c:pt>
                <c:pt idx="9027">
                  <c:v>27.8</c:v>
                </c:pt>
                <c:pt idx="9028">
                  <c:v>31.5</c:v>
                </c:pt>
                <c:pt idx="9029">
                  <c:v>28.5</c:v>
                </c:pt>
                <c:pt idx="9030">
                  <c:v>31.8</c:v>
                </c:pt>
                <c:pt idx="9031">
                  <c:v>31.5</c:v>
                </c:pt>
                <c:pt idx="9032">
                  <c:v>31.3</c:v>
                </c:pt>
                <c:pt idx="9033">
                  <c:v>30.5</c:v>
                </c:pt>
                <c:pt idx="9034">
                  <c:v>26.5</c:v>
                </c:pt>
                <c:pt idx="9035">
                  <c:v>24</c:v>
                </c:pt>
                <c:pt idx="9036">
                  <c:v>27.5</c:v>
                </c:pt>
                <c:pt idx="9037">
                  <c:v>30.5</c:v>
                </c:pt>
                <c:pt idx="9038">
                  <c:v>31</c:v>
                </c:pt>
                <c:pt idx="9039">
                  <c:v>30.5</c:v>
                </c:pt>
                <c:pt idx="9040">
                  <c:v>30.8</c:v>
                </c:pt>
                <c:pt idx="9041">
                  <c:v>31</c:v>
                </c:pt>
                <c:pt idx="9042">
                  <c:v>31.5</c:v>
                </c:pt>
                <c:pt idx="9043">
                  <c:v>31.5</c:v>
                </c:pt>
                <c:pt idx="9044">
                  <c:v>32</c:v>
                </c:pt>
                <c:pt idx="9045">
                  <c:v>27</c:v>
                </c:pt>
                <c:pt idx="9046">
                  <c:v>22.5</c:v>
                </c:pt>
                <c:pt idx="9047">
                  <c:v>24.2</c:v>
                </c:pt>
                <c:pt idx="9048">
                  <c:v>21.5</c:v>
                </c:pt>
                <c:pt idx="9049">
                  <c:v>21.5</c:v>
                </c:pt>
                <c:pt idx="9050">
                  <c:v>28.8</c:v>
                </c:pt>
                <c:pt idx="9051">
                  <c:v>24</c:v>
                </c:pt>
                <c:pt idx="9052">
                  <c:v>21</c:v>
                </c:pt>
                <c:pt idx="9053">
                  <c:v>22.5</c:v>
                </c:pt>
                <c:pt idx="9054">
                  <c:v>26.2</c:v>
                </c:pt>
                <c:pt idx="9055">
                  <c:v>30.3</c:v>
                </c:pt>
                <c:pt idx="9056">
                  <c:v>31</c:v>
                </c:pt>
                <c:pt idx="9057">
                  <c:v>29</c:v>
                </c:pt>
                <c:pt idx="9058">
                  <c:v>26.5</c:v>
                </c:pt>
                <c:pt idx="9059">
                  <c:v>27.5</c:v>
                </c:pt>
                <c:pt idx="9060">
                  <c:v>28.5</c:v>
                </c:pt>
                <c:pt idx="9061">
                  <c:v>29.5</c:v>
                </c:pt>
                <c:pt idx="9062">
                  <c:v>29</c:v>
                </c:pt>
                <c:pt idx="9063">
                  <c:v>28</c:v>
                </c:pt>
                <c:pt idx="9064">
                  <c:v>28.7</c:v>
                </c:pt>
                <c:pt idx="9065">
                  <c:v>28.5</c:v>
                </c:pt>
                <c:pt idx="9066">
                  <c:v>28</c:v>
                </c:pt>
                <c:pt idx="9067">
                  <c:v>27.5</c:v>
                </c:pt>
                <c:pt idx="9068">
                  <c:v>27.2</c:v>
                </c:pt>
                <c:pt idx="9069">
                  <c:v>27.1</c:v>
                </c:pt>
                <c:pt idx="9070">
                  <c:v>27.1</c:v>
                </c:pt>
                <c:pt idx="9071">
                  <c:v>26.5</c:v>
                </c:pt>
                <c:pt idx="9072">
                  <c:v>26.4</c:v>
                </c:pt>
                <c:pt idx="9073">
                  <c:v>26</c:v>
                </c:pt>
                <c:pt idx="9074">
                  <c:v>27.2</c:v>
                </c:pt>
                <c:pt idx="9075">
                  <c:v>27.2</c:v>
                </c:pt>
                <c:pt idx="9076">
                  <c:v>26.4</c:v>
                </c:pt>
                <c:pt idx="9077">
                  <c:v>24</c:v>
                </c:pt>
                <c:pt idx="9078">
                  <c:v>25.4</c:v>
                </c:pt>
                <c:pt idx="9079">
                  <c:v>24.5</c:v>
                </c:pt>
                <c:pt idx="9080">
                  <c:v>26</c:v>
                </c:pt>
                <c:pt idx="9081">
                  <c:v>26</c:v>
                </c:pt>
                <c:pt idx="9082">
                  <c:v>26.5</c:v>
                </c:pt>
                <c:pt idx="9083">
                  <c:v>26</c:v>
                </c:pt>
                <c:pt idx="9084">
                  <c:v>23.8</c:v>
                </c:pt>
                <c:pt idx="9085">
                  <c:v>25</c:v>
                </c:pt>
                <c:pt idx="9086">
                  <c:v>24.5</c:v>
                </c:pt>
                <c:pt idx="9087">
                  <c:v>25</c:v>
                </c:pt>
                <c:pt idx="9088">
                  <c:v>24.2</c:v>
                </c:pt>
                <c:pt idx="9089">
                  <c:v>24.2</c:v>
                </c:pt>
                <c:pt idx="9090">
                  <c:v>23.5</c:v>
                </c:pt>
                <c:pt idx="9091">
                  <c:v>25</c:v>
                </c:pt>
                <c:pt idx="9092">
                  <c:v>24.2</c:v>
                </c:pt>
                <c:pt idx="9093">
                  <c:v>24.3</c:v>
                </c:pt>
                <c:pt idx="9094">
                  <c:v>24.5</c:v>
                </c:pt>
                <c:pt idx="9095">
                  <c:v>22.5</c:v>
                </c:pt>
                <c:pt idx="9096">
                  <c:v>22.2</c:v>
                </c:pt>
                <c:pt idx="9097">
                  <c:v>22.3</c:v>
                </c:pt>
                <c:pt idx="9098">
                  <c:v>23.5</c:v>
                </c:pt>
                <c:pt idx="9099">
                  <c:v>21.5</c:v>
                </c:pt>
                <c:pt idx="9100">
                  <c:v>21.5</c:v>
                </c:pt>
                <c:pt idx="9101">
                  <c:v>21.5</c:v>
                </c:pt>
                <c:pt idx="9102">
                  <c:v>21.5</c:v>
                </c:pt>
                <c:pt idx="9103">
                  <c:v>21.5</c:v>
                </c:pt>
                <c:pt idx="9104">
                  <c:v>21</c:v>
                </c:pt>
                <c:pt idx="9105">
                  <c:v>20.5</c:v>
                </c:pt>
                <c:pt idx="9106">
                  <c:v>21.4</c:v>
                </c:pt>
                <c:pt idx="9107">
                  <c:v>21.5</c:v>
                </c:pt>
                <c:pt idx="9108">
                  <c:v>20.5</c:v>
                </c:pt>
                <c:pt idx="9109">
                  <c:v>21</c:v>
                </c:pt>
                <c:pt idx="9110">
                  <c:v>21.5</c:v>
                </c:pt>
                <c:pt idx="9111">
                  <c:v>20.3</c:v>
                </c:pt>
                <c:pt idx="9112">
                  <c:v>19</c:v>
                </c:pt>
                <c:pt idx="9113">
                  <c:v>23.5</c:v>
                </c:pt>
                <c:pt idx="9114">
                  <c:v>23.5</c:v>
                </c:pt>
                <c:pt idx="9115">
                  <c:v>23.5</c:v>
                </c:pt>
                <c:pt idx="9116">
                  <c:v>24.8</c:v>
                </c:pt>
                <c:pt idx="9117">
                  <c:v>25.6</c:v>
                </c:pt>
                <c:pt idx="9118">
                  <c:v>22.7</c:v>
                </c:pt>
                <c:pt idx="9119">
                  <c:v>21.7</c:v>
                </c:pt>
                <c:pt idx="9120">
                  <c:v>19</c:v>
                </c:pt>
                <c:pt idx="9121">
                  <c:v>21</c:v>
                </c:pt>
                <c:pt idx="9122">
                  <c:v>22.5</c:v>
                </c:pt>
                <c:pt idx="9123">
                  <c:v>20</c:v>
                </c:pt>
                <c:pt idx="9124">
                  <c:v>19.2</c:v>
                </c:pt>
                <c:pt idx="9125">
                  <c:v>21.5</c:v>
                </c:pt>
                <c:pt idx="9126">
                  <c:v>18.399999999999999</c:v>
                </c:pt>
                <c:pt idx="9127">
                  <c:v>15.5</c:v>
                </c:pt>
                <c:pt idx="9128">
                  <c:v>14</c:v>
                </c:pt>
                <c:pt idx="9129">
                  <c:v>19</c:v>
                </c:pt>
                <c:pt idx="9130">
                  <c:v>16.399999999999999</c:v>
                </c:pt>
                <c:pt idx="9131">
                  <c:v>16</c:v>
                </c:pt>
                <c:pt idx="9233">
                  <c:v>32</c:v>
                </c:pt>
                <c:pt idx="9234">
                  <c:v>35.5</c:v>
                </c:pt>
                <c:pt idx="9235">
                  <c:v>37.800000000000011</c:v>
                </c:pt>
                <c:pt idx="9236">
                  <c:v>39.1</c:v>
                </c:pt>
                <c:pt idx="9237">
                  <c:v>37.800000000000011</c:v>
                </c:pt>
                <c:pt idx="9238">
                  <c:v>35</c:v>
                </c:pt>
                <c:pt idx="9239">
                  <c:v>36</c:v>
                </c:pt>
                <c:pt idx="9240">
                  <c:v>37</c:v>
                </c:pt>
                <c:pt idx="9241">
                  <c:v>37.800000000000011</c:v>
                </c:pt>
                <c:pt idx="9242">
                  <c:v>38.5</c:v>
                </c:pt>
                <c:pt idx="9243">
                  <c:v>37</c:v>
                </c:pt>
                <c:pt idx="9244">
                  <c:v>36.300000000000011</c:v>
                </c:pt>
                <c:pt idx="9245">
                  <c:v>36.800000000000011</c:v>
                </c:pt>
                <c:pt idx="9246">
                  <c:v>35.4</c:v>
                </c:pt>
                <c:pt idx="9247">
                  <c:v>31.8</c:v>
                </c:pt>
                <c:pt idx="9248">
                  <c:v>31</c:v>
                </c:pt>
                <c:pt idx="9249">
                  <c:v>30.1</c:v>
                </c:pt>
                <c:pt idx="9250">
                  <c:v>31.5</c:v>
                </c:pt>
                <c:pt idx="9251">
                  <c:v>34</c:v>
                </c:pt>
                <c:pt idx="9252">
                  <c:v>35</c:v>
                </c:pt>
                <c:pt idx="9253">
                  <c:v>34.800000000000011</c:v>
                </c:pt>
                <c:pt idx="9254">
                  <c:v>35.200000000000003</c:v>
                </c:pt>
                <c:pt idx="9255">
                  <c:v>35</c:v>
                </c:pt>
                <c:pt idx="9256">
                  <c:v>36</c:v>
                </c:pt>
                <c:pt idx="9257">
                  <c:v>35.5</c:v>
                </c:pt>
                <c:pt idx="9258">
                  <c:v>36.1</c:v>
                </c:pt>
                <c:pt idx="9259">
                  <c:v>34.4</c:v>
                </c:pt>
                <c:pt idx="9260">
                  <c:v>33</c:v>
                </c:pt>
                <c:pt idx="9261">
                  <c:v>33.800000000000011</c:v>
                </c:pt>
                <c:pt idx="9262">
                  <c:v>35.4</c:v>
                </c:pt>
                <c:pt idx="9263">
                  <c:v>34.5</c:v>
                </c:pt>
                <c:pt idx="9264">
                  <c:v>35.5</c:v>
                </c:pt>
                <c:pt idx="9265">
                  <c:v>35.5</c:v>
                </c:pt>
                <c:pt idx="9266">
                  <c:v>34.5</c:v>
                </c:pt>
                <c:pt idx="9267">
                  <c:v>33.300000000000011</c:v>
                </c:pt>
                <c:pt idx="9268">
                  <c:v>30.6</c:v>
                </c:pt>
                <c:pt idx="9269">
                  <c:v>31.2</c:v>
                </c:pt>
                <c:pt idx="9270">
                  <c:v>33.1</c:v>
                </c:pt>
                <c:pt idx="9271">
                  <c:v>32.1</c:v>
                </c:pt>
                <c:pt idx="9272">
                  <c:v>28.5</c:v>
                </c:pt>
                <c:pt idx="9273">
                  <c:v>33</c:v>
                </c:pt>
                <c:pt idx="9274">
                  <c:v>34.800000000000011</c:v>
                </c:pt>
                <c:pt idx="9275">
                  <c:v>34.300000000000011</c:v>
                </c:pt>
                <c:pt idx="9276">
                  <c:v>34</c:v>
                </c:pt>
                <c:pt idx="9277">
                  <c:v>37.5</c:v>
                </c:pt>
                <c:pt idx="9278">
                  <c:v>36.5</c:v>
                </c:pt>
                <c:pt idx="9279">
                  <c:v>30.5</c:v>
                </c:pt>
                <c:pt idx="9280">
                  <c:v>33.5</c:v>
                </c:pt>
                <c:pt idx="9281">
                  <c:v>35.200000000000003</c:v>
                </c:pt>
                <c:pt idx="9282">
                  <c:v>33</c:v>
                </c:pt>
                <c:pt idx="9283">
                  <c:v>36.6</c:v>
                </c:pt>
                <c:pt idx="9284">
                  <c:v>34.5</c:v>
                </c:pt>
                <c:pt idx="9285">
                  <c:v>37</c:v>
                </c:pt>
                <c:pt idx="9286">
                  <c:v>36.6</c:v>
                </c:pt>
                <c:pt idx="9287">
                  <c:v>38.6</c:v>
                </c:pt>
                <c:pt idx="9288">
                  <c:v>38.800000000000011</c:v>
                </c:pt>
                <c:pt idx="9289">
                  <c:v>38</c:v>
                </c:pt>
                <c:pt idx="9290">
                  <c:v>38.5</c:v>
                </c:pt>
                <c:pt idx="9291">
                  <c:v>40.200000000000003</c:v>
                </c:pt>
                <c:pt idx="9292">
                  <c:v>39.5</c:v>
                </c:pt>
                <c:pt idx="9293">
                  <c:v>40</c:v>
                </c:pt>
                <c:pt idx="9294">
                  <c:v>39.9</c:v>
                </c:pt>
                <c:pt idx="9295">
                  <c:v>38</c:v>
                </c:pt>
                <c:pt idx="9296">
                  <c:v>35</c:v>
                </c:pt>
                <c:pt idx="9297">
                  <c:v>34.5</c:v>
                </c:pt>
                <c:pt idx="9298">
                  <c:v>35</c:v>
                </c:pt>
                <c:pt idx="9299">
                  <c:v>36</c:v>
                </c:pt>
                <c:pt idx="9300">
                  <c:v>35.5</c:v>
                </c:pt>
                <c:pt idx="9301">
                  <c:v>35.6</c:v>
                </c:pt>
                <c:pt idx="9302">
                  <c:v>30.3</c:v>
                </c:pt>
                <c:pt idx="9303">
                  <c:v>32</c:v>
                </c:pt>
                <c:pt idx="9304">
                  <c:v>35</c:v>
                </c:pt>
                <c:pt idx="9305">
                  <c:v>32.800000000000011</c:v>
                </c:pt>
                <c:pt idx="9306">
                  <c:v>33.5</c:v>
                </c:pt>
                <c:pt idx="9307">
                  <c:v>26.1</c:v>
                </c:pt>
                <c:pt idx="9308">
                  <c:v>29.4</c:v>
                </c:pt>
                <c:pt idx="9309">
                  <c:v>31.8</c:v>
                </c:pt>
                <c:pt idx="9310">
                  <c:v>30.5</c:v>
                </c:pt>
                <c:pt idx="9311">
                  <c:v>29.5</c:v>
                </c:pt>
                <c:pt idx="9312">
                  <c:v>31.5</c:v>
                </c:pt>
                <c:pt idx="9313">
                  <c:v>33</c:v>
                </c:pt>
                <c:pt idx="9314">
                  <c:v>32</c:v>
                </c:pt>
                <c:pt idx="9315">
                  <c:v>32.5</c:v>
                </c:pt>
                <c:pt idx="9316">
                  <c:v>33.5</c:v>
                </c:pt>
                <c:pt idx="9317">
                  <c:v>33.5</c:v>
                </c:pt>
                <c:pt idx="9318">
                  <c:v>32.5</c:v>
                </c:pt>
                <c:pt idx="9319">
                  <c:v>31.5</c:v>
                </c:pt>
                <c:pt idx="9320">
                  <c:v>30</c:v>
                </c:pt>
                <c:pt idx="9321">
                  <c:v>37.5</c:v>
                </c:pt>
                <c:pt idx="9322">
                  <c:v>30.3</c:v>
                </c:pt>
                <c:pt idx="9323">
                  <c:v>26.3</c:v>
                </c:pt>
                <c:pt idx="9324">
                  <c:v>30</c:v>
                </c:pt>
                <c:pt idx="9325">
                  <c:v>33</c:v>
                </c:pt>
                <c:pt idx="9326">
                  <c:v>33</c:v>
                </c:pt>
                <c:pt idx="9327">
                  <c:v>31.5</c:v>
                </c:pt>
                <c:pt idx="9328">
                  <c:v>32</c:v>
                </c:pt>
                <c:pt idx="9329">
                  <c:v>29.3</c:v>
                </c:pt>
                <c:pt idx="9330">
                  <c:v>26.3</c:v>
                </c:pt>
                <c:pt idx="9331">
                  <c:v>28</c:v>
                </c:pt>
                <c:pt idx="9332">
                  <c:v>31</c:v>
                </c:pt>
                <c:pt idx="9333">
                  <c:v>32.9</c:v>
                </c:pt>
                <c:pt idx="9334">
                  <c:v>31.8</c:v>
                </c:pt>
                <c:pt idx="9335">
                  <c:v>33</c:v>
                </c:pt>
                <c:pt idx="9336">
                  <c:v>33</c:v>
                </c:pt>
                <c:pt idx="9337">
                  <c:v>30.5</c:v>
                </c:pt>
                <c:pt idx="9338">
                  <c:v>29.1</c:v>
                </c:pt>
                <c:pt idx="9339">
                  <c:v>28</c:v>
                </c:pt>
                <c:pt idx="9340">
                  <c:v>30.5</c:v>
                </c:pt>
                <c:pt idx="9341">
                  <c:v>30</c:v>
                </c:pt>
                <c:pt idx="9342">
                  <c:v>30</c:v>
                </c:pt>
                <c:pt idx="9343">
                  <c:v>30</c:v>
                </c:pt>
                <c:pt idx="9344">
                  <c:v>30.5</c:v>
                </c:pt>
                <c:pt idx="9345">
                  <c:v>28</c:v>
                </c:pt>
                <c:pt idx="9346">
                  <c:v>30.3</c:v>
                </c:pt>
                <c:pt idx="9347">
                  <c:v>26.5</c:v>
                </c:pt>
                <c:pt idx="9348">
                  <c:v>31.6</c:v>
                </c:pt>
                <c:pt idx="9349">
                  <c:v>33.800000000000011</c:v>
                </c:pt>
                <c:pt idx="9350">
                  <c:v>33.5</c:v>
                </c:pt>
                <c:pt idx="9351">
                  <c:v>33.5</c:v>
                </c:pt>
                <c:pt idx="9352">
                  <c:v>33.800000000000011</c:v>
                </c:pt>
                <c:pt idx="9353">
                  <c:v>33.5</c:v>
                </c:pt>
                <c:pt idx="9354">
                  <c:v>33.5</c:v>
                </c:pt>
                <c:pt idx="9355">
                  <c:v>34.5</c:v>
                </c:pt>
                <c:pt idx="9356">
                  <c:v>32.5</c:v>
                </c:pt>
                <c:pt idx="9357">
                  <c:v>33</c:v>
                </c:pt>
                <c:pt idx="9358">
                  <c:v>33</c:v>
                </c:pt>
                <c:pt idx="9359">
                  <c:v>32.5</c:v>
                </c:pt>
                <c:pt idx="9360">
                  <c:v>31.5</c:v>
                </c:pt>
                <c:pt idx="9361">
                  <c:v>30.2</c:v>
                </c:pt>
                <c:pt idx="9362">
                  <c:v>31</c:v>
                </c:pt>
                <c:pt idx="9363">
                  <c:v>31.5</c:v>
                </c:pt>
                <c:pt idx="9364">
                  <c:v>30</c:v>
                </c:pt>
                <c:pt idx="9365">
                  <c:v>28</c:v>
                </c:pt>
                <c:pt idx="9366">
                  <c:v>29</c:v>
                </c:pt>
                <c:pt idx="9367">
                  <c:v>30.8</c:v>
                </c:pt>
                <c:pt idx="9368">
                  <c:v>30.8</c:v>
                </c:pt>
                <c:pt idx="9369">
                  <c:v>30.8</c:v>
                </c:pt>
                <c:pt idx="9370">
                  <c:v>31.1</c:v>
                </c:pt>
                <c:pt idx="9371">
                  <c:v>31.5</c:v>
                </c:pt>
                <c:pt idx="9372">
                  <c:v>31.5</c:v>
                </c:pt>
                <c:pt idx="9373">
                  <c:v>32.5</c:v>
                </c:pt>
                <c:pt idx="9374">
                  <c:v>32.5</c:v>
                </c:pt>
                <c:pt idx="9376">
                  <c:v>32.300000000000011</c:v>
                </c:pt>
                <c:pt idx="9377">
                  <c:v>32</c:v>
                </c:pt>
                <c:pt idx="9378">
                  <c:v>31.5</c:v>
                </c:pt>
                <c:pt idx="9379">
                  <c:v>32</c:v>
                </c:pt>
                <c:pt idx="9380">
                  <c:v>32</c:v>
                </c:pt>
                <c:pt idx="9381">
                  <c:v>32.5</c:v>
                </c:pt>
                <c:pt idx="9382">
                  <c:v>33</c:v>
                </c:pt>
                <c:pt idx="9383">
                  <c:v>32.800000000000011</c:v>
                </c:pt>
                <c:pt idx="9384">
                  <c:v>31</c:v>
                </c:pt>
                <c:pt idx="9385">
                  <c:v>31</c:v>
                </c:pt>
                <c:pt idx="9386">
                  <c:v>32.5</c:v>
                </c:pt>
                <c:pt idx="9387">
                  <c:v>25</c:v>
                </c:pt>
                <c:pt idx="9388">
                  <c:v>27.5</c:v>
                </c:pt>
                <c:pt idx="9389">
                  <c:v>31</c:v>
                </c:pt>
                <c:pt idx="9390">
                  <c:v>30.6</c:v>
                </c:pt>
                <c:pt idx="9391">
                  <c:v>31.5</c:v>
                </c:pt>
                <c:pt idx="9392">
                  <c:v>31.8</c:v>
                </c:pt>
                <c:pt idx="9393">
                  <c:v>31.5</c:v>
                </c:pt>
                <c:pt idx="9394">
                  <c:v>32</c:v>
                </c:pt>
                <c:pt idx="9395">
                  <c:v>32.5</c:v>
                </c:pt>
                <c:pt idx="9396">
                  <c:v>27</c:v>
                </c:pt>
                <c:pt idx="9397">
                  <c:v>32.200000000000003</c:v>
                </c:pt>
                <c:pt idx="9398">
                  <c:v>29.1</c:v>
                </c:pt>
                <c:pt idx="9399">
                  <c:v>31.4</c:v>
                </c:pt>
                <c:pt idx="9400">
                  <c:v>29.1</c:v>
                </c:pt>
                <c:pt idx="9401">
                  <c:v>29.7</c:v>
                </c:pt>
                <c:pt idx="9402">
                  <c:v>29.5</c:v>
                </c:pt>
                <c:pt idx="9403">
                  <c:v>25.2</c:v>
                </c:pt>
                <c:pt idx="9404">
                  <c:v>24.6</c:v>
                </c:pt>
                <c:pt idx="9405">
                  <c:v>27.3</c:v>
                </c:pt>
                <c:pt idx="9406">
                  <c:v>29.2</c:v>
                </c:pt>
                <c:pt idx="9407">
                  <c:v>30.3</c:v>
                </c:pt>
                <c:pt idx="9408">
                  <c:v>29.9</c:v>
                </c:pt>
                <c:pt idx="9409">
                  <c:v>31</c:v>
                </c:pt>
                <c:pt idx="9410">
                  <c:v>32.200000000000003</c:v>
                </c:pt>
                <c:pt idx="9411">
                  <c:v>30.5</c:v>
                </c:pt>
                <c:pt idx="9412">
                  <c:v>28</c:v>
                </c:pt>
                <c:pt idx="9413">
                  <c:v>26.5</c:v>
                </c:pt>
                <c:pt idx="9414">
                  <c:v>29.5</c:v>
                </c:pt>
                <c:pt idx="9415">
                  <c:v>29.5</c:v>
                </c:pt>
                <c:pt idx="9416">
                  <c:v>30</c:v>
                </c:pt>
                <c:pt idx="9417">
                  <c:v>30</c:v>
                </c:pt>
                <c:pt idx="9418">
                  <c:v>29</c:v>
                </c:pt>
                <c:pt idx="9419">
                  <c:v>30</c:v>
                </c:pt>
                <c:pt idx="9420">
                  <c:v>26.3</c:v>
                </c:pt>
                <c:pt idx="9421">
                  <c:v>27.8</c:v>
                </c:pt>
                <c:pt idx="9422">
                  <c:v>27.5</c:v>
                </c:pt>
                <c:pt idx="9423">
                  <c:v>29.4</c:v>
                </c:pt>
                <c:pt idx="9424">
                  <c:v>29.5</c:v>
                </c:pt>
                <c:pt idx="9425">
                  <c:v>29</c:v>
                </c:pt>
                <c:pt idx="9426">
                  <c:v>29</c:v>
                </c:pt>
                <c:pt idx="9427">
                  <c:v>29</c:v>
                </c:pt>
                <c:pt idx="9428">
                  <c:v>29</c:v>
                </c:pt>
                <c:pt idx="9429">
                  <c:v>29</c:v>
                </c:pt>
                <c:pt idx="9430">
                  <c:v>29.5</c:v>
                </c:pt>
                <c:pt idx="9431">
                  <c:v>28.4</c:v>
                </c:pt>
                <c:pt idx="9432">
                  <c:v>28</c:v>
                </c:pt>
                <c:pt idx="9433">
                  <c:v>29</c:v>
                </c:pt>
                <c:pt idx="9434">
                  <c:v>28.5</c:v>
                </c:pt>
                <c:pt idx="9435">
                  <c:v>28.5</c:v>
                </c:pt>
                <c:pt idx="9436">
                  <c:v>28.5</c:v>
                </c:pt>
                <c:pt idx="9437">
                  <c:v>28.5</c:v>
                </c:pt>
                <c:pt idx="9438">
                  <c:v>28.5</c:v>
                </c:pt>
                <c:pt idx="9439">
                  <c:v>29</c:v>
                </c:pt>
                <c:pt idx="9440">
                  <c:v>28.4</c:v>
                </c:pt>
                <c:pt idx="9441">
                  <c:v>23.7</c:v>
                </c:pt>
                <c:pt idx="9442">
                  <c:v>26.5</c:v>
                </c:pt>
                <c:pt idx="9443">
                  <c:v>26</c:v>
                </c:pt>
                <c:pt idx="9444">
                  <c:v>26</c:v>
                </c:pt>
                <c:pt idx="9445">
                  <c:v>26</c:v>
                </c:pt>
                <c:pt idx="9446">
                  <c:v>27.7</c:v>
                </c:pt>
                <c:pt idx="9447">
                  <c:v>27.2</c:v>
                </c:pt>
                <c:pt idx="9448">
                  <c:v>27</c:v>
                </c:pt>
                <c:pt idx="9449">
                  <c:v>28</c:v>
                </c:pt>
                <c:pt idx="9450">
                  <c:v>24.5</c:v>
                </c:pt>
                <c:pt idx="9451">
                  <c:v>26</c:v>
                </c:pt>
                <c:pt idx="9452">
                  <c:v>25</c:v>
                </c:pt>
                <c:pt idx="9453">
                  <c:v>27</c:v>
                </c:pt>
                <c:pt idx="9454">
                  <c:v>27</c:v>
                </c:pt>
                <c:pt idx="9455">
                  <c:v>25</c:v>
                </c:pt>
                <c:pt idx="9456">
                  <c:v>26.5</c:v>
                </c:pt>
                <c:pt idx="9457">
                  <c:v>25.5</c:v>
                </c:pt>
                <c:pt idx="9458">
                  <c:v>26</c:v>
                </c:pt>
                <c:pt idx="9459">
                  <c:v>26.2</c:v>
                </c:pt>
                <c:pt idx="9460">
                  <c:v>25.5</c:v>
                </c:pt>
                <c:pt idx="9461">
                  <c:v>24</c:v>
                </c:pt>
                <c:pt idx="9462">
                  <c:v>25.7</c:v>
                </c:pt>
                <c:pt idx="9463">
                  <c:v>21.7</c:v>
                </c:pt>
                <c:pt idx="9464">
                  <c:v>23.5</c:v>
                </c:pt>
                <c:pt idx="9465">
                  <c:v>22</c:v>
                </c:pt>
                <c:pt idx="9466">
                  <c:v>23</c:v>
                </c:pt>
                <c:pt idx="9467">
                  <c:v>25.5</c:v>
                </c:pt>
                <c:pt idx="9468">
                  <c:v>21.7</c:v>
                </c:pt>
                <c:pt idx="9469">
                  <c:v>22</c:v>
                </c:pt>
                <c:pt idx="9470">
                  <c:v>22</c:v>
                </c:pt>
                <c:pt idx="9471">
                  <c:v>21.7</c:v>
                </c:pt>
                <c:pt idx="9472">
                  <c:v>21.7</c:v>
                </c:pt>
                <c:pt idx="9473">
                  <c:v>20</c:v>
                </c:pt>
                <c:pt idx="9474">
                  <c:v>20.8</c:v>
                </c:pt>
                <c:pt idx="9475">
                  <c:v>21</c:v>
                </c:pt>
                <c:pt idx="9476">
                  <c:v>22.7</c:v>
                </c:pt>
                <c:pt idx="9477">
                  <c:v>22</c:v>
                </c:pt>
                <c:pt idx="9478">
                  <c:v>21.3</c:v>
                </c:pt>
                <c:pt idx="9479">
                  <c:v>21</c:v>
                </c:pt>
                <c:pt idx="9480">
                  <c:v>20.5</c:v>
                </c:pt>
                <c:pt idx="9481">
                  <c:v>20.7</c:v>
                </c:pt>
                <c:pt idx="9482">
                  <c:v>21.3</c:v>
                </c:pt>
                <c:pt idx="9483">
                  <c:v>20</c:v>
                </c:pt>
                <c:pt idx="9484">
                  <c:v>17.5</c:v>
                </c:pt>
                <c:pt idx="9485">
                  <c:v>21.1</c:v>
                </c:pt>
                <c:pt idx="9486">
                  <c:v>20.2</c:v>
                </c:pt>
                <c:pt idx="9487">
                  <c:v>17.8</c:v>
                </c:pt>
                <c:pt idx="9488">
                  <c:v>18.2</c:v>
                </c:pt>
                <c:pt idx="9489">
                  <c:v>16.8</c:v>
                </c:pt>
                <c:pt idx="9490">
                  <c:v>17.3</c:v>
                </c:pt>
                <c:pt idx="9491">
                  <c:v>20.3</c:v>
                </c:pt>
                <c:pt idx="9492">
                  <c:v>19.7</c:v>
                </c:pt>
                <c:pt idx="9493">
                  <c:v>20</c:v>
                </c:pt>
                <c:pt idx="9494">
                  <c:v>20.399999999999999</c:v>
                </c:pt>
                <c:pt idx="9495">
                  <c:v>19.399999999999999</c:v>
                </c:pt>
                <c:pt idx="9496">
                  <c:v>20</c:v>
                </c:pt>
                <c:pt idx="9497">
                  <c:v>20.3</c:v>
                </c:pt>
                <c:pt idx="9498">
                  <c:v>19.8</c:v>
                </c:pt>
                <c:pt idx="9499">
                  <c:v>19</c:v>
                </c:pt>
                <c:pt idx="9500">
                  <c:v>17.5</c:v>
                </c:pt>
                <c:pt idx="9501">
                  <c:v>21</c:v>
                </c:pt>
                <c:pt idx="9502">
                  <c:v>19.100000000000001</c:v>
                </c:pt>
                <c:pt idx="9503">
                  <c:v>19</c:v>
                </c:pt>
                <c:pt idx="9504">
                  <c:v>23</c:v>
                </c:pt>
                <c:pt idx="9505">
                  <c:v>20.5</c:v>
                </c:pt>
                <c:pt idx="9506">
                  <c:v>20.399999999999999</c:v>
                </c:pt>
                <c:pt idx="9507">
                  <c:v>21.8</c:v>
                </c:pt>
                <c:pt idx="9508">
                  <c:v>16.5</c:v>
                </c:pt>
                <c:pt idx="9509">
                  <c:v>22</c:v>
                </c:pt>
                <c:pt idx="9510">
                  <c:v>20.100000000000001</c:v>
                </c:pt>
                <c:pt idx="9511">
                  <c:v>20.5</c:v>
                </c:pt>
                <c:pt idx="9512">
                  <c:v>18.5</c:v>
                </c:pt>
                <c:pt idx="9513">
                  <c:v>18.5</c:v>
                </c:pt>
                <c:pt idx="9514">
                  <c:v>23.5</c:v>
                </c:pt>
                <c:pt idx="9515">
                  <c:v>20.6</c:v>
                </c:pt>
                <c:pt idx="9516">
                  <c:v>17.5</c:v>
                </c:pt>
                <c:pt idx="9517">
                  <c:v>19.5</c:v>
                </c:pt>
                <c:pt idx="9518">
                  <c:v>19.5</c:v>
                </c:pt>
                <c:pt idx="9519">
                  <c:v>21.5</c:v>
                </c:pt>
                <c:pt idx="9520">
                  <c:v>20.6</c:v>
                </c:pt>
                <c:pt idx="9521">
                  <c:v>21.3</c:v>
                </c:pt>
                <c:pt idx="9522">
                  <c:v>22</c:v>
                </c:pt>
                <c:pt idx="9523">
                  <c:v>21.5</c:v>
                </c:pt>
                <c:pt idx="9524">
                  <c:v>24.5</c:v>
                </c:pt>
                <c:pt idx="9525">
                  <c:v>24.5</c:v>
                </c:pt>
                <c:pt idx="9526">
                  <c:v>24</c:v>
                </c:pt>
                <c:pt idx="9527">
                  <c:v>24.2</c:v>
                </c:pt>
                <c:pt idx="9528">
                  <c:v>24.5</c:v>
                </c:pt>
                <c:pt idx="9529">
                  <c:v>25</c:v>
                </c:pt>
                <c:pt idx="9530">
                  <c:v>23.5</c:v>
                </c:pt>
                <c:pt idx="9531">
                  <c:v>21.5</c:v>
                </c:pt>
                <c:pt idx="9532">
                  <c:v>23</c:v>
                </c:pt>
                <c:pt idx="9533">
                  <c:v>23</c:v>
                </c:pt>
                <c:pt idx="9534">
                  <c:v>24</c:v>
                </c:pt>
                <c:pt idx="9535">
                  <c:v>24.5</c:v>
                </c:pt>
                <c:pt idx="9536">
                  <c:v>25</c:v>
                </c:pt>
                <c:pt idx="9537">
                  <c:v>24.5</c:v>
                </c:pt>
                <c:pt idx="9538">
                  <c:v>25</c:v>
                </c:pt>
                <c:pt idx="9539">
                  <c:v>25</c:v>
                </c:pt>
                <c:pt idx="9540">
                  <c:v>25.5</c:v>
                </c:pt>
                <c:pt idx="9541">
                  <c:v>25.6</c:v>
                </c:pt>
                <c:pt idx="9542">
                  <c:v>26.3</c:v>
                </c:pt>
                <c:pt idx="9543">
                  <c:v>21.3</c:v>
                </c:pt>
                <c:pt idx="9544">
                  <c:v>20</c:v>
                </c:pt>
                <c:pt idx="9545">
                  <c:v>18</c:v>
                </c:pt>
                <c:pt idx="9546">
                  <c:v>21.5</c:v>
                </c:pt>
                <c:pt idx="9547">
                  <c:v>24.5</c:v>
                </c:pt>
                <c:pt idx="9548">
                  <c:v>26.5</c:v>
                </c:pt>
                <c:pt idx="9549">
                  <c:v>28</c:v>
                </c:pt>
                <c:pt idx="9550">
                  <c:v>28</c:v>
                </c:pt>
                <c:pt idx="9551">
                  <c:v>27.5</c:v>
                </c:pt>
                <c:pt idx="9552">
                  <c:v>28</c:v>
                </c:pt>
                <c:pt idx="9553">
                  <c:v>29.5</c:v>
                </c:pt>
                <c:pt idx="9554">
                  <c:v>27.8</c:v>
                </c:pt>
                <c:pt idx="9555">
                  <c:v>26.3</c:v>
                </c:pt>
                <c:pt idx="9556">
                  <c:v>25.5</c:v>
                </c:pt>
                <c:pt idx="9557">
                  <c:v>26</c:v>
                </c:pt>
                <c:pt idx="9558">
                  <c:v>26.5</c:v>
                </c:pt>
                <c:pt idx="9559">
                  <c:v>26.5</c:v>
                </c:pt>
                <c:pt idx="9560">
                  <c:v>28</c:v>
                </c:pt>
                <c:pt idx="9561">
                  <c:v>25.5</c:v>
                </c:pt>
                <c:pt idx="9562">
                  <c:v>28</c:v>
                </c:pt>
                <c:pt idx="9563">
                  <c:v>29.5</c:v>
                </c:pt>
                <c:pt idx="9564">
                  <c:v>31</c:v>
                </c:pt>
                <c:pt idx="9565">
                  <c:v>30.4</c:v>
                </c:pt>
                <c:pt idx="9566">
                  <c:v>30.1</c:v>
                </c:pt>
                <c:pt idx="9567">
                  <c:v>29.8</c:v>
                </c:pt>
                <c:pt idx="9568">
                  <c:v>25.5</c:v>
                </c:pt>
                <c:pt idx="9569">
                  <c:v>27</c:v>
                </c:pt>
                <c:pt idx="9570">
                  <c:v>28.5</c:v>
                </c:pt>
                <c:pt idx="9571">
                  <c:v>30</c:v>
                </c:pt>
                <c:pt idx="9572">
                  <c:v>31</c:v>
                </c:pt>
                <c:pt idx="9573">
                  <c:v>31.5</c:v>
                </c:pt>
                <c:pt idx="9574">
                  <c:v>31</c:v>
                </c:pt>
                <c:pt idx="9575">
                  <c:v>31</c:v>
                </c:pt>
                <c:pt idx="9576">
                  <c:v>29</c:v>
                </c:pt>
                <c:pt idx="9577">
                  <c:v>31.5</c:v>
                </c:pt>
                <c:pt idx="9578">
                  <c:v>30.5</c:v>
                </c:pt>
                <c:pt idx="9579">
                  <c:v>34.5</c:v>
                </c:pt>
                <c:pt idx="9580">
                  <c:v>34</c:v>
                </c:pt>
                <c:pt idx="9581">
                  <c:v>34.5</c:v>
                </c:pt>
                <c:pt idx="9582">
                  <c:v>26.5</c:v>
                </c:pt>
                <c:pt idx="9583">
                  <c:v>35.5</c:v>
                </c:pt>
                <c:pt idx="9584">
                  <c:v>33.5</c:v>
                </c:pt>
                <c:pt idx="9585">
                  <c:v>34.5</c:v>
                </c:pt>
                <c:pt idx="9586">
                  <c:v>34</c:v>
                </c:pt>
                <c:pt idx="9587">
                  <c:v>35.800000000000011</c:v>
                </c:pt>
                <c:pt idx="9588">
                  <c:v>35.5</c:v>
                </c:pt>
                <c:pt idx="9589">
                  <c:v>36.5</c:v>
                </c:pt>
                <c:pt idx="9590">
                  <c:v>37</c:v>
                </c:pt>
                <c:pt idx="9591">
                  <c:v>36.5</c:v>
                </c:pt>
                <c:pt idx="9592">
                  <c:v>36</c:v>
                </c:pt>
                <c:pt idx="9593">
                  <c:v>34.5</c:v>
                </c:pt>
                <c:pt idx="9594">
                  <c:v>34.4</c:v>
                </c:pt>
                <c:pt idx="9595">
                  <c:v>31.5</c:v>
                </c:pt>
                <c:pt idx="9596">
                  <c:v>31.5</c:v>
                </c:pt>
                <c:pt idx="9597">
                  <c:v>34.5</c:v>
                </c:pt>
                <c:pt idx="9598">
                  <c:v>34</c:v>
                </c:pt>
                <c:pt idx="9599">
                  <c:v>34.5</c:v>
                </c:pt>
                <c:pt idx="9600">
                  <c:v>35</c:v>
                </c:pt>
                <c:pt idx="9601">
                  <c:v>35</c:v>
                </c:pt>
                <c:pt idx="9602">
                  <c:v>35.5</c:v>
                </c:pt>
                <c:pt idx="9603">
                  <c:v>35.5</c:v>
                </c:pt>
                <c:pt idx="9618">
                  <c:v>29.5</c:v>
                </c:pt>
                <c:pt idx="9619">
                  <c:v>24</c:v>
                </c:pt>
                <c:pt idx="9620">
                  <c:v>28.5</c:v>
                </c:pt>
                <c:pt idx="9621">
                  <c:v>29</c:v>
                </c:pt>
                <c:pt idx="9622">
                  <c:v>29.5</c:v>
                </c:pt>
                <c:pt idx="9623">
                  <c:v>30.5</c:v>
                </c:pt>
                <c:pt idx="9624">
                  <c:v>30.5</c:v>
                </c:pt>
                <c:pt idx="9625">
                  <c:v>29</c:v>
                </c:pt>
                <c:pt idx="9626">
                  <c:v>28</c:v>
                </c:pt>
                <c:pt idx="9627">
                  <c:v>33</c:v>
                </c:pt>
                <c:pt idx="9628">
                  <c:v>35</c:v>
                </c:pt>
                <c:pt idx="9629">
                  <c:v>36</c:v>
                </c:pt>
                <c:pt idx="9630">
                  <c:v>36.200000000000003</c:v>
                </c:pt>
                <c:pt idx="9631">
                  <c:v>36.700000000000003</c:v>
                </c:pt>
                <c:pt idx="9632">
                  <c:v>37</c:v>
                </c:pt>
                <c:pt idx="9633">
                  <c:v>37.200000000000003</c:v>
                </c:pt>
                <c:pt idx="9634">
                  <c:v>37.5</c:v>
                </c:pt>
                <c:pt idx="9635">
                  <c:v>36.5</c:v>
                </c:pt>
                <c:pt idx="9636">
                  <c:v>38.5</c:v>
                </c:pt>
                <c:pt idx="9637">
                  <c:v>40.5</c:v>
                </c:pt>
                <c:pt idx="9638">
                  <c:v>41</c:v>
                </c:pt>
                <c:pt idx="9639">
                  <c:v>40.5</c:v>
                </c:pt>
                <c:pt idx="9640">
                  <c:v>38.5</c:v>
                </c:pt>
                <c:pt idx="9641">
                  <c:v>38.5</c:v>
                </c:pt>
                <c:pt idx="9642">
                  <c:v>37.200000000000003</c:v>
                </c:pt>
                <c:pt idx="9643">
                  <c:v>39.5</c:v>
                </c:pt>
                <c:pt idx="9644">
                  <c:v>40</c:v>
                </c:pt>
                <c:pt idx="9645">
                  <c:v>40.5</c:v>
                </c:pt>
                <c:pt idx="9646">
                  <c:v>40</c:v>
                </c:pt>
                <c:pt idx="9647">
                  <c:v>40.200000000000003</c:v>
                </c:pt>
                <c:pt idx="9649">
                  <c:v>41.5</c:v>
                </c:pt>
                <c:pt idx="9650">
                  <c:v>39</c:v>
                </c:pt>
                <c:pt idx="9651">
                  <c:v>38.5</c:v>
                </c:pt>
                <c:pt idx="9652">
                  <c:v>39</c:v>
                </c:pt>
                <c:pt idx="9653">
                  <c:v>39.5</c:v>
                </c:pt>
                <c:pt idx="9654">
                  <c:v>39.5</c:v>
                </c:pt>
                <c:pt idx="9655">
                  <c:v>35.5</c:v>
                </c:pt>
                <c:pt idx="9656">
                  <c:v>31.5</c:v>
                </c:pt>
                <c:pt idx="9657">
                  <c:v>32</c:v>
                </c:pt>
                <c:pt idx="9658">
                  <c:v>31.5</c:v>
                </c:pt>
                <c:pt idx="9659">
                  <c:v>34.800000000000011</c:v>
                </c:pt>
                <c:pt idx="9660">
                  <c:v>37</c:v>
                </c:pt>
                <c:pt idx="9661">
                  <c:v>36</c:v>
                </c:pt>
                <c:pt idx="9662">
                  <c:v>37.5</c:v>
                </c:pt>
                <c:pt idx="9663">
                  <c:v>38.200000000000003</c:v>
                </c:pt>
                <c:pt idx="9664">
                  <c:v>36</c:v>
                </c:pt>
                <c:pt idx="9665">
                  <c:v>38.5</c:v>
                </c:pt>
                <c:pt idx="9666">
                  <c:v>39</c:v>
                </c:pt>
                <c:pt idx="9667">
                  <c:v>40</c:v>
                </c:pt>
                <c:pt idx="9668">
                  <c:v>40.200000000000003</c:v>
                </c:pt>
                <c:pt idx="9669">
                  <c:v>38.5</c:v>
                </c:pt>
                <c:pt idx="9670">
                  <c:v>39</c:v>
                </c:pt>
                <c:pt idx="9671">
                  <c:v>36</c:v>
                </c:pt>
                <c:pt idx="9672">
                  <c:v>37</c:v>
                </c:pt>
                <c:pt idx="9673">
                  <c:v>38</c:v>
                </c:pt>
                <c:pt idx="9674">
                  <c:v>40</c:v>
                </c:pt>
                <c:pt idx="9675">
                  <c:v>40.200000000000003</c:v>
                </c:pt>
                <c:pt idx="9676">
                  <c:v>38</c:v>
                </c:pt>
                <c:pt idx="9677">
                  <c:v>38.5</c:v>
                </c:pt>
                <c:pt idx="9678">
                  <c:v>39</c:v>
                </c:pt>
                <c:pt idx="9679">
                  <c:v>40</c:v>
                </c:pt>
                <c:pt idx="9680">
                  <c:v>39</c:v>
                </c:pt>
                <c:pt idx="9681">
                  <c:v>36</c:v>
                </c:pt>
                <c:pt idx="9682">
                  <c:v>33</c:v>
                </c:pt>
                <c:pt idx="9683">
                  <c:v>32</c:v>
                </c:pt>
                <c:pt idx="9684">
                  <c:v>31</c:v>
                </c:pt>
                <c:pt idx="9685">
                  <c:v>38</c:v>
                </c:pt>
                <c:pt idx="9686">
                  <c:v>32</c:v>
                </c:pt>
                <c:pt idx="9687">
                  <c:v>33.5</c:v>
                </c:pt>
                <c:pt idx="9688">
                  <c:v>30</c:v>
                </c:pt>
                <c:pt idx="9689">
                  <c:v>31</c:v>
                </c:pt>
                <c:pt idx="9690">
                  <c:v>30</c:v>
                </c:pt>
                <c:pt idx="9691">
                  <c:v>33</c:v>
                </c:pt>
                <c:pt idx="9692">
                  <c:v>31.5</c:v>
                </c:pt>
                <c:pt idx="9693">
                  <c:v>29</c:v>
                </c:pt>
                <c:pt idx="9694">
                  <c:v>33</c:v>
                </c:pt>
                <c:pt idx="9695">
                  <c:v>33</c:v>
                </c:pt>
                <c:pt idx="9696">
                  <c:v>34</c:v>
                </c:pt>
                <c:pt idx="9697">
                  <c:v>33.5</c:v>
                </c:pt>
                <c:pt idx="9698">
                  <c:v>32</c:v>
                </c:pt>
                <c:pt idx="9699">
                  <c:v>29.5</c:v>
                </c:pt>
                <c:pt idx="9700">
                  <c:v>31</c:v>
                </c:pt>
                <c:pt idx="9701">
                  <c:v>27.5</c:v>
                </c:pt>
                <c:pt idx="9702">
                  <c:v>29.5</c:v>
                </c:pt>
                <c:pt idx="9703">
                  <c:v>27</c:v>
                </c:pt>
                <c:pt idx="9704">
                  <c:v>29.6</c:v>
                </c:pt>
                <c:pt idx="9705">
                  <c:v>31</c:v>
                </c:pt>
                <c:pt idx="9706">
                  <c:v>30.5</c:v>
                </c:pt>
                <c:pt idx="9707">
                  <c:v>31.5</c:v>
                </c:pt>
                <c:pt idx="9708">
                  <c:v>29</c:v>
                </c:pt>
                <c:pt idx="9709">
                  <c:v>31.5</c:v>
                </c:pt>
                <c:pt idx="9710">
                  <c:v>32</c:v>
                </c:pt>
                <c:pt idx="9711">
                  <c:v>31</c:v>
                </c:pt>
                <c:pt idx="9712">
                  <c:v>30</c:v>
                </c:pt>
                <c:pt idx="9713">
                  <c:v>31.5</c:v>
                </c:pt>
                <c:pt idx="9714">
                  <c:v>31.8</c:v>
                </c:pt>
                <c:pt idx="9715">
                  <c:v>31.5</c:v>
                </c:pt>
                <c:pt idx="9716">
                  <c:v>33</c:v>
                </c:pt>
                <c:pt idx="9717">
                  <c:v>32</c:v>
                </c:pt>
                <c:pt idx="9718">
                  <c:v>32.1</c:v>
                </c:pt>
                <c:pt idx="9719">
                  <c:v>31.5</c:v>
                </c:pt>
                <c:pt idx="9720">
                  <c:v>26.5</c:v>
                </c:pt>
                <c:pt idx="9721">
                  <c:v>27</c:v>
                </c:pt>
                <c:pt idx="9722">
                  <c:v>29.4</c:v>
                </c:pt>
                <c:pt idx="9723">
                  <c:v>29.8</c:v>
                </c:pt>
                <c:pt idx="9724">
                  <c:v>32.5</c:v>
                </c:pt>
                <c:pt idx="9725">
                  <c:v>32.5</c:v>
                </c:pt>
                <c:pt idx="9726">
                  <c:v>32</c:v>
                </c:pt>
                <c:pt idx="9727">
                  <c:v>32.1</c:v>
                </c:pt>
                <c:pt idx="9728">
                  <c:v>33</c:v>
                </c:pt>
                <c:pt idx="9729">
                  <c:v>33.1</c:v>
                </c:pt>
                <c:pt idx="9730">
                  <c:v>33</c:v>
                </c:pt>
                <c:pt idx="9731">
                  <c:v>29.4</c:v>
                </c:pt>
                <c:pt idx="9732">
                  <c:v>31.5</c:v>
                </c:pt>
                <c:pt idx="9733">
                  <c:v>33.5</c:v>
                </c:pt>
                <c:pt idx="9734">
                  <c:v>32.800000000000011</c:v>
                </c:pt>
                <c:pt idx="9735">
                  <c:v>30.5</c:v>
                </c:pt>
                <c:pt idx="9736">
                  <c:v>32</c:v>
                </c:pt>
                <c:pt idx="9737">
                  <c:v>31</c:v>
                </c:pt>
                <c:pt idx="9738">
                  <c:v>32</c:v>
                </c:pt>
                <c:pt idx="9739">
                  <c:v>32.5</c:v>
                </c:pt>
                <c:pt idx="9740">
                  <c:v>31.8</c:v>
                </c:pt>
                <c:pt idx="9741">
                  <c:v>32.5</c:v>
                </c:pt>
                <c:pt idx="9742">
                  <c:v>32.5</c:v>
                </c:pt>
                <c:pt idx="9743">
                  <c:v>30.5</c:v>
                </c:pt>
                <c:pt idx="9744">
                  <c:v>31.5</c:v>
                </c:pt>
                <c:pt idx="9745">
                  <c:v>32.200000000000003</c:v>
                </c:pt>
                <c:pt idx="9746">
                  <c:v>30</c:v>
                </c:pt>
                <c:pt idx="9747">
                  <c:v>31.5</c:v>
                </c:pt>
                <c:pt idx="9748">
                  <c:v>27</c:v>
                </c:pt>
                <c:pt idx="9749">
                  <c:v>29.9</c:v>
                </c:pt>
                <c:pt idx="9750">
                  <c:v>30</c:v>
                </c:pt>
                <c:pt idx="9751">
                  <c:v>32</c:v>
                </c:pt>
                <c:pt idx="9752">
                  <c:v>31</c:v>
                </c:pt>
                <c:pt idx="9753">
                  <c:v>32.5</c:v>
                </c:pt>
                <c:pt idx="9754">
                  <c:v>32.5</c:v>
                </c:pt>
                <c:pt idx="9755">
                  <c:v>32.5</c:v>
                </c:pt>
                <c:pt idx="9756">
                  <c:v>33</c:v>
                </c:pt>
                <c:pt idx="9757">
                  <c:v>33</c:v>
                </c:pt>
                <c:pt idx="9758">
                  <c:v>33.5</c:v>
                </c:pt>
                <c:pt idx="9759">
                  <c:v>33.800000000000011</c:v>
                </c:pt>
                <c:pt idx="9760">
                  <c:v>31.5</c:v>
                </c:pt>
                <c:pt idx="9761">
                  <c:v>31.5</c:v>
                </c:pt>
                <c:pt idx="9762">
                  <c:v>31</c:v>
                </c:pt>
                <c:pt idx="9763">
                  <c:v>30.8</c:v>
                </c:pt>
                <c:pt idx="9764">
                  <c:v>32.1</c:v>
                </c:pt>
                <c:pt idx="9765">
                  <c:v>32.5</c:v>
                </c:pt>
                <c:pt idx="9766">
                  <c:v>33.200000000000003</c:v>
                </c:pt>
                <c:pt idx="9767">
                  <c:v>32.6</c:v>
                </c:pt>
                <c:pt idx="9768">
                  <c:v>33.5</c:v>
                </c:pt>
                <c:pt idx="9769">
                  <c:v>32.5</c:v>
                </c:pt>
                <c:pt idx="9770">
                  <c:v>32.5</c:v>
                </c:pt>
                <c:pt idx="9771">
                  <c:v>32.5</c:v>
                </c:pt>
                <c:pt idx="9772">
                  <c:v>32.5</c:v>
                </c:pt>
                <c:pt idx="9773">
                  <c:v>33</c:v>
                </c:pt>
                <c:pt idx="9774">
                  <c:v>33</c:v>
                </c:pt>
                <c:pt idx="9775">
                  <c:v>32</c:v>
                </c:pt>
                <c:pt idx="9776">
                  <c:v>31.6</c:v>
                </c:pt>
                <c:pt idx="9777">
                  <c:v>31.2</c:v>
                </c:pt>
                <c:pt idx="9778">
                  <c:v>32</c:v>
                </c:pt>
                <c:pt idx="9779">
                  <c:v>31.5</c:v>
                </c:pt>
                <c:pt idx="9780">
                  <c:v>31.4</c:v>
                </c:pt>
                <c:pt idx="9781">
                  <c:v>30.5</c:v>
                </c:pt>
                <c:pt idx="9782">
                  <c:v>32</c:v>
                </c:pt>
                <c:pt idx="9783">
                  <c:v>32</c:v>
                </c:pt>
                <c:pt idx="9784">
                  <c:v>32.5</c:v>
                </c:pt>
                <c:pt idx="9785">
                  <c:v>32.200000000000003</c:v>
                </c:pt>
                <c:pt idx="9786">
                  <c:v>30</c:v>
                </c:pt>
                <c:pt idx="9787">
                  <c:v>28.5</c:v>
                </c:pt>
                <c:pt idx="9788">
                  <c:v>24.5</c:v>
                </c:pt>
                <c:pt idx="9789">
                  <c:v>26.5</c:v>
                </c:pt>
                <c:pt idx="9790">
                  <c:v>28.5</c:v>
                </c:pt>
                <c:pt idx="9791">
                  <c:v>27.5</c:v>
                </c:pt>
                <c:pt idx="9792">
                  <c:v>29</c:v>
                </c:pt>
                <c:pt idx="9793">
                  <c:v>29</c:v>
                </c:pt>
                <c:pt idx="9794">
                  <c:v>30</c:v>
                </c:pt>
                <c:pt idx="9795">
                  <c:v>29</c:v>
                </c:pt>
                <c:pt idx="9796">
                  <c:v>30</c:v>
                </c:pt>
                <c:pt idx="9797">
                  <c:v>30</c:v>
                </c:pt>
                <c:pt idx="9798">
                  <c:v>29.5</c:v>
                </c:pt>
                <c:pt idx="9799">
                  <c:v>29</c:v>
                </c:pt>
                <c:pt idx="9800">
                  <c:v>29.8</c:v>
                </c:pt>
                <c:pt idx="9801">
                  <c:v>30.5</c:v>
                </c:pt>
                <c:pt idx="9802">
                  <c:v>29.5</c:v>
                </c:pt>
                <c:pt idx="9803">
                  <c:v>30</c:v>
                </c:pt>
                <c:pt idx="9804">
                  <c:v>29.4</c:v>
                </c:pt>
                <c:pt idx="9805">
                  <c:v>29</c:v>
                </c:pt>
                <c:pt idx="9806">
                  <c:v>29</c:v>
                </c:pt>
                <c:pt idx="9807">
                  <c:v>28.6</c:v>
                </c:pt>
                <c:pt idx="9808">
                  <c:v>29.5</c:v>
                </c:pt>
                <c:pt idx="9809">
                  <c:v>28.5</c:v>
                </c:pt>
                <c:pt idx="9810">
                  <c:v>29.5</c:v>
                </c:pt>
                <c:pt idx="9811">
                  <c:v>28.8</c:v>
                </c:pt>
                <c:pt idx="9812">
                  <c:v>28.5</c:v>
                </c:pt>
                <c:pt idx="9813">
                  <c:v>29.5</c:v>
                </c:pt>
                <c:pt idx="9814">
                  <c:v>27.9</c:v>
                </c:pt>
                <c:pt idx="9815">
                  <c:v>26.5</c:v>
                </c:pt>
                <c:pt idx="9816">
                  <c:v>26.8</c:v>
                </c:pt>
                <c:pt idx="9817">
                  <c:v>25.8</c:v>
                </c:pt>
                <c:pt idx="9818">
                  <c:v>27</c:v>
                </c:pt>
                <c:pt idx="9819">
                  <c:v>27</c:v>
                </c:pt>
                <c:pt idx="9820">
                  <c:v>25.5</c:v>
                </c:pt>
                <c:pt idx="9821">
                  <c:v>26</c:v>
                </c:pt>
                <c:pt idx="9822">
                  <c:v>25.5</c:v>
                </c:pt>
                <c:pt idx="9823">
                  <c:v>25.4</c:v>
                </c:pt>
                <c:pt idx="9824">
                  <c:v>25</c:v>
                </c:pt>
                <c:pt idx="9825">
                  <c:v>25</c:v>
                </c:pt>
                <c:pt idx="9826">
                  <c:v>24</c:v>
                </c:pt>
                <c:pt idx="9827">
                  <c:v>26.5</c:v>
                </c:pt>
                <c:pt idx="9828">
                  <c:v>26.2</c:v>
                </c:pt>
                <c:pt idx="9829">
                  <c:v>26</c:v>
                </c:pt>
                <c:pt idx="9830">
                  <c:v>23.5</c:v>
                </c:pt>
                <c:pt idx="9831">
                  <c:v>24</c:v>
                </c:pt>
                <c:pt idx="9832">
                  <c:v>24.5</c:v>
                </c:pt>
                <c:pt idx="9833">
                  <c:v>24.2</c:v>
                </c:pt>
                <c:pt idx="9834">
                  <c:v>24</c:v>
                </c:pt>
                <c:pt idx="9835">
                  <c:v>26</c:v>
                </c:pt>
                <c:pt idx="9836">
                  <c:v>24</c:v>
                </c:pt>
                <c:pt idx="9837">
                  <c:v>25.2</c:v>
                </c:pt>
                <c:pt idx="9838">
                  <c:v>23.5</c:v>
                </c:pt>
                <c:pt idx="9839">
                  <c:v>22.5</c:v>
                </c:pt>
                <c:pt idx="9840">
                  <c:v>23</c:v>
                </c:pt>
                <c:pt idx="9841">
                  <c:v>25.5</c:v>
                </c:pt>
                <c:pt idx="9842">
                  <c:v>21</c:v>
                </c:pt>
                <c:pt idx="9843">
                  <c:v>17.5</c:v>
                </c:pt>
                <c:pt idx="9844">
                  <c:v>18</c:v>
                </c:pt>
                <c:pt idx="9845">
                  <c:v>21</c:v>
                </c:pt>
                <c:pt idx="9846">
                  <c:v>19.3</c:v>
                </c:pt>
                <c:pt idx="9847">
                  <c:v>19.8</c:v>
                </c:pt>
                <c:pt idx="9848">
                  <c:v>20.6</c:v>
                </c:pt>
                <c:pt idx="9849">
                  <c:v>21</c:v>
                </c:pt>
                <c:pt idx="9850">
                  <c:v>21.5</c:v>
                </c:pt>
                <c:pt idx="9851">
                  <c:v>22</c:v>
                </c:pt>
                <c:pt idx="9852">
                  <c:v>22</c:v>
                </c:pt>
                <c:pt idx="9853">
                  <c:v>21.5</c:v>
                </c:pt>
                <c:pt idx="9854">
                  <c:v>22.8</c:v>
                </c:pt>
                <c:pt idx="9855">
                  <c:v>21.8</c:v>
                </c:pt>
                <c:pt idx="9856">
                  <c:v>21.2</c:v>
                </c:pt>
                <c:pt idx="9857">
                  <c:v>21</c:v>
                </c:pt>
                <c:pt idx="9858">
                  <c:v>21</c:v>
                </c:pt>
                <c:pt idx="9859">
                  <c:v>21.5</c:v>
                </c:pt>
                <c:pt idx="9860">
                  <c:v>20.6</c:v>
                </c:pt>
                <c:pt idx="9861">
                  <c:v>21</c:v>
                </c:pt>
                <c:pt idx="9862">
                  <c:v>22</c:v>
                </c:pt>
                <c:pt idx="9863">
                  <c:v>20.100000000000001</c:v>
                </c:pt>
                <c:pt idx="9864">
                  <c:v>20.5</c:v>
                </c:pt>
                <c:pt idx="9865">
                  <c:v>21.1</c:v>
                </c:pt>
                <c:pt idx="9866">
                  <c:v>19</c:v>
                </c:pt>
                <c:pt idx="9867">
                  <c:v>20.6</c:v>
                </c:pt>
                <c:pt idx="9868">
                  <c:v>23.5</c:v>
                </c:pt>
                <c:pt idx="9869">
                  <c:v>23</c:v>
                </c:pt>
                <c:pt idx="9870">
                  <c:v>23</c:v>
                </c:pt>
                <c:pt idx="9871">
                  <c:v>23</c:v>
                </c:pt>
                <c:pt idx="9872">
                  <c:v>23</c:v>
                </c:pt>
                <c:pt idx="9873">
                  <c:v>20.5</c:v>
                </c:pt>
                <c:pt idx="9874">
                  <c:v>22.5</c:v>
                </c:pt>
                <c:pt idx="9875">
                  <c:v>24</c:v>
                </c:pt>
                <c:pt idx="9876">
                  <c:v>21.5</c:v>
                </c:pt>
                <c:pt idx="9877">
                  <c:v>23.5</c:v>
                </c:pt>
                <c:pt idx="9878">
                  <c:v>23.5</c:v>
                </c:pt>
                <c:pt idx="9879">
                  <c:v>22.5</c:v>
                </c:pt>
                <c:pt idx="9880">
                  <c:v>22.8</c:v>
                </c:pt>
                <c:pt idx="9881">
                  <c:v>22</c:v>
                </c:pt>
                <c:pt idx="9882">
                  <c:v>22.4</c:v>
                </c:pt>
                <c:pt idx="9883">
                  <c:v>23.5</c:v>
                </c:pt>
                <c:pt idx="9884">
                  <c:v>24.5</c:v>
                </c:pt>
                <c:pt idx="9885">
                  <c:v>24.5</c:v>
                </c:pt>
                <c:pt idx="9886">
                  <c:v>23.5</c:v>
                </c:pt>
                <c:pt idx="9887">
                  <c:v>21</c:v>
                </c:pt>
                <c:pt idx="9888">
                  <c:v>21</c:v>
                </c:pt>
                <c:pt idx="9889">
                  <c:v>22</c:v>
                </c:pt>
                <c:pt idx="9890">
                  <c:v>21.2</c:v>
                </c:pt>
                <c:pt idx="9891">
                  <c:v>23.5</c:v>
                </c:pt>
                <c:pt idx="9892">
                  <c:v>23.5</c:v>
                </c:pt>
                <c:pt idx="9893">
                  <c:v>20</c:v>
                </c:pt>
                <c:pt idx="9894">
                  <c:v>24.5</c:v>
                </c:pt>
                <c:pt idx="9895">
                  <c:v>24</c:v>
                </c:pt>
                <c:pt idx="9896">
                  <c:v>24.5</c:v>
                </c:pt>
                <c:pt idx="9897">
                  <c:v>25.5</c:v>
                </c:pt>
                <c:pt idx="9898">
                  <c:v>26.5</c:v>
                </c:pt>
                <c:pt idx="9899">
                  <c:v>26</c:v>
                </c:pt>
                <c:pt idx="9900">
                  <c:v>26</c:v>
                </c:pt>
                <c:pt idx="9901">
                  <c:v>27.5</c:v>
                </c:pt>
                <c:pt idx="9902">
                  <c:v>27.5</c:v>
                </c:pt>
                <c:pt idx="9903">
                  <c:v>27</c:v>
                </c:pt>
                <c:pt idx="9904">
                  <c:v>27</c:v>
                </c:pt>
                <c:pt idx="9905">
                  <c:v>26.5</c:v>
                </c:pt>
                <c:pt idx="9906">
                  <c:v>26.5</c:v>
                </c:pt>
                <c:pt idx="9907">
                  <c:v>21.5</c:v>
                </c:pt>
                <c:pt idx="9908">
                  <c:v>25</c:v>
                </c:pt>
                <c:pt idx="9909">
                  <c:v>23.5</c:v>
                </c:pt>
                <c:pt idx="9910">
                  <c:v>26</c:v>
                </c:pt>
                <c:pt idx="9911">
                  <c:v>26</c:v>
                </c:pt>
                <c:pt idx="9912">
                  <c:v>26.2</c:v>
                </c:pt>
                <c:pt idx="9913">
                  <c:v>24</c:v>
                </c:pt>
                <c:pt idx="9914">
                  <c:v>23.5</c:v>
                </c:pt>
                <c:pt idx="9915">
                  <c:v>26.4</c:v>
                </c:pt>
                <c:pt idx="9916">
                  <c:v>27.5</c:v>
                </c:pt>
                <c:pt idx="9917">
                  <c:v>27</c:v>
                </c:pt>
                <c:pt idx="9918">
                  <c:v>26</c:v>
                </c:pt>
                <c:pt idx="9919">
                  <c:v>26.4</c:v>
                </c:pt>
                <c:pt idx="9920">
                  <c:v>26.5</c:v>
                </c:pt>
                <c:pt idx="9921">
                  <c:v>23.5</c:v>
                </c:pt>
                <c:pt idx="9922">
                  <c:v>27.2</c:v>
                </c:pt>
                <c:pt idx="9923">
                  <c:v>25.5</c:v>
                </c:pt>
                <c:pt idx="9924">
                  <c:v>27</c:v>
                </c:pt>
                <c:pt idx="9925">
                  <c:v>28.5</c:v>
                </c:pt>
                <c:pt idx="9926">
                  <c:v>28</c:v>
                </c:pt>
                <c:pt idx="9927">
                  <c:v>29</c:v>
                </c:pt>
                <c:pt idx="9928">
                  <c:v>30</c:v>
                </c:pt>
                <c:pt idx="9929">
                  <c:v>31</c:v>
                </c:pt>
                <c:pt idx="9930">
                  <c:v>27</c:v>
                </c:pt>
                <c:pt idx="9931">
                  <c:v>30</c:v>
                </c:pt>
                <c:pt idx="9932">
                  <c:v>30.2</c:v>
                </c:pt>
                <c:pt idx="9933">
                  <c:v>21</c:v>
                </c:pt>
                <c:pt idx="9934">
                  <c:v>22.8</c:v>
                </c:pt>
                <c:pt idx="9935">
                  <c:v>23.5</c:v>
                </c:pt>
                <c:pt idx="9936">
                  <c:v>26</c:v>
                </c:pt>
                <c:pt idx="9937">
                  <c:v>28.5</c:v>
                </c:pt>
                <c:pt idx="9938">
                  <c:v>30.6</c:v>
                </c:pt>
                <c:pt idx="9939">
                  <c:v>33.4</c:v>
                </c:pt>
                <c:pt idx="9940">
                  <c:v>27.5</c:v>
                </c:pt>
                <c:pt idx="9941">
                  <c:v>19</c:v>
                </c:pt>
                <c:pt idx="9942">
                  <c:v>26.5</c:v>
                </c:pt>
                <c:pt idx="9943">
                  <c:v>29</c:v>
                </c:pt>
                <c:pt idx="9944">
                  <c:v>29.5</c:v>
                </c:pt>
                <c:pt idx="9945">
                  <c:v>30.5</c:v>
                </c:pt>
                <c:pt idx="9946">
                  <c:v>31.4</c:v>
                </c:pt>
                <c:pt idx="9947">
                  <c:v>33.5</c:v>
                </c:pt>
                <c:pt idx="9948">
                  <c:v>32.5</c:v>
                </c:pt>
                <c:pt idx="9949">
                  <c:v>32</c:v>
                </c:pt>
                <c:pt idx="9950">
                  <c:v>30.5</c:v>
                </c:pt>
                <c:pt idx="9951">
                  <c:v>30.6</c:v>
                </c:pt>
                <c:pt idx="9952">
                  <c:v>32.5</c:v>
                </c:pt>
                <c:pt idx="9953">
                  <c:v>32.6</c:v>
                </c:pt>
                <c:pt idx="9954">
                  <c:v>34</c:v>
                </c:pt>
                <c:pt idx="9955">
                  <c:v>36</c:v>
                </c:pt>
                <c:pt idx="9956">
                  <c:v>36.5</c:v>
                </c:pt>
                <c:pt idx="9957">
                  <c:v>38</c:v>
                </c:pt>
                <c:pt idx="9959">
                  <c:v>38</c:v>
                </c:pt>
                <c:pt idx="9960">
                  <c:v>38</c:v>
                </c:pt>
                <c:pt idx="9961">
                  <c:v>37</c:v>
                </c:pt>
                <c:pt idx="9962">
                  <c:v>37</c:v>
                </c:pt>
                <c:pt idx="9963">
                  <c:v>37.5</c:v>
                </c:pt>
                <c:pt idx="9964">
                  <c:v>38</c:v>
                </c:pt>
                <c:pt idx="9965">
                  <c:v>39.5</c:v>
                </c:pt>
                <c:pt idx="9966">
                  <c:v>38.200000000000003</c:v>
                </c:pt>
                <c:pt idx="9967">
                  <c:v>37.200000000000003</c:v>
                </c:pt>
                <c:pt idx="9968">
                  <c:v>36.5</c:v>
                </c:pt>
                <c:pt idx="9969">
                  <c:v>36.5</c:v>
                </c:pt>
                <c:pt idx="9971">
                  <c:v>34</c:v>
                </c:pt>
                <c:pt idx="9972">
                  <c:v>32.5</c:v>
                </c:pt>
                <c:pt idx="9973">
                  <c:v>33.5</c:v>
                </c:pt>
                <c:pt idx="9974">
                  <c:v>32</c:v>
                </c:pt>
                <c:pt idx="9975">
                  <c:v>36</c:v>
                </c:pt>
                <c:pt idx="9976">
                  <c:v>36</c:v>
                </c:pt>
                <c:pt idx="9977">
                  <c:v>34.5</c:v>
                </c:pt>
                <c:pt idx="9978">
                  <c:v>34.5</c:v>
                </c:pt>
                <c:pt idx="9979">
                  <c:v>34</c:v>
                </c:pt>
                <c:pt idx="9980">
                  <c:v>35.5</c:v>
                </c:pt>
                <c:pt idx="9981">
                  <c:v>36.4</c:v>
                </c:pt>
                <c:pt idx="9982">
                  <c:v>34.5</c:v>
                </c:pt>
                <c:pt idx="9983">
                  <c:v>36</c:v>
                </c:pt>
                <c:pt idx="9984">
                  <c:v>36.5</c:v>
                </c:pt>
                <c:pt idx="9985">
                  <c:v>32.300000000000011</c:v>
                </c:pt>
                <c:pt idx="9986">
                  <c:v>34.5</c:v>
                </c:pt>
                <c:pt idx="9987">
                  <c:v>33</c:v>
                </c:pt>
                <c:pt idx="9988">
                  <c:v>25.5</c:v>
                </c:pt>
                <c:pt idx="9989">
                  <c:v>34</c:v>
                </c:pt>
                <c:pt idx="9990">
                  <c:v>35</c:v>
                </c:pt>
                <c:pt idx="9991">
                  <c:v>35.4</c:v>
                </c:pt>
                <c:pt idx="9992">
                  <c:v>36</c:v>
                </c:pt>
                <c:pt idx="9993">
                  <c:v>37.300000000000011</c:v>
                </c:pt>
                <c:pt idx="9994">
                  <c:v>38.300000000000011</c:v>
                </c:pt>
                <c:pt idx="9995">
                  <c:v>39</c:v>
                </c:pt>
                <c:pt idx="9996">
                  <c:v>38.4</c:v>
                </c:pt>
                <c:pt idx="9997">
                  <c:v>37</c:v>
                </c:pt>
                <c:pt idx="9998">
                  <c:v>36</c:v>
                </c:pt>
                <c:pt idx="9999">
                  <c:v>35.5</c:v>
                </c:pt>
                <c:pt idx="10000">
                  <c:v>35.5</c:v>
                </c:pt>
                <c:pt idx="10001">
                  <c:v>32.4</c:v>
                </c:pt>
                <c:pt idx="10002">
                  <c:v>35</c:v>
                </c:pt>
                <c:pt idx="10003">
                  <c:v>35.800000000000011</c:v>
                </c:pt>
                <c:pt idx="10004">
                  <c:v>36</c:v>
                </c:pt>
                <c:pt idx="10005">
                  <c:v>37</c:v>
                </c:pt>
                <c:pt idx="10006">
                  <c:v>39</c:v>
                </c:pt>
                <c:pt idx="10007">
                  <c:v>38</c:v>
                </c:pt>
                <c:pt idx="10008">
                  <c:v>39.5</c:v>
                </c:pt>
                <c:pt idx="10009">
                  <c:v>39.300000000000011</c:v>
                </c:pt>
                <c:pt idx="10010">
                  <c:v>39</c:v>
                </c:pt>
                <c:pt idx="10011">
                  <c:v>40</c:v>
                </c:pt>
                <c:pt idx="10012">
                  <c:v>39.9</c:v>
                </c:pt>
                <c:pt idx="10013">
                  <c:v>36.6</c:v>
                </c:pt>
                <c:pt idx="10014">
                  <c:v>36.5</c:v>
                </c:pt>
                <c:pt idx="10015">
                  <c:v>35</c:v>
                </c:pt>
                <c:pt idx="10016">
                  <c:v>31.5</c:v>
                </c:pt>
                <c:pt idx="10017">
                  <c:v>37.5</c:v>
                </c:pt>
                <c:pt idx="10018">
                  <c:v>36</c:v>
                </c:pt>
                <c:pt idx="10019">
                  <c:v>36</c:v>
                </c:pt>
                <c:pt idx="10020">
                  <c:v>34.800000000000011</c:v>
                </c:pt>
                <c:pt idx="10021">
                  <c:v>39</c:v>
                </c:pt>
                <c:pt idx="10022">
                  <c:v>38.5</c:v>
                </c:pt>
                <c:pt idx="10023">
                  <c:v>37.800000000000011</c:v>
                </c:pt>
                <c:pt idx="10024">
                  <c:v>35</c:v>
                </c:pt>
                <c:pt idx="10025">
                  <c:v>36</c:v>
                </c:pt>
                <c:pt idx="10026">
                  <c:v>35.300000000000011</c:v>
                </c:pt>
                <c:pt idx="10027">
                  <c:v>33.300000000000011</c:v>
                </c:pt>
                <c:pt idx="10028">
                  <c:v>35</c:v>
                </c:pt>
                <c:pt idx="10029">
                  <c:v>34.5</c:v>
                </c:pt>
                <c:pt idx="10030">
                  <c:v>32.6</c:v>
                </c:pt>
                <c:pt idx="10031">
                  <c:v>33.300000000000011</c:v>
                </c:pt>
                <c:pt idx="10032">
                  <c:v>33</c:v>
                </c:pt>
                <c:pt idx="10033">
                  <c:v>32.800000000000011</c:v>
                </c:pt>
                <c:pt idx="10034">
                  <c:v>32</c:v>
                </c:pt>
                <c:pt idx="10035">
                  <c:v>32.300000000000011</c:v>
                </c:pt>
                <c:pt idx="10036">
                  <c:v>33.300000000000011</c:v>
                </c:pt>
                <c:pt idx="10037">
                  <c:v>33.5</c:v>
                </c:pt>
                <c:pt idx="10038">
                  <c:v>31.5</c:v>
                </c:pt>
                <c:pt idx="10039">
                  <c:v>32.5</c:v>
                </c:pt>
                <c:pt idx="10040">
                  <c:v>32.800000000000011</c:v>
                </c:pt>
                <c:pt idx="10041">
                  <c:v>33</c:v>
                </c:pt>
                <c:pt idx="10042">
                  <c:v>33.5</c:v>
                </c:pt>
                <c:pt idx="10043">
                  <c:v>32.800000000000011</c:v>
                </c:pt>
                <c:pt idx="10044">
                  <c:v>34</c:v>
                </c:pt>
                <c:pt idx="10045">
                  <c:v>34.300000000000011</c:v>
                </c:pt>
                <c:pt idx="10046">
                  <c:v>28.8</c:v>
                </c:pt>
                <c:pt idx="10047">
                  <c:v>32.300000000000011</c:v>
                </c:pt>
                <c:pt idx="10048">
                  <c:v>29.3</c:v>
                </c:pt>
                <c:pt idx="10049">
                  <c:v>26.5</c:v>
                </c:pt>
                <c:pt idx="10050">
                  <c:v>28</c:v>
                </c:pt>
                <c:pt idx="10051">
                  <c:v>31.2</c:v>
                </c:pt>
                <c:pt idx="10052">
                  <c:v>31.2</c:v>
                </c:pt>
                <c:pt idx="10053">
                  <c:v>31.5</c:v>
                </c:pt>
                <c:pt idx="10054">
                  <c:v>32.200000000000003</c:v>
                </c:pt>
                <c:pt idx="10055">
                  <c:v>32</c:v>
                </c:pt>
                <c:pt idx="10056">
                  <c:v>28</c:v>
                </c:pt>
                <c:pt idx="10057">
                  <c:v>30.5</c:v>
                </c:pt>
                <c:pt idx="10058">
                  <c:v>32.5</c:v>
                </c:pt>
                <c:pt idx="10059">
                  <c:v>32.5</c:v>
                </c:pt>
                <c:pt idx="10060">
                  <c:v>31.6</c:v>
                </c:pt>
                <c:pt idx="10061">
                  <c:v>33.5</c:v>
                </c:pt>
                <c:pt idx="10062">
                  <c:v>32.5</c:v>
                </c:pt>
                <c:pt idx="10063">
                  <c:v>31.5</c:v>
                </c:pt>
                <c:pt idx="10064">
                  <c:v>33</c:v>
                </c:pt>
                <c:pt idx="10065">
                  <c:v>29</c:v>
                </c:pt>
                <c:pt idx="10066">
                  <c:v>32</c:v>
                </c:pt>
                <c:pt idx="10067">
                  <c:v>33</c:v>
                </c:pt>
                <c:pt idx="10068">
                  <c:v>32</c:v>
                </c:pt>
                <c:pt idx="10069">
                  <c:v>31.5</c:v>
                </c:pt>
                <c:pt idx="10070">
                  <c:v>31</c:v>
                </c:pt>
                <c:pt idx="10071">
                  <c:v>31.6</c:v>
                </c:pt>
                <c:pt idx="10072">
                  <c:v>32</c:v>
                </c:pt>
                <c:pt idx="10073">
                  <c:v>32.5</c:v>
                </c:pt>
                <c:pt idx="10074">
                  <c:v>29.5</c:v>
                </c:pt>
                <c:pt idx="10075">
                  <c:v>26</c:v>
                </c:pt>
                <c:pt idx="10076">
                  <c:v>28</c:v>
                </c:pt>
                <c:pt idx="10077">
                  <c:v>30.5</c:v>
                </c:pt>
                <c:pt idx="10078">
                  <c:v>34</c:v>
                </c:pt>
                <c:pt idx="10079">
                  <c:v>32.4</c:v>
                </c:pt>
                <c:pt idx="10080">
                  <c:v>32.5</c:v>
                </c:pt>
                <c:pt idx="10081">
                  <c:v>31</c:v>
                </c:pt>
                <c:pt idx="10082">
                  <c:v>27</c:v>
                </c:pt>
                <c:pt idx="10083">
                  <c:v>31.5</c:v>
                </c:pt>
                <c:pt idx="10084">
                  <c:v>27.5</c:v>
                </c:pt>
                <c:pt idx="10085">
                  <c:v>27.5</c:v>
                </c:pt>
                <c:pt idx="10086">
                  <c:v>30.5</c:v>
                </c:pt>
                <c:pt idx="10087">
                  <c:v>30.5</c:v>
                </c:pt>
                <c:pt idx="10088">
                  <c:v>30.5</c:v>
                </c:pt>
                <c:pt idx="10089">
                  <c:v>30.5</c:v>
                </c:pt>
                <c:pt idx="10090">
                  <c:v>27.5</c:v>
                </c:pt>
                <c:pt idx="10091">
                  <c:v>30.8</c:v>
                </c:pt>
                <c:pt idx="10092">
                  <c:v>30.8</c:v>
                </c:pt>
                <c:pt idx="10093">
                  <c:v>32</c:v>
                </c:pt>
                <c:pt idx="10094">
                  <c:v>31</c:v>
                </c:pt>
                <c:pt idx="10095">
                  <c:v>32.4</c:v>
                </c:pt>
                <c:pt idx="10096">
                  <c:v>32.5</c:v>
                </c:pt>
                <c:pt idx="10097">
                  <c:v>31.1</c:v>
                </c:pt>
                <c:pt idx="10098">
                  <c:v>29</c:v>
                </c:pt>
                <c:pt idx="10099">
                  <c:v>29</c:v>
                </c:pt>
                <c:pt idx="10100">
                  <c:v>30.3</c:v>
                </c:pt>
                <c:pt idx="10101">
                  <c:v>30</c:v>
                </c:pt>
                <c:pt idx="10102">
                  <c:v>31.4</c:v>
                </c:pt>
                <c:pt idx="10103">
                  <c:v>31.8</c:v>
                </c:pt>
                <c:pt idx="10104">
                  <c:v>31.3</c:v>
                </c:pt>
                <c:pt idx="10105">
                  <c:v>31.5</c:v>
                </c:pt>
                <c:pt idx="10106">
                  <c:v>31.5</c:v>
                </c:pt>
                <c:pt idx="10107">
                  <c:v>32.5</c:v>
                </c:pt>
                <c:pt idx="10108">
                  <c:v>33</c:v>
                </c:pt>
                <c:pt idx="10109">
                  <c:v>33</c:v>
                </c:pt>
                <c:pt idx="10110">
                  <c:v>33.1</c:v>
                </c:pt>
                <c:pt idx="10111">
                  <c:v>32.4</c:v>
                </c:pt>
                <c:pt idx="10112">
                  <c:v>32</c:v>
                </c:pt>
                <c:pt idx="10113">
                  <c:v>30</c:v>
                </c:pt>
                <c:pt idx="10114">
                  <c:v>30.4</c:v>
                </c:pt>
                <c:pt idx="10115">
                  <c:v>30.8</c:v>
                </c:pt>
                <c:pt idx="10116">
                  <c:v>31.5</c:v>
                </c:pt>
                <c:pt idx="10117">
                  <c:v>32</c:v>
                </c:pt>
                <c:pt idx="10118">
                  <c:v>32</c:v>
                </c:pt>
                <c:pt idx="10119">
                  <c:v>32.5</c:v>
                </c:pt>
                <c:pt idx="10120">
                  <c:v>33.5</c:v>
                </c:pt>
                <c:pt idx="10121">
                  <c:v>33.5</c:v>
                </c:pt>
                <c:pt idx="10122">
                  <c:v>31</c:v>
                </c:pt>
                <c:pt idx="10123">
                  <c:v>28.5</c:v>
                </c:pt>
                <c:pt idx="10124">
                  <c:v>26.5</c:v>
                </c:pt>
                <c:pt idx="10125">
                  <c:v>33</c:v>
                </c:pt>
                <c:pt idx="10126">
                  <c:v>32</c:v>
                </c:pt>
                <c:pt idx="10127">
                  <c:v>30</c:v>
                </c:pt>
                <c:pt idx="10128">
                  <c:v>24.5</c:v>
                </c:pt>
                <c:pt idx="10129">
                  <c:v>30.5</c:v>
                </c:pt>
                <c:pt idx="10130">
                  <c:v>32</c:v>
                </c:pt>
                <c:pt idx="10131">
                  <c:v>32.5</c:v>
                </c:pt>
                <c:pt idx="10132">
                  <c:v>32.5</c:v>
                </c:pt>
                <c:pt idx="10133">
                  <c:v>33</c:v>
                </c:pt>
                <c:pt idx="10134">
                  <c:v>31.4</c:v>
                </c:pt>
                <c:pt idx="10135">
                  <c:v>32.5</c:v>
                </c:pt>
                <c:pt idx="10136">
                  <c:v>32.5</c:v>
                </c:pt>
                <c:pt idx="10137">
                  <c:v>33</c:v>
                </c:pt>
                <c:pt idx="10138">
                  <c:v>33</c:v>
                </c:pt>
                <c:pt idx="10139">
                  <c:v>32.5</c:v>
                </c:pt>
                <c:pt idx="10140">
                  <c:v>30</c:v>
                </c:pt>
                <c:pt idx="10141">
                  <c:v>30</c:v>
                </c:pt>
                <c:pt idx="10142">
                  <c:v>29.4</c:v>
                </c:pt>
                <c:pt idx="10143">
                  <c:v>29</c:v>
                </c:pt>
                <c:pt idx="10144">
                  <c:v>29.5</c:v>
                </c:pt>
                <c:pt idx="10145">
                  <c:v>31</c:v>
                </c:pt>
                <c:pt idx="10146">
                  <c:v>32</c:v>
                </c:pt>
                <c:pt idx="10147">
                  <c:v>32</c:v>
                </c:pt>
                <c:pt idx="10148">
                  <c:v>32</c:v>
                </c:pt>
                <c:pt idx="10149">
                  <c:v>32.5</c:v>
                </c:pt>
                <c:pt idx="10150">
                  <c:v>33.5</c:v>
                </c:pt>
                <c:pt idx="10151">
                  <c:v>31.5</c:v>
                </c:pt>
                <c:pt idx="10152">
                  <c:v>31</c:v>
                </c:pt>
                <c:pt idx="10153">
                  <c:v>31.5</c:v>
                </c:pt>
                <c:pt idx="10154">
                  <c:v>31.5</c:v>
                </c:pt>
                <c:pt idx="10155">
                  <c:v>31.5</c:v>
                </c:pt>
                <c:pt idx="10156">
                  <c:v>31</c:v>
                </c:pt>
                <c:pt idx="10157">
                  <c:v>31.5</c:v>
                </c:pt>
                <c:pt idx="10158">
                  <c:v>31</c:v>
                </c:pt>
                <c:pt idx="10159">
                  <c:v>29.5</c:v>
                </c:pt>
                <c:pt idx="10160">
                  <c:v>31.5</c:v>
                </c:pt>
                <c:pt idx="10161">
                  <c:v>31.6</c:v>
                </c:pt>
                <c:pt idx="10162">
                  <c:v>30</c:v>
                </c:pt>
                <c:pt idx="10163">
                  <c:v>30</c:v>
                </c:pt>
                <c:pt idx="10164">
                  <c:v>30.2</c:v>
                </c:pt>
                <c:pt idx="10165">
                  <c:v>28.5</c:v>
                </c:pt>
                <c:pt idx="10166">
                  <c:v>28.5</c:v>
                </c:pt>
                <c:pt idx="10167">
                  <c:v>27.5</c:v>
                </c:pt>
                <c:pt idx="10168">
                  <c:v>30</c:v>
                </c:pt>
                <c:pt idx="10169">
                  <c:v>29.5</c:v>
                </c:pt>
                <c:pt idx="10170">
                  <c:v>29</c:v>
                </c:pt>
                <c:pt idx="10171">
                  <c:v>26.5</c:v>
                </c:pt>
                <c:pt idx="10172">
                  <c:v>28</c:v>
                </c:pt>
                <c:pt idx="10173">
                  <c:v>27</c:v>
                </c:pt>
                <c:pt idx="10174">
                  <c:v>28.5</c:v>
                </c:pt>
                <c:pt idx="10175">
                  <c:v>28.5</c:v>
                </c:pt>
                <c:pt idx="10176">
                  <c:v>29</c:v>
                </c:pt>
                <c:pt idx="10177">
                  <c:v>26.5</c:v>
                </c:pt>
                <c:pt idx="10178">
                  <c:v>26.5</c:v>
                </c:pt>
                <c:pt idx="10179">
                  <c:v>26.5</c:v>
                </c:pt>
                <c:pt idx="10180">
                  <c:v>28.5</c:v>
                </c:pt>
                <c:pt idx="10181">
                  <c:v>28</c:v>
                </c:pt>
                <c:pt idx="10182">
                  <c:v>28</c:v>
                </c:pt>
                <c:pt idx="10183">
                  <c:v>27.5</c:v>
                </c:pt>
                <c:pt idx="10184">
                  <c:v>28</c:v>
                </c:pt>
                <c:pt idx="10185">
                  <c:v>27.5</c:v>
                </c:pt>
                <c:pt idx="10186">
                  <c:v>26.5</c:v>
                </c:pt>
                <c:pt idx="10187">
                  <c:v>25.5</c:v>
                </c:pt>
                <c:pt idx="10188">
                  <c:v>26</c:v>
                </c:pt>
                <c:pt idx="10189">
                  <c:v>27.2</c:v>
                </c:pt>
                <c:pt idx="10190">
                  <c:v>24</c:v>
                </c:pt>
                <c:pt idx="10191">
                  <c:v>25</c:v>
                </c:pt>
                <c:pt idx="10192">
                  <c:v>26</c:v>
                </c:pt>
                <c:pt idx="10193">
                  <c:v>24.5</c:v>
                </c:pt>
                <c:pt idx="10194">
                  <c:v>25</c:v>
                </c:pt>
                <c:pt idx="10195">
                  <c:v>25</c:v>
                </c:pt>
                <c:pt idx="10196">
                  <c:v>26.2</c:v>
                </c:pt>
                <c:pt idx="10197">
                  <c:v>23.5</c:v>
                </c:pt>
                <c:pt idx="10198">
                  <c:v>24</c:v>
                </c:pt>
                <c:pt idx="10199">
                  <c:v>26</c:v>
                </c:pt>
                <c:pt idx="10200">
                  <c:v>26.5</c:v>
                </c:pt>
                <c:pt idx="10201">
                  <c:v>26.8</c:v>
                </c:pt>
                <c:pt idx="10202">
                  <c:v>26</c:v>
                </c:pt>
                <c:pt idx="10203">
                  <c:v>25.5</c:v>
                </c:pt>
                <c:pt idx="10204">
                  <c:v>25</c:v>
                </c:pt>
                <c:pt idx="10205">
                  <c:v>25</c:v>
                </c:pt>
                <c:pt idx="10206">
                  <c:v>24.2</c:v>
                </c:pt>
                <c:pt idx="10207">
                  <c:v>22.5</c:v>
                </c:pt>
                <c:pt idx="10208">
                  <c:v>23</c:v>
                </c:pt>
                <c:pt idx="10209">
                  <c:v>21</c:v>
                </c:pt>
                <c:pt idx="10210">
                  <c:v>23</c:v>
                </c:pt>
                <c:pt idx="10211">
                  <c:v>24</c:v>
                </c:pt>
                <c:pt idx="10212">
                  <c:v>24</c:v>
                </c:pt>
                <c:pt idx="10213">
                  <c:v>21</c:v>
                </c:pt>
                <c:pt idx="10214">
                  <c:v>19</c:v>
                </c:pt>
                <c:pt idx="10215">
                  <c:v>21.8</c:v>
                </c:pt>
                <c:pt idx="10216">
                  <c:v>19</c:v>
                </c:pt>
                <c:pt idx="10217">
                  <c:v>23</c:v>
                </c:pt>
                <c:pt idx="10218">
                  <c:v>24</c:v>
                </c:pt>
                <c:pt idx="10219">
                  <c:v>20.5</c:v>
                </c:pt>
                <c:pt idx="10220">
                  <c:v>20.5</c:v>
                </c:pt>
                <c:pt idx="10221">
                  <c:v>21.5</c:v>
                </c:pt>
                <c:pt idx="10223">
                  <c:v>19.5</c:v>
                </c:pt>
                <c:pt idx="10224">
                  <c:v>19.5</c:v>
                </c:pt>
                <c:pt idx="10225">
                  <c:v>21</c:v>
                </c:pt>
                <c:pt idx="10226">
                  <c:v>19.5</c:v>
                </c:pt>
                <c:pt idx="10227">
                  <c:v>20</c:v>
                </c:pt>
                <c:pt idx="10228">
                  <c:v>19.5</c:v>
                </c:pt>
                <c:pt idx="10229">
                  <c:v>20.5</c:v>
                </c:pt>
                <c:pt idx="10230">
                  <c:v>18.5</c:v>
                </c:pt>
                <c:pt idx="10231">
                  <c:v>22</c:v>
                </c:pt>
                <c:pt idx="10232">
                  <c:v>17.5</c:v>
                </c:pt>
                <c:pt idx="10233">
                  <c:v>22</c:v>
                </c:pt>
                <c:pt idx="10234">
                  <c:v>19.5</c:v>
                </c:pt>
                <c:pt idx="10235">
                  <c:v>16</c:v>
                </c:pt>
                <c:pt idx="10236">
                  <c:v>17.5</c:v>
                </c:pt>
                <c:pt idx="10237">
                  <c:v>19.5</c:v>
                </c:pt>
                <c:pt idx="10238">
                  <c:v>17.399999999999999</c:v>
                </c:pt>
                <c:pt idx="10239">
                  <c:v>15</c:v>
                </c:pt>
                <c:pt idx="10240">
                  <c:v>17</c:v>
                </c:pt>
                <c:pt idx="10241">
                  <c:v>18</c:v>
                </c:pt>
                <c:pt idx="10242">
                  <c:v>17</c:v>
                </c:pt>
                <c:pt idx="10243">
                  <c:v>16.5</c:v>
                </c:pt>
                <c:pt idx="10244">
                  <c:v>19</c:v>
                </c:pt>
                <c:pt idx="10245">
                  <c:v>18</c:v>
                </c:pt>
                <c:pt idx="10246">
                  <c:v>18.5</c:v>
                </c:pt>
                <c:pt idx="10247">
                  <c:v>17</c:v>
                </c:pt>
                <c:pt idx="10248">
                  <c:v>20.2</c:v>
                </c:pt>
                <c:pt idx="10249">
                  <c:v>18</c:v>
                </c:pt>
                <c:pt idx="10250">
                  <c:v>19.5</c:v>
                </c:pt>
                <c:pt idx="10251">
                  <c:v>20.5</c:v>
                </c:pt>
                <c:pt idx="10252">
                  <c:v>21</c:v>
                </c:pt>
                <c:pt idx="10253">
                  <c:v>21.5</c:v>
                </c:pt>
                <c:pt idx="10254">
                  <c:v>21.5</c:v>
                </c:pt>
                <c:pt idx="10255">
                  <c:v>22.5</c:v>
                </c:pt>
                <c:pt idx="10256">
                  <c:v>20.5</c:v>
                </c:pt>
                <c:pt idx="10257">
                  <c:v>22.5</c:v>
                </c:pt>
                <c:pt idx="10258">
                  <c:v>22.5</c:v>
                </c:pt>
                <c:pt idx="10259">
                  <c:v>22.5</c:v>
                </c:pt>
                <c:pt idx="10260">
                  <c:v>23.5</c:v>
                </c:pt>
                <c:pt idx="10261">
                  <c:v>24</c:v>
                </c:pt>
                <c:pt idx="10262">
                  <c:v>24.5</c:v>
                </c:pt>
                <c:pt idx="10263">
                  <c:v>23</c:v>
                </c:pt>
                <c:pt idx="10264">
                  <c:v>17</c:v>
                </c:pt>
                <c:pt idx="10265">
                  <c:v>23.5</c:v>
                </c:pt>
                <c:pt idx="10266">
                  <c:v>23</c:v>
                </c:pt>
                <c:pt idx="10267">
                  <c:v>21.5</c:v>
                </c:pt>
                <c:pt idx="10268">
                  <c:v>21.5</c:v>
                </c:pt>
                <c:pt idx="10269">
                  <c:v>22</c:v>
                </c:pt>
                <c:pt idx="10270">
                  <c:v>22</c:v>
                </c:pt>
                <c:pt idx="10271">
                  <c:v>22.5</c:v>
                </c:pt>
                <c:pt idx="10272">
                  <c:v>22</c:v>
                </c:pt>
                <c:pt idx="10273">
                  <c:v>23</c:v>
                </c:pt>
                <c:pt idx="10274">
                  <c:v>23.5</c:v>
                </c:pt>
                <c:pt idx="10275">
                  <c:v>22.5</c:v>
                </c:pt>
                <c:pt idx="10276">
                  <c:v>23</c:v>
                </c:pt>
                <c:pt idx="10277">
                  <c:v>24.5</c:v>
                </c:pt>
                <c:pt idx="10278">
                  <c:v>23.5</c:v>
                </c:pt>
                <c:pt idx="10279">
                  <c:v>23.5</c:v>
                </c:pt>
                <c:pt idx="10280">
                  <c:v>23</c:v>
                </c:pt>
                <c:pt idx="10281">
                  <c:v>21</c:v>
                </c:pt>
                <c:pt idx="10282">
                  <c:v>22.5</c:v>
                </c:pt>
                <c:pt idx="10283">
                  <c:v>22.5</c:v>
                </c:pt>
                <c:pt idx="10284">
                  <c:v>25</c:v>
                </c:pt>
                <c:pt idx="10285">
                  <c:v>28.5</c:v>
                </c:pt>
                <c:pt idx="10286">
                  <c:v>28.6</c:v>
                </c:pt>
                <c:pt idx="10287">
                  <c:v>28</c:v>
                </c:pt>
                <c:pt idx="10288">
                  <c:v>29.5</c:v>
                </c:pt>
                <c:pt idx="10289">
                  <c:v>27.5</c:v>
                </c:pt>
                <c:pt idx="10290">
                  <c:v>27</c:v>
                </c:pt>
                <c:pt idx="10291">
                  <c:v>26.8</c:v>
                </c:pt>
                <c:pt idx="10292">
                  <c:v>28</c:v>
                </c:pt>
                <c:pt idx="10293">
                  <c:v>29.5</c:v>
                </c:pt>
                <c:pt idx="10294">
                  <c:v>29.5</c:v>
                </c:pt>
                <c:pt idx="10295">
                  <c:v>29.5</c:v>
                </c:pt>
                <c:pt idx="10296">
                  <c:v>29.5</c:v>
                </c:pt>
                <c:pt idx="10297">
                  <c:v>29.5</c:v>
                </c:pt>
                <c:pt idx="10298">
                  <c:v>29.5</c:v>
                </c:pt>
                <c:pt idx="10299">
                  <c:v>26</c:v>
                </c:pt>
                <c:pt idx="10300">
                  <c:v>26.5</c:v>
                </c:pt>
                <c:pt idx="10301">
                  <c:v>23.5</c:v>
                </c:pt>
                <c:pt idx="10302">
                  <c:v>27</c:v>
                </c:pt>
                <c:pt idx="10303">
                  <c:v>29</c:v>
                </c:pt>
                <c:pt idx="10304">
                  <c:v>29.5</c:v>
                </c:pt>
                <c:pt idx="10305">
                  <c:v>30</c:v>
                </c:pt>
                <c:pt idx="10306">
                  <c:v>30.2</c:v>
                </c:pt>
                <c:pt idx="10307">
                  <c:v>31</c:v>
                </c:pt>
                <c:pt idx="10308">
                  <c:v>32.1</c:v>
                </c:pt>
                <c:pt idx="10309">
                  <c:v>34.5</c:v>
                </c:pt>
                <c:pt idx="10310">
                  <c:v>31.5</c:v>
                </c:pt>
                <c:pt idx="10311">
                  <c:v>32</c:v>
                </c:pt>
                <c:pt idx="10312">
                  <c:v>33.5</c:v>
                </c:pt>
                <c:pt idx="10313">
                  <c:v>33.5</c:v>
                </c:pt>
                <c:pt idx="10314">
                  <c:v>33.5</c:v>
                </c:pt>
                <c:pt idx="10315">
                  <c:v>27.5</c:v>
                </c:pt>
                <c:pt idx="10316">
                  <c:v>29</c:v>
                </c:pt>
                <c:pt idx="10317">
                  <c:v>28.5</c:v>
                </c:pt>
                <c:pt idx="10318">
                  <c:v>30</c:v>
                </c:pt>
                <c:pt idx="10319">
                  <c:v>33.5</c:v>
                </c:pt>
                <c:pt idx="10320">
                  <c:v>31</c:v>
                </c:pt>
                <c:pt idx="10321">
                  <c:v>31</c:v>
                </c:pt>
                <c:pt idx="10322">
                  <c:v>31.5</c:v>
                </c:pt>
                <c:pt idx="10323">
                  <c:v>31.5</c:v>
                </c:pt>
                <c:pt idx="10324">
                  <c:v>31</c:v>
                </c:pt>
                <c:pt idx="10325">
                  <c:v>32.5</c:v>
                </c:pt>
                <c:pt idx="10326">
                  <c:v>34</c:v>
                </c:pt>
                <c:pt idx="10327">
                  <c:v>35.5</c:v>
                </c:pt>
                <c:pt idx="10328">
                  <c:v>34</c:v>
                </c:pt>
                <c:pt idx="10329">
                  <c:v>33</c:v>
                </c:pt>
                <c:pt idx="10330">
                  <c:v>33.5</c:v>
                </c:pt>
                <c:pt idx="10331">
                  <c:v>35.5</c:v>
                </c:pt>
                <c:pt idx="10332">
                  <c:v>35.5</c:v>
                </c:pt>
                <c:pt idx="10333">
                  <c:v>36.800000000000011</c:v>
                </c:pt>
                <c:pt idx="10334">
                  <c:v>37.5</c:v>
                </c:pt>
                <c:pt idx="10335">
                  <c:v>37.5</c:v>
                </c:pt>
                <c:pt idx="10336">
                  <c:v>38.5</c:v>
                </c:pt>
                <c:pt idx="10337">
                  <c:v>37.5</c:v>
                </c:pt>
                <c:pt idx="10338">
                  <c:v>37.5</c:v>
                </c:pt>
                <c:pt idx="10339">
                  <c:v>37</c:v>
                </c:pt>
                <c:pt idx="10340">
                  <c:v>38</c:v>
                </c:pt>
                <c:pt idx="10341">
                  <c:v>38.5</c:v>
                </c:pt>
                <c:pt idx="10342">
                  <c:v>39.5</c:v>
                </c:pt>
                <c:pt idx="10343">
                  <c:v>38</c:v>
                </c:pt>
                <c:pt idx="10344">
                  <c:v>36</c:v>
                </c:pt>
                <c:pt idx="10345">
                  <c:v>35</c:v>
                </c:pt>
                <c:pt idx="10346">
                  <c:v>35</c:v>
                </c:pt>
                <c:pt idx="10347">
                  <c:v>36</c:v>
                </c:pt>
                <c:pt idx="10348">
                  <c:v>36.5</c:v>
                </c:pt>
                <c:pt idx="10349">
                  <c:v>36</c:v>
                </c:pt>
                <c:pt idx="10350">
                  <c:v>40.5</c:v>
                </c:pt>
                <c:pt idx="10351">
                  <c:v>40.5</c:v>
                </c:pt>
                <c:pt idx="10352">
                  <c:v>40</c:v>
                </c:pt>
                <c:pt idx="10353">
                  <c:v>40</c:v>
                </c:pt>
                <c:pt idx="10354">
                  <c:v>39</c:v>
                </c:pt>
                <c:pt idx="10355">
                  <c:v>39.5</c:v>
                </c:pt>
                <c:pt idx="10356">
                  <c:v>38</c:v>
                </c:pt>
                <c:pt idx="10357">
                  <c:v>38</c:v>
                </c:pt>
                <c:pt idx="10358">
                  <c:v>38.5</c:v>
                </c:pt>
                <c:pt idx="10359">
                  <c:v>39.5</c:v>
                </c:pt>
                <c:pt idx="10360">
                  <c:v>36.5</c:v>
                </c:pt>
                <c:pt idx="10361">
                  <c:v>36</c:v>
                </c:pt>
                <c:pt idx="10362">
                  <c:v>34.5</c:v>
                </c:pt>
                <c:pt idx="10363">
                  <c:v>34.5</c:v>
                </c:pt>
                <c:pt idx="10364">
                  <c:v>36</c:v>
                </c:pt>
                <c:pt idx="10365">
                  <c:v>36</c:v>
                </c:pt>
                <c:pt idx="10366">
                  <c:v>37</c:v>
                </c:pt>
                <c:pt idx="10367">
                  <c:v>36.5</c:v>
                </c:pt>
                <c:pt idx="10368">
                  <c:v>37.5</c:v>
                </c:pt>
                <c:pt idx="10369">
                  <c:v>37.5</c:v>
                </c:pt>
                <c:pt idx="10370">
                  <c:v>38</c:v>
                </c:pt>
                <c:pt idx="10371">
                  <c:v>38</c:v>
                </c:pt>
                <c:pt idx="10372">
                  <c:v>38</c:v>
                </c:pt>
                <c:pt idx="10373">
                  <c:v>38.6</c:v>
                </c:pt>
                <c:pt idx="10374">
                  <c:v>35.5</c:v>
                </c:pt>
                <c:pt idx="10375">
                  <c:v>36</c:v>
                </c:pt>
                <c:pt idx="10376">
                  <c:v>38</c:v>
                </c:pt>
                <c:pt idx="10377">
                  <c:v>37</c:v>
                </c:pt>
                <c:pt idx="10378">
                  <c:v>37.5</c:v>
                </c:pt>
                <c:pt idx="10379">
                  <c:v>34</c:v>
                </c:pt>
                <c:pt idx="10380">
                  <c:v>34.5</c:v>
                </c:pt>
                <c:pt idx="10381">
                  <c:v>37</c:v>
                </c:pt>
                <c:pt idx="10382">
                  <c:v>36</c:v>
                </c:pt>
                <c:pt idx="10383">
                  <c:v>34.5</c:v>
                </c:pt>
                <c:pt idx="10384">
                  <c:v>34</c:v>
                </c:pt>
                <c:pt idx="10385">
                  <c:v>30.5</c:v>
                </c:pt>
                <c:pt idx="10386">
                  <c:v>34</c:v>
                </c:pt>
                <c:pt idx="10387">
                  <c:v>35</c:v>
                </c:pt>
                <c:pt idx="10388">
                  <c:v>35.200000000000003</c:v>
                </c:pt>
                <c:pt idx="10389">
                  <c:v>36</c:v>
                </c:pt>
                <c:pt idx="10390">
                  <c:v>34</c:v>
                </c:pt>
                <c:pt idx="10391">
                  <c:v>35.5</c:v>
                </c:pt>
                <c:pt idx="10392">
                  <c:v>33.5</c:v>
                </c:pt>
                <c:pt idx="10393">
                  <c:v>32.5</c:v>
                </c:pt>
                <c:pt idx="10394">
                  <c:v>33</c:v>
                </c:pt>
                <c:pt idx="10395">
                  <c:v>33.5</c:v>
                </c:pt>
                <c:pt idx="10396">
                  <c:v>33</c:v>
                </c:pt>
                <c:pt idx="10397">
                  <c:v>32</c:v>
                </c:pt>
                <c:pt idx="10398">
                  <c:v>32</c:v>
                </c:pt>
                <c:pt idx="10399">
                  <c:v>33</c:v>
                </c:pt>
                <c:pt idx="10400">
                  <c:v>34.5</c:v>
                </c:pt>
                <c:pt idx="10401">
                  <c:v>30.5</c:v>
                </c:pt>
                <c:pt idx="10402">
                  <c:v>29.5</c:v>
                </c:pt>
                <c:pt idx="10403">
                  <c:v>32.6</c:v>
                </c:pt>
                <c:pt idx="10404">
                  <c:v>33</c:v>
                </c:pt>
                <c:pt idx="10405">
                  <c:v>30.5</c:v>
                </c:pt>
                <c:pt idx="10406">
                  <c:v>32.5</c:v>
                </c:pt>
                <c:pt idx="10407">
                  <c:v>31.5</c:v>
                </c:pt>
                <c:pt idx="10408">
                  <c:v>32.5</c:v>
                </c:pt>
                <c:pt idx="10409">
                  <c:v>32.5</c:v>
                </c:pt>
                <c:pt idx="10410">
                  <c:v>31</c:v>
                </c:pt>
                <c:pt idx="10411">
                  <c:v>32.5</c:v>
                </c:pt>
                <c:pt idx="10412">
                  <c:v>31.5</c:v>
                </c:pt>
                <c:pt idx="10413">
                  <c:v>33</c:v>
                </c:pt>
                <c:pt idx="10414">
                  <c:v>33.5</c:v>
                </c:pt>
                <c:pt idx="10415">
                  <c:v>32</c:v>
                </c:pt>
                <c:pt idx="10416">
                  <c:v>31.5</c:v>
                </c:pt>
                <c:pt idx="10417">
                  <c:v>31.5</c:v>
                </c:pt>
                <c:pt idx="10421">
                  <c:v>30.5</c:v>
                </c:pt>
                <c:pt idx="10422">
                  <c:v>31</c:v>
                </c:pt>
                <c:pt idx="10423">
                  <c:v>28</c:v>
                </c:pt>
                <c:pt idx="10424">
                  <c:v>25.5</c:v>
                </c:pt>
                <c:pt idx="10425">
                  <c:v>26</c:v>
                </c:pt>
                <c:pt idx="10426">
                  <c:v>32.1</c:v>
                </c:pt>
                <c:pt idx="10427">
                  <c:v>31.6</c:v>
                </c:pt>
                <c:pt idx="10428">
                  <c:v>32</c:v>
                </c:pt>
                <c:pt idx="10429">
                  <c:v>32.1</c:v>
                </c:pt>
                <c:pt idx="10430">
                  <c:v>33.5</c:v>
                </c:pt>
                <c:pt idx="10431">
                  <c:v>33.5</c:v>
                </c:pt>
                <c:pt idx="10432">
                  <c:v>35</c:v>
                </c:pt>
                <c:pt idx="10433">
                  <c:v>34</c:v>
                </c:pt>
                <c:pt idx="10434">
                  <c:v>33.5</c:v>
                </c:pt>
                <c:pt idx="10435">
                  <c:v>32.5</c:v>
                </c:pt>
                <c:pt idx="10436">
                  <c:v>30</c:v>
                </c:pt>
                <c:pt idx="10437">
                  <c:v>26.5</c:v>
                </c:pt>
                <c:pt idx="10438">
                  <c:v>25.5</c:v>
                </c:pt>
                <c:pt idx="10439">
                  <c:v>27</c:v>
                </c:pt>
                <c:pt idx="10441">
                  <c:v>27.2</c:v>
                </c:pt>
                <c:pt idx="10442">
                  <c:v>29.5</c:v>
                </c:pt>
                <c:pt idx="10443">
                  <c:v>32</c:v>
                </c:pt>
                <c:pt idx="10444">
                  <c:v>33.5</c:v>
                </c:pt>
                <c:pt idx="10445">
                  <c:v>30.5</c:v>
                </c:pt>
                <c:pt idx="10446">
                  <c:v>31</c:v>
                </c:pt>
                <c:pt idx="10447">
                  <c:v>32</c:v>
                </c:pt>
                <c:pt idx="10448">
                  <c:v>31</c:v>
                </c:pt>
                <c:pt idx="10449">
                  <c:v>31.8</c:v>
                </c:pt>
                <c:pt idx="10450">
                  <c:v>30.5</c:v>
                </c:pt>
                <c:pt idx="10451">
                  <c:v>30.5</c:v>
                </c:pt>
                <c:pt idx="10452">
                  <c:v>31.5</c:v>
                </c:pt>
                <c:pt idx="10453">
                  <c:v>31</c:v>
                </c:pt>
                <c:pt idx="10454">
                  <c:v>32.5</c:v>
                </c:pt>
                <c:pt idx="10455">
                  <c:v>32.300000000000011</c:v>
                </c:pt>
                <c:pt idx="10456">
                  <c:v>30.6</c:v>
                </c:pt>
                <c:pt idx="10457">
                  <c:v>31.5</c:v>
                </c:pt>
                <c:pt idx="10458">
                  <c:v>32.5</c:v>
                </c:pt>
                <c:pt idx="10459">
                  <c:v>31</c:v>
                </c:pt>
                <c:pt idx="10460">
                  <c:v>32.5</c:v>
                </c:pt>
                <c:pt idx="10461">
                  <c:v>30</c:v>
                </c:pt>
                <c:pt idx="10462">
                  <c:v>30.8</c:v>
                </c:pt>
                <c:pt idx="10463">
                  <c:v>32</c:v>
                </c:pt>
                <c:pt idx="10464">
                  <c:v>31.5</c:v>
                </c:pt>
                <c:pt idx="10465">
                  <c:v>32.5</c:v>
                </c:pt>
                <c:pt idx="10466">
                  <c:v>32.800000000000011</c:v>
                </c:pt>
                <c:pt idx="10467">
                  <c:v>32.5</c:v>
                </c:pt>
                <c:pt idx="10468">
                  <c:v>26.5</c:v>
                </c:pt>
                <c:pt idx="10469">
                  <c:v>30</c:v>
                </c:pt>
                <c:pt idx="10470">
                  <c:v>30.5</c:v>
                </c:pt>
                <c:pt idx="10471">
                  <c:v>30.5</c:v>
                </c:pt>
                <c:pt idx="10472">
                  <c:v>31.5</c:v>
                </c:pt>
                <c:pt idx="10473">
                  <c:v>30.5</c:v>
                </c:pt>
                <c:pt idx="10474">
                  <c:v>32.5</c:v>
                </c:pt>
                <c:pt idx="10475">
                  <c:v>31.5</c:v>
                </c:pt>
                <c:pt idx="10476">
                  <c:v>29</c:v>
                </c:pt>
                <c:pt idx="10477">
                  <c:v>30.4</c:v>
                </c:pt>
                <c:pt idx="10478">
                  <c:v>32</c:v>
                </c:pt>
                <c:pt idx="10479">
                  <c:v>32.5</c:v>
                </c:pt>
                <c:pt idx="10480">
                  <c:v>33.5</c:v>
                </c:pt>
                <c:pt idx="10481">
                  <c:v>33.5</c:v>
                </c:pt>
                <c:pt idx="10482">
                  <c:v>32.5</c:v>
                </c:pt>
                <c:pt idx="10483">
                  <c:v>31</c:v>
                </c:pt>
                <c:pt idx="10484">
                  <c:v>32</c:v>
                </c:pt>
                <c:pt idx="10485">
                  <c:v>30</c:v>
                </c:pt>
                <c:pt idx="10486">
                  <c:v>28.5</c:v>
                </c:pt>
                <c:pt idx="10487">
                  <c:v>29</c:v>
                </c:pt>
                <c:pt idx="10488">
                  <c:v>29.5</c:v>
                </c:pt>
                <c:pt idx="10489">
                  <c:v>31.5</c:v>
                </c:pt>
                <c:pt idx="10490">
                  <c:v>30.5</c:v>
                </c:pt>
                <c:pt idx="10491">
                  <c:v>31.5</c:v>
                </c:pt>
                <c:pt idx="10492">
                  <c:v>29.2</c:v>
                </c:pt>
                <c:pt idx="10493">
                  <c:v>30.5</c:v>
                </c:pt>
                <c:pt idx="10494">
                  <c:v>30.5</c:v>
                </c:pt>
                <c:pt idx="10495">
                  <c:v>31.5</c:v>
                </c:pt>
                <c:pt idx="10496">
                  <c:v>30.5</c:v>
                </c:pt>
                <c:pt idx="10497">
                  <c:v>31.5</c:v>
                </c:pt>
                <c:pt idx="10498">
                  <c:v>30.5</c:v>
                </c:pt>
                <c:pt idx="10499">
                  <c:v>30</c:v>
                </c:pt>
                <c:pt idx="10500">
                  <c:v>31</c:v>
                </c:pt>
                <c:pt idx="10501">
                  <c:v>30</c:v>
                </c:pt>
                <c:pt idx="10502">
                  <c:v>30.5</c:v>
                </c:pt>
                <c:pt idx="10503">
                  <c:v>32</c:v>
                </c:pt>
                <c:pt idx="10504">
                  <c:v>32.6</c:v>
                </c:pt>
                <c:pt idx="10505">
                  <c:v>32.5</c:v>
                </c:pt>
                <c:pt idx="10506">
                  <c:v>32</c:v>
                </c:pt>
                <c:pt idx="10507">
                  <c:v>32.5</c:v>
                </c:pt>
                <c:pt idx="10508">
                  <c:v>33.700000000000003</c:v>
                </c:pt>
                <c:pt idx="10509">
                  <c:v>32.5</c:v>
                </c:pt>
                <c:pt idx="10510">
                  <c:v>32</c:v>
                </c:pt>
                <c:pt idx="10511">
                  <c:v>31</c:v>
                </c:pt>
                <c:pt idx="10512">
                  <c:v>28.5</c:v>
                </c:pt>
                <c:pt idx="10513">
                  <c:v>30.5</c:v>
                </c:pt>
                <c:pt idx="10514">
                  <c:v>31.5</c:v>
                </c:pt>
                <c:pt idx="10515">
                  <c:v>33</c:v>
                </c:pt>
                <c:pt idx="10516">
                  <c:v>32</c:v>
                </c:pt>
                <c:pt idx="10517">
                  <c:v>31.5</c:v>
                </c:pt>
                <c:pt idx="10518">
                  <c:v>31.5</c:v>
                </c:pt>
                <c:pt idx="10519">
                  <c:v>30.5</c:v>
                </c:pt>
                <c:pt idx="10520">
                  <c:v>30.8</c:v>
                </c:pt>
                <c:pt idx="10521">
                  <c:v>30.7</c:v>
                </c:pt>
                <c:pt idx="10522">
                  <c:v>30.7</c:v>
                </c:pt>
                <c:pt idx="10523">
                  <c:v>30.5</c:v>
                </c:pt>
                <c:pt idx="10524">
                  <c:v>28.5</c:v>
                </c:pt>
                <c:pt idx="10525">
                  <c:v>31</c:v>
                </c:pt>
                <c:pt idx="10526">
                  <c:v>31.5</c:v>
                </c:pt>
                <c:pt idx="10527">
                  <c:v>29.5</c:v>
                </c:pt>
                <c:pt idx="10528">
                  <c:v>30</c:v>
                </c:pt>
                <c:pt idx="10529">
                  <c:v>29.5</c:v>
                </c:pt>
                <c:pt idx="10530">
                  <c:v>28.5</c:v>
                </c:pt>
                <c:pt idx="10531">
                  <c:v>26.5</c:v>
                </c:pt>
                <c:pt idx="10532">
                  <c:v>27.5</c:v>
                </c:pt>
                <c:pt idx="10533">
                  <c:v>28.5</c:v>
                </c:pt>
                <c:pt idx="10534">
                  <c:v>28.6</c:v>
                </c:pt>
                <c:pt idx="10535">
                  <c:v>29</c:v>
                </c:pt>
                <c:pt idx="10536">
                  <c:v>26.5</c:v>
                </c:pt>
                <c:pt idx="10537">
                  <c:v>26.5</c:v>
                </c:pt>
                <c:pt idx="10538">
                  <c:v>27.5</c:v>
                </c:pt>
                <c:pt idx="10539">
                  <c:v>27.5</c:v>
                </c:pt>
                <c:pt idx="10540">
                  <c:v>26.8</c:v>
                </c:pt>
                <c:pt idx="10541">
                  <c:v>27</c:v>
                </c:pt>
                <c:pt idx="10542">
                  <c:v>27</c:v>
                </c:pt>
                <c:pt idx="10543">
                  <c:v>28</c:v>
                </c:pt>
                <c:pt idx="10544">
                  <c:v>27.5</c:v>
                </c:pt>
                <c:pt idx="10545">
                  <c:v>28</c:v>
                </c:pt>
                <c:pt idx="10546">
                  <c:v>28</c:v>
                </c:pt>
                <c:pt idx="10547">
                  <c:v>27</c:v>
                </c:pt>
                <c:pt idx="10548">
                  <c:v>28</c:v>
                </c:pt>
                <c:pt idx="10549">
                  <c:v>27.5</c:v>
                </c:pt>
                <c:pt idx="10550">
                  <c:v>26</c:v>
                </c:pt>
                <c:pt idx="10551">
                  <c:v>26.5</c:v>
                </c:pt>
                <c:pt idx="10552">
                  <c:v>26</c:v>
                </c:pt>
                <c:pt idx="10553">
                  <c:v>23.5</c:v>
                </c:pt>
                <c:pt idx="10554">
                  <c:v>23.5</c:v>
                </c:pt>
                <c:pt idx="10555">
                  <c:v>23.5</c:v>
                </c:pt>
                <c:pt idx="10556">
                  <c:v>24.5</c:v>
                </c:pt>
                <c:pt idx="10557">
                  <c:v>24</c:v>
                </c:pt>
                <c:pt idx="10558">
                  <c:v>22.6</c:v>
                </c:pt>
                <c:pt idx="10559">
                  <c:v>22.5</c:v>
                </c:pt>
                <c:pt idx="10560">
                  <c:v>23.7</c:v>
                </c:pt>
                <c:pt idx="10561">
                  <c:v>22.5</c:v>
                </c:pt>
                <c:pt idx="10562">
                  <c:v>30</c:v>
                </c:pt>
                <c:pt idx="10563">
                  <c:v>23</c:v>
                </c:pt>
                <c:pt idx="10564">
                  <c:v>22.6</c:v>
                </c:pt>
                <c:pt idx="10565">
                  <c:v>24</c:v>
                </c:pt>
                <c:pt idx="10566">
                  <c:v>24</c:v>
                </c:pt>
                <c:pt idx="10567">
                  <c:v>23</c:v>
                </c:pt>
                <c:pt idx="10568">
                  <c:v>21.5</c:v>
                </c:pt>
                <c:pt idx="10569">
                  <c:v>24.3</c:v>
                </c:pt>
                <c:pt idx="10570">
                  <c:v>22.9</c:v>
                </c:pt>
                <c:pt idx="10571">
                  <c:v>23</c:v>
                </c:pt>
                <c:pt idx="10572">
                  <c:v>23</c:v>
                </c:pt>
                <c:pt idx="10573">
                  <c:v>20.399999999999999</c:v>
                </c:pt>
                <c:pt idx="10574">
                  <c:v>24.4</c:v>
                </c:pt>
                <c:pt idx="10575">
                  <c:v>23</c:v>
                </c:pt>
                <c:pt idx="10576">
                  <c:v>20</c:v>
                </c:pt>
                <c:pt idx="10577">
                  <c:v>20.7</c:v>
                </c:pt>
                <c:pt idx="10578">
                  <c:v>21</c:v>
                </c:pt>
                <c:pt idx="10579">
                  <c:v>21.3</c:v>
                </c:pt>
                <c:pt idx="10580">
                  <c:v>23</c:v>
                </c:pt>
                <c:pt idx="10581">
                  <c:v>24</c:v>
                </c:pt>
                <c:pt idx="10582">
                  <c:v>23.5</c:v>
                </c:pt>
                <c:pt idx="10583">
                  <c:v>19</c:v>
                </c:pt>
                <c:pt idx="10584">
                  <c:v>20</c:v>
                </c:pt>
                <c:pt idx="10585">
                  <c:v>20</c:v>
                </c:pt>
                <c:pt idx="10586">
                  <c:v>19.8</c:v>
                </c:pt>
                <c:pt idx="10587">
                  <c:v>19</c:v>
                </c:pt>
                <c:pt idx="10588">
                  <c:v>20</c:v>
                </c:pt>
                <c:pt idx="10589">
                  <c:v>12.5</c:v>
                </c:pt>
                <c:pt idx="10590">
                  <c:v>19</c:v>
                </c:pt>
                <c:pt idx="10591">
                  <c:v>16.5</c:v>
                </c:pt>
                <c:pt idx="10592">
                  <c:v>17.8</c:v>
                </c:pt>
                <c:pt idx="10594">
                  <c:v>14.5</c:v>
                </c:pt>
                <c:pt idx="10595">
                  <c:v>15</c:v>
                </c:pt>
                <c:pt idx="10596">
                  <c:v>20</c:v>
                </c:pt>
                <c:pt idx="10597">
                  <c:v>19</c:v>
                </c:pt>
                <c:pt idx="10598">
                  <c:v>18</c:v>
                </c:pt>
                <c:pt idx="10599">
                  <c:v>18</c:v>
                </c:pt>
                <c:pt idx="10600">
                  <c:v>22.5</c:v>
                </c:pt>
                <c:pt idx="10601">
                  <c:v>21</c:v>
                </c:pt>
                <c:pt idx="10603">
                  <c:v>17</c:v>
                </c:pt>
                <c:pt idx="10604">
                  <c:v>20.5</c:v>
                </c:pt>
                <c:pt idx="10605">
                  <c:v>21.3</c:v>
                </c:pt>
                <c:pt idx="10606">
                  <c:v>22.5</c:v>
                </c:pt>
                <c:pt idx="10607">
                  <c:v>24.4</c:v>
                </c:pt>
                <c:pt idx="10608">
                  <c:v>22</c:v>
                </c:pt>
                <c:pt idx="10609">
                  <c:v>24</c:v>
                </c:pt>
                <c:pt idx="10610">
                  <c:v>24</c:v>
                </c:pt>
                <c:pt idx="10611">
                  <c:v>26</c:v>
                </c:pt>
                <c:pt idx="10612">
                  <c:v>24.5</c:v>
                </c:pt>
                <c:pt idx="10613">
                  <c:v>24.5</c:v>
                </c:pt>
                <c:pt idx="10614">
                  <c:v>24.5</c:v>
                </c:pt>
                <c:pt idx="10615">
                  <c:v>25.5</c:v>
                </c:pt>
                <c:pt idx="10616">
                  <c:v>25.7</c:v>
                </c:pt>
                <c:pt idx="10617">
                  <c:v>25.1</c:v>
                </c:pt>
                <c:pt idx="10618">
                  <c:v>24.7</c:v>
                </c:pt>
                <c:pt idx="10619">
                  <c:v>25</c:v>
                </c:pt>
                <c:pt idx="10620">
                  <c:v>24.5</c:v>
                </c:pt>
                <c:pt idx="10621">
                  <c:v>22.4</c:v>
                </c:pt>
                <c:pt idx="10622">
                  <c:v>26.2</c:v>
                </c:pt>
                <c:pt idx="10623">
                  <c:v>25.5</c:v>
                </c:pt>
                <c:pt idx="10624">
                  <c:v>23</c:v>
                </c:pt>
                <c:pt idx="10625">
                  <c:v>25.2</c:v>
                </c:pt>
                <c:pt idx="10626">
                  <c:v>24</c:v>
                </c:pt>
                <c:pt idx="10627">
                  <c:v>24.2</c:v>
                </c:pt>
                <c:pt idx="10628">
                  <c:v>24</c:v>
                </c:pt>
                <c:pt idx="10629">
                  <c:v>23.7</c:v>
                </c:pt>
                <c:pt idx="10630">
                  <c:v>24.2</c:v>
                </c:pt>
                <c:pt idx="10631">
                  <c:v>22.5</c:v>
                </c:pt>
                <c:pt idx="10632">
                  <c:v>21.5</c:v>
                </c:pt>
                <c:pt idx="10633">
                  <c:v>26.8</c:v>
                </c:pt>
                <c:pt idx="10634">
                  <c:v>26.1</c:v>
                </c:pt>
                <c:pt idx="10635">
                  <c:v>27</c:v>
                </c:pt>
                <c:pt idx="10636">
                  <c:v>26</c:v>
                </c:pt>
                <c:pt idx="10637">
                  <c:v>26.7</c:v>
                </c:pt>
                <c:pt idx="10638">
                  <c:v>24.4</c:v>
                </c:pt>
                <c:pt idx="10639">
                  <c:v>23</c:v>
                </c:pt>
                <c:pt idx="10640">
                  <c:v>22.2</c:v>
                </c:pt>
                <c:pt idx="10641">
                  <c:v>22.4</c:v>
                </c:pt>
                <c:pt idx="10642">
                  <c:v>21.7</c:v>
                </c:pt>
                <c:pt idx="10643">
                  <c:v>21.4</c:v>
                </c:pt>
                <c:pt idx="10644">
                  <c:v>24.5</c:v>
                </c:pt>
                <c:pt idx="10645">
                  <c:v>23.5</c:v>
                </c:pt>
                <c:pt idx="10646">
                  <c:v>23</c:v>
                </c:pt>
                <c:pt idx="10647">
                  <c:v>24.4</c:v>
                </c:pt>
                <c:pt idx="10648">
                  <c:v>18</c:v>
                </c:pt>
                <c:pt idx="10649">
                  <c:v>19.5</c:v>
                </c:pt>
                <c:pt idx="10650">
                  <c:v>26.6</c:v>
                </c:pt>
                <c:pt idx="10651">
                  <c:v>19.399999999999999</c:v>
                </c:pt>
                <c:pt idx="10652">
                  <c:v>16.600000000000001</c:v>
                </c:pt>
                <c:pt idx="10653">
                  <c:v>23.4</c:v>
                </c:pt>
                <c:pt idx="10654">
                  <c:v>23</c:v>
                </c:pt>
                <c:pt idx="10655">
                  <c:v>22.5</c:v>
                </c:pt>
                <c:pt idx="10656">
                  <c:v>24.2</c:v>
                </c:pt>
                <c:pt idx="10657">
                  <c:v>25</c:v>
                </c:pt>
                <c:pt idx="10658">
                  <c:v>25</c:v>
                </c:pt>
                <c:pt idx="10659">
                  <c:v>26</c:v>
                </c:pt>
                <c:pt idx="10660">
                  <c:v>24.4</c:v>
                </c:pt>
                <c:pt idx="10661">
                  <c:v>26.6</c:v>
                </c:pt>
                <c:pt idx="10662">
                  <c:v>27.5</c:v>
                </c:pt>
                <c:pt idx="10663">
                  <c:v>24.7</c:v>
                </c:pt>
                <c:pt idx="10664">
                  <c:v>27.7</c:v>
                </c:pt>
                <c:pt idx="10665">
                  <c:v>27</c:v>
                </c:pt>
                <c:pt idx="10666">
                  <c:v>26.8</c:v>
                </c:pt>
                <c:pt idx="10667">
                  <c:v>27.4</c:v>
                </c:pt>
                <c:pt idx="10668">
                  <c:v>29.5</c:v>
                </c:pt>
                <c:pt idx="10669">
                  <c:v>31</c:v>
                </c:pt>
                <c:pt idx="10670">
                  <c:v>31.2</c:v>
                </c:pt>
                <c:pt idx="10671">
                  <c:v>32</c:v>
                </c:pt>
                <c:pt idx="10672">
                  <c:v>31.5</c:v>
                </c:pt>
                <c:pt idx="10673">
                  <c:v>29</c:v>
                </c:pt>
                <c:pt idx="10674">
                  <c:v>23</c:v>
                </c:pt>
                <c:pt idx="10675">
                  <c:v>25.4</c:v>
                </c:pt>
                <c:pt idx="10676">
                  <c:v>25.8</c:v>
                </c:pt>
                <c:pt idx="10677">
                  <c:v>27.2</c:v>
                </c:pt>
                <c:pt idx="10678">
                  <c:v>27.6</c:v>
                </c:pt>
                <c:pt idx="10679">
                  <c:v>22.6</c:v>
                </c:pt>
                <c:pt idx="10680">
                  <c:v>21</c:v>
                </c:pt>
                <c:pt idx="10681">
                  <c:v>27.2</c:v>
                </c:pt>
                <c:pt idx="10682">
                  <c:v>30.7</c:v>
                </c:pt>
                <c:pt idx="10683">
                  <c:v>30.8</c:v>
                </c:pt>
                <c:pt idx="10684">
                  <c:v>29.3</c:v>
                </c:pt>
                <c:pt idx="10685">
                  <c:v>28.6</c:v>
                </c:pt>
                <c:pt idx="10686">
                  <c:v>28</c:v>
                </c:pt>
                <c:pt idx="10687">
                  <c:v>29.4</c:v>
                </c:pt>
                <c:pt idx="10688">
                  <c:v>28</c:v>
                </c:pt>
                <c:pt idx="10689">
                  <c:v>29.5</c:v>
                </c:pt>
                <c:pt idx="10690">
                  <c:v>32.300000000000011</c:v>
                </c:pt>
                <c:pt idx="10691">
                  <c:v>32.9</c:v>
                </c:pt>
                <c:pt idx="10692">
                  <c:v>31.5</c:v>
                </c:pt>
                <c:pt idx="10693">
                  <c:v>32.5</c:v>
                </c:pt>
                <c:pt idx="10694">
                  <c:v>34.200000000000003</c:v>
                </c:pt>
                <c:pt idx="10695">
                  <c:v>34.5</c:v>
                </c:pt>
                <c:pt idx="10696">
                  <c:v>34</c:v>
                </c:pt>
                <c:pt idx="10697">
                  <c:v>33</c:v>
                </c:pt>
                <c:pt idx="10698">
                  <c:v>34.5</c:v>
                </c:pt>
                <c:pt idx="10699">
                  <c:v>35</c:v>
                </c:pt>
                <c:pt idx="10700">
                  <c:v>37</c:v>
                </c:pt>
                <c:pt idx="10701">
                  <c:v>38.200000000000003</c:v>
                </c:pt>
                <c:pt idx="10702">
                  <c:v>36.5</c:v>
                </c:pt>
                <c:pt idx="10703">
                  <c:v>36.5</c:v>
                </c:pt>
                <c:pt idx="10704">
                  <c:v>36.800000000000011</c:v>
                </c:pt>
                <c:pt idx="10705">
                  <c:v>39.5</c:v>
                </c:pt>
                <c:pt idx="10706">
                  <c:v>39.5</c:v>
                </c:pt>
                <c:pt idx="10707">
                  <c:v>36.200000000000003</c:v>
                </c:pt>
                <c:pt idx="10708">
                  <c:v>36</c:v>
                </c:pt>
                <c:pt idx="10709">
                  <c:v>35.9</c:v>
                </c:pt>
                <c:pt idx="10710">
                  <c:v>35</c:v>
                </c:pt>
                <c:pt idx="10711">
                  <c:v>33.700000000000003</c:v>
                </c:pt>
                <c:pt idx="10712">
                  <c:v>36.200000000000003</c:v>
                </c:pt>
                <c:pt idx="10713">
                  <c:v>36</c:v>
                </c:pt>
                <c:pt idx="10714">
                  <c:v>34</c:v>
                </c:pt>
                <c:pt idx="10715">
                  <c:v>34</c:v>
                </c:pt>
                <c:pt idx="10716">
                  <c:v>36</c:v>
                </c:pt>
                <c:pt idx="10717">
                  <c:v>22.5</c:v>
                </c:pt>
                <c:pt idx="10718">
                  <c:v>32.5</c:v>
                </c:pt>
                <c:pt idx="10719">
                  <c:v>24</c:v>
                </c:pt>
                <c:pt idx="10720">
                  <c:v>32.5</c:v>
                </c:pt>
                <c:pt idx="10721">
                  <c:v>34</c:v>
                </c:pt>
                <c:pt idx="10722">
                  <c:v>35.200000000000003</c:v>
                </c:pt>
                <c:pt idx="10723">
                  <c:v>31.5</c:v>
                </c:pt>
                <c:pt idx="10724">
                  <c:v>29.8</c:v>
                </c:pt>
                <c:pt idx="10725">
                  <c:v>29.8</c:v>
                </c:pt>
                <c:pt idx="10726">
                  <c:v>33.5</c:v>
                </c:pt>
                <c:pt idx="10727">
                  <c:v>32.200000000000003</c:v>
                </c:pt>
                <c:pt idx="10728">
                  <c:v>32.700000000000003</c:v>
                </c:pt>
                <c:pt idx="10729">
                  <c:v>34</c:v>
                </c:pt>
                <c:pt idx="10730">
                  <c:v>35.5</c:v>
                </c:pt>
                <c:pt idx="10731">
                  <c:v>33.200000000000003</c:v>
                </c:pt>
                <c:pt idx="10732">
                  <c:v>33.1</c:v>
                </c:pt>
                <c:pt idx="10733">
                  <c:v>34.1</c:v>
                </c:pt>
                <c:pt idx="10734">
                  <c:v>33.5</c:v>
                </c:pt>
                <c:pt idx="10735">
                  <c:v>33.4</c:v>
                </c:pt>
                <c:pt idx="10736">
                  <c:v>34.300000000000011</c:v>
                </c:pt>
                <c:pt idx="10737">
                  <c:v>34.5</c:v>
                </c:pt>
                <c:pt idx="10738">
                  <c:v>33</c:v>
                </c:pt>
                <c:pt idx="10739">
                  <c:v>30.5</c:v>
                </c:pt>
                <c:pt idx="10740">
                  <c:v>32.5</c:v>
                </c:pt>
                <c:pt idx="10741">
                  <c:v>34</c:v>
                </c:pt>
                <c:pt idx="10742">
                  <c:v>34.300000000000011</c:v>
                </c:pt>
                <c:pt idx="10743">
                  <c:v>33.5</c:v>
                </c:pt>
                <c:pt idx="10744">
                  <c:v>35</c:v>
                </c:pt>
                <c:pt idx="10745">
                  <c:v>36.5</c:v>
                </c:pt>
                <c:pt idx="10746">
                  <c:v>36</c:v>
                </c:pt>
                <c:pt idx="10747">
                  <c:v>35</c:v>
                </c:pt>
                <c:pt idx="10748">
                  <c:v>35.300000000000011</c:v>
                </c:pt>
                <c:pt idx="10749">
                  <c:v>36.5</c:v>
                </c:pt>
                <c:pt idx="10750">
                  <c:v>36.5</c:v>
                </c:pt>
                <c:pt idx="10751">
                  <c:v>37.6</c:v>
                </c:pt>
                <c:pt idx="10752">
                  <c:v>37.200000000000003</c:v>
                </c:pt>
                <c:pt idx="10753">
                  <c:v>37</c:v>
                </c:pt>
                <c:pt idx="10754">
                  <c:v>34.700000000000003</c:v>
                </c:pt>
                <c:pt idx="10755">
                  <c:v>35</c:v>
                </c:pt>
                <c:pt idx="10756">
                  <c:v>35.200000000000003</c:v>
                </c:pt>
                <c:pt idx="10757">
                  <c:v>36</c:v>
                </c:pt>
                <c:pt idx="10758">
                  <c:v>36</c:v>
                </c:pt>
                <c:pt idx="10759">
                  <c:v>34.300000000000011</c:v>
                </c:pt>
                <c:pt idx="10760">
                  <c:v>34</c:v>
                </c:pt>
                <c:pt idx="10761">
                  <c:v>33.200000000000003</c:v>
                </c:pt>
                <c:pt idx="10762">
                  <c:v>33.5</c:v>
                </c:pt>
                <c:pt idx="10763">
                  <c:v>32.5</c:v>
                </c:pt>
                <c:pt idx="10764">
                  <c:v>32.5</c:v>
                </c:pt>
                <c:pt idx="10765">
                  <c:v>32.200000000000003</c:v>
                </c:pt>
                <c:pt idx="10766">
                  <c:v>33</c:v>
                </c:pt>
                <c:pt idx="10767">
                  <c:v>29</c:v>
                </c:pt>
                <c:pt idx="10768">
                  <c:v>30.5</c:v>
                </c:pt>
                <c:pt idx="10769">
                  <c:v>32.800000000000011</c:v>
                </c:pt>
                <c:pt idx="10770">
                  <c:v>32.5</c:v>
                </c:pt>
                <c:pt idx="10771">
                  <c:v>32</c:v>
                </c:pt>
                <c:pt idx="10772">
                  <c:v>33.5</c:v>
                </c:pt>
                <c:pt idx="10773">
                  <c:v>33.4</c:v>
                </c:pt>
                <c:pt idx="10774">
                  <c:v>33</c:v>
                </c:pt>
                <c:pt idx="10775">
                  <c:v>32</c:v>
                </c:pt>
                <c:pt idx="10776">
                  <c:v>32</c:v>
                </c:pt>
                <c:pt idx="10777">
                  <c:v>33.200000000000003</c:v>
                </c:pt>
                <c:pt idx="10778">
                  <c:v>31</c:v>
                </c:pt>
                <c:pt idx="10779">
                  <c:v>29.3</c:v>
                </c:pt>
                <c:pt idx="10780">
                  <c:v>31.5</c:v>
                </c:pt>
                <c:pt idx="10781">
                  <c:v>31</c:v>
                </c:pt>
                <c:pt idx="10782">
                  <c:v>27</c:v>
                </c:pt>
                <c:pt idx="10783">
                  <c:v>25.5</c:v>
                </c:pt>
                <c:pt idx="10784">
                  <c:v>26.8</c:v>
                </c:pt>
                <c:pt idx="10785">
                  <c:v>30</c:v>
                </c:pt>
                <c:pt idx="10786">
                  <c:v>32.5</c:v>
                </c:pt>
                <c:pt idx="10787">
                  <c:v>31.4</c:v>
                </c:pt>
                <c:pt idx="10788">
                  <c:v>31.6</c:v>
                </c:pt>
                <c:pt idx="10789">
                  <c:v>32.5</c:v>
                </c:pt>
                <c:pt idx="10790">
                  <c:v>30.5</c:v>
                </c:pt>
                <c:pt idx="10791">
                  <c:v>31.8</c:v>
                </c:pt>
                <c:pt idx="10792">
                  <c:v>28.5</c:v>
                </c:pt>
                <c:pt idx="10793">
                  <c:v>29.5</c:v>
                </c:pt>
                <c:pt idx="10794">
                  <c:v>30</c:v>
                </c:pt>
                <c:pt idx="10795">
                  <c:v>30.6</c:v>
                </c:pt>
                <c:pt idx="10796">
                  <c:v>31.5</c:v>
                </c:pt>
                <c:pt idx="10797">
                  <c:v>30</c:v>
                </c:pt>
                <c:pt idx="10798">
                  <c:v>33.5</c:v>
                </c:pt>
                <c:pt idx="10799">
                  <c:v>32.5</c:v>
                </c:pt>
                <c:pt idx="10800">
                  <c:v>31.5</c:v>
                </c:pt>
                <c:pt idx="10801">
                  <c:v>29</c:v>
                </c:pt>
                <c:pt idx="10802">
                  <c:v>28</c:v>
                </c:pt>
                <c:pt idx="10803">
                  <c:v>28.5</c:v>
                </c:pt>
                <c:pt idx="10804">
                  <c:v>30.5</c:v>
                </c:pt>
                <c:pt idx="10805">
                  <c:v>31</c:v>
                </c:pt>
                <c:pt idx="10806">
                  <c:v>32.6</c:v>
                </c:pt>
                <c:pt idx="10807">
                  <c:v>32.800000000000011</c:v>
                </c:pt>
                <c:pt idx="10808">
                  <c:v>32</c:v>
                </c:pt>
                <c:pt idx="10809">
                  <c:v>30.3</c:v>
                </c:pt>
                <c:pt idx="10810">
                  <c:v>32</c:v>
                </c:pt>
                <c:pt idx="10811">
                  <c:v>32</c:v>
                </c:pt>
                <c:pt idx="10812">
                  <c:v>31</c:v>
                </c:pt>
                <c:pt idx="10813">
                  <c:v>31.3</c:v>
                </c:pt>
                <c:pt idx="10814">
                  <c:v>32</c:v>
                </c:pt>
                <c:pt idx="10815">
                  <c:v>29</c:v>
                </c:pt>
                <c:pt idx="10816">
                  <c:v>31.3</c:v>
                </c:pt>
                <c:pt idx="10817">
                  <c:v>28.2</c:v>
                </c:pt>
                <c:pt idx="10818">
                  <c:v>27</c:v>
                </c:pt>
                <c:pt idx="10819">
                  <c:v>29</c:v>
                </c:pt>
                <c:pt idx="10820">
                  <c:v>31</c:v>
                </c:pt>
                <c:pt idx="10821">
                  <c:v>31.7</c:v>
                </c:pt>
                <c:pt idx="10822">
                  <c:v>31.7</c:v>
                </c:pt>
                <c:pt idx="10823">
                  <c:v>32</c:v>
                </c:pt>
                <c:pt idx="10824">
                  <c:v>32.5</c:v>
                </c:pt>
                <c:pt idx="10825">
                  <c:v>33.5</c:v>
                </c:pt>
                <c:pt idx="10826">
                  <c:v>33</c:v>
                </c:pt>
                <c:pt idx="10827">
                  <c:v>32.5</c:v>
                </c:pt>
                <c:pt idx="10828">
                  <c:v>32.9</c:v>
                </c:pt>
                <c:pt idx="10829">
                  <c:v>33</c:v>
                </c:pt>
                <c:pt idx="10830">
                  <c:v>31.5</c:v>
                </c:pt>
                <c:pt idx="10831">
                  <c:v>31.7</c:v>
                </c:pt>
                <c:pt idx="10832">
                  <c:v>27.5</c:v>
                </c:pt>
                <c:pt idx="10833">
                  <c:v>32.5</c:v>
                </c:pt>
                <c:pt idx="10834">
                  <c:v>33.300000000000011</c:v>
                </c:pt>
                <c:pt idx="10835">
                  <c:v>33.9</c:v>
                </c:pt>
                <c:pt idx="10836">
                  <c:v>32.6</c:v>
                </c:pt>
                <c:pt idx="10837">
                  <c:v>32.700000000000003</c:v>
                </c:pt>
                <c:pt idx="10838">
                  <c:v>32.9</c:v>
                </c:pt>
                <c:pt idx="10839">
                  <c:v>31.5</c:v>
                </c:pt>
                <c:pt idx="10840">
                  <c:v>30.3</c:v>
                </c:pt>
                <c:pt idx="10841">
                  <c:v>30.4</c:v>
                </c:pt>
                <c:pt idx="10842">
                  <c:v>31</c:v>
                </c:pt>
                <c:pt idx="10843">
                  <c:v>32.200000000000003</c:v>
                </c:pt>
                <c:pt idx="10844">
                  <c:v>32.800000000000011</c:v>
                </c:pt>
                <c:pt idx="10845">
                  <c:v>32.5</c:v>
                </c:pt>
                <c:pt idx="10846">
                  <c:v>32</c:v>
                </c:pt>
                <c:pt idx="10847">
                  <c:v>31</c:v>
                </c:pt>
                <c:pt idx="10848">
                  <c:v>32.5</c:v>
                </c:pt>
                <c:pt idx="10849">
                  <c:v>33</c:v>
                </c:pt>
                <c:pt idx="10850">
                  <c:v>31</c:v>
                </c:pt>
                <c:pt idx="10851">
                  <c:v>32</c:v>
                </c:pt>
                <c:pt idx="10852">
                  <c:v>31.5</c:v>
                </c:pt>
                <c:pt idx="10853">
                  <c:v>32</c:v>
                </c:pt>
                <c:pt idx="10854">
                  <c:v>30.5</c:v>
                </c:pt>
                <c:pt idx="10855">
                  <c:v>32</c:v>
                </c:pt>
                <c:pt idx="10856">
                  <c:v>31.7</c:v>
                </c:pt>
                <c:pt idx="10857">
                  <c:v>31.3</c:v>
                </c:pt>
                <c:pt idx="10858">
                  <c:v>30.9</c:v>
                </c:pt>
                <c:pt idx="10859">
                  <c:v>32</c:v>
                </c:pt>
                <c:pt idx="10860">
                  <c:v>30.7</c:v>
                </c:pt>
                <c:pt idx="10861">
                  <c:v>31.3</c:v>
                </c:pt>
                <c:pt idx="10862">
                  <c:v>30.5</c:v>
                </c:pt>
                <c:pt idx="10863">
                  <c:v>32</c:v>
                </c:pt>
                <c:pt idx="10864">
                  <c:v>31.5</c:v>
                </c:pt>
                <c:pt idx="10865">
                  <c:v>32.300000000000011</c:v>
                </c:pt>
                <c:pt idx="10866">
                  <c:v>30.4</c:v>
                </c:pt>
                <c:pt idx="10867">
                  <c:v>30</c:v>
                </c:pt>
                <c:pt idx="10868">
                  <c:v>31.5</c:v>
                </c:pt>
                <c:pt idx="10869">
                  <c:v>31.9</c:v>
                </c:pt>
                <c:pt idx="10870">
                  <c:v>32</c:v>
                </c:pt>
                <c:pt idx="10871">
                  <c:v>31.5</c:v>
                </c:pt>
                <c:pt idx="10872">
                  <c:v>32.300000000000011</c:v>
                </c:pt>
                <c:pt idx="10873">
                  <c:v>32.6</c:v>
                </c:pt>
                <c:pt idx="10874">
                  <c:v>33.5</c:v>
                </c:pt>
                <c:pt idx="10875">
                  <c:v>30.5</c:v>
                </c:pt>
                <c:pt idx="10876">
                  <c:v>31.2</c:v>
                </c:pt>
                <c:pt idx="10877">
                  <c:v>30.6</c:v>
                </c:pt>
                <c:pt idx="10878">
                  <c:v>31.3</c:v>
                </c:pt>
                <c:pt idx="10879">
                  <c:v>29</c:v>
                </c:pt>
                <c:pt idx="10880">
                  <c:v>29.1</c:v>
                </c:pt>
                <c:pt idx="10881">
                  <c:v>28.6</c:v>
                </c:pt>
                <c:pt idx="10882">
                  <c:v>29.5</c:v>
                </c:pt>
                <c:pt idx="10883">
                  <c:v>29</c:v>
                </c:pt>
                <c:pt idx="10884">
                  <c:v>29.6</c:v>
                </c:pt>
                <c:pt idx="10885">
                  <c:v>30.5</c:v>
                </c:pt>
                <c:pt idx="10886">
                  <c:v>30.7</c:v>
                </c:pt>
                <c:pt idx="10887">
                  <c:v>30.2</c:v>
                </c:pt>
                <c:pt idx="10888">
                  <c:v>27.4</c:v>
                </c:pt>
                <c:pt idx="10889">
                  <c:v>29.5</c:v>
                </c:pt>
                <c:pt idx="10890">
                  <c:v>29.3</c:v>
                </c:pt>
                <c:pt idx="10891">
                  <c:v>29.4</c:v>
                </c:pt>
                <c:pt idx="10892">
                  <c:v>28.7</c:v>
                </c:pt>
                <c:pt idx="10893">
                  <c:v>28.5</c:v>
                </c:pt>
                <c:pt idx="10894">
                  <c:v>27.4</c:v>
                </c:pt>
                <c:pt idx="10895">
                  <c:v>29.3</c:v>
                </c:pt>
                <c:pt idx="10896">
                  <c:v>28.7</c:v>
                </c:pt>
                <c:pt idx="10897">
                  <c:v>26.6</c:v>
                </c:pt>
                <c:pt idx="10898">
                  <c:v>26.1</c:v>
                </c:pt>
                <c:pt idx="10899">
                  <c:v>26.2</c:v>
                </c:pt>
                <c:pt idx="10900">
                  <c:v>26.5</c:v>
                </c:pt>
                <c:pt idx="10901">
                  <c:v>26.6</c:v>
                </c:pt>
                <c:pt idx="10902">
                  <c:v>27</c:v>
                </c:pt>
                <c:pt idx="10903">
                  <c:v>29.9</c:v>
                </c:pt>
                <c:pt idx="10904">
                  <c:v>28.4</c:v>
                </c:pt>
                <c:pt idx="10905">
                  <c:v>28.8</c:v>
                </c:pt>
                <c:pt idx="10906">
                  <c:v>27.2</c:v>
                </c:pt>
                <c:pt idx="10907">
                  <c:v>27</c:v>
                </c:pt>
                <c:pt idx="10908">
                  <c:v>27</c:v>
                </c:pt>
                <c:pt idx="10909">
                  <c:v>27.1</c:v>
                </c:pt>
                <c:pt idx="10910">
                  <c:v>27</c:v>
                </c:pt>
                <c:pt idx="10911">
                  <c:v>26.7</c:v>
                </c:pt>
                <c:pt idx="10912">
                  <c:v>26.8</c:v>
                </c:pt>
                <c:pt idx="10913">
                  <c:v>26</c:v>
                </c:pt>
                <c:pt idx="10914">
                  <c:v>25.6</c:v>
                </c:pt>
                <c:pt idx="10915">
                  <c:v>26</c:v>
                </c:pt>
                <c:pt idx="10916">
                  <c:v>24.7</c:v>
                </c:pt>
                <c:pt idx="10917">
                  <c:v>20</c:v>
                </c:pt>
                <c:pt idx="10918">
                  <c:v>24.9</c:v>
                </c:pt>
                <c:pt idx="10919">
                  <c:v>26.5</c:v>
                </c:pt>
                <c:pt idx="10920">
                  <c:v>25.5</c:v>
                </c:pt>
                <c:pt idx="10921">
                  <c:v>27</c:v>
                </c:pt>
                <c:pt idx="10922">
                  <c:v>24.6</c:v>
                </c:pt>
                <c:pt idx="10923">
                  <c:v>25.5</c:v>
                </c:pt>
                <c:pt idx="10924">
                  <c:v>25.3</c:v>
                </c:pt>
                <c:pt idx="10925">
                  <c:v>25.2</c:v>
                </c:pt>
                <c:pt idx="10926">
                  <c:v>24.5</c:v>
                </c:pt>
                <c:pt idx="10927">
                  <c:v>22.6</c:v>
                </c:pt>
                <c:pt idx="10928">
                  <c:v>24</c:v>
                </c:pt>
                <c:pt idx="10929">
                  <c:v>22</c:v>
                </c:pt>
                <c:pt idx="10930">
                  <c:v>24.5</c:v>
                </c:pt>
                <c:pt idx="10931">
                  <c:v>22.7</c:v>
                </c:pt>
                <c:pt idx="10932">
                  <c:v>24</c:v>
                </c:pt>
                <c:pt idx="10933">
                  <c:v>24</c:v>
                </c:pt>
                <c:pt idx="10934">
                  <c:v>21.5</c:v>
                </c:pt>
                <c:pt idx="10935">
                  <c:v>21.4</c:v>
                </c:pt>
                <c:pt idx="10936">
                  <c:v>19.5</c:v>
                </c:pt>
                <c:pt idx="10937">
                  <c:v>21.8</c:v>
                </c:pt>
                <c:pt idx="10938">
                  <c:v>22</c:v>
                </c:pt>
                <c:pt idx="10939">
                  <c:v>24.5</c:v>
                </c:pt>
                <c:pt idx="10940">
                  <c:v>23.5</c:v>
                </c:pt>
                <c:pt idx="10941">
                  <c:v>21.4</c:v>
                </c:pt>
                <c:pt idx="10942">
                  <c:v>18.600000000000001</c:v>
                </c:pt>
                <c:pt idx="10943">
                  <c:v>21.2</c:v>
                </c:pt>
                <c:pt idx="10944">
                  <c:v>21.5</c:v>
                </c:pt>
                <c:pt idx="10945">
                  <c:v>21.5</c:v>
                </c:pt>
                <c:pt idx="10946">
                  <c:v>23.4</c:v>
                </c:pt>
                <c:pt idx="10947">
                  <c:v>22.8</c:v>
                </c:pt>
                <c:pt idx="10948">
                  <c:v>22.5</c:v>
                </c:pt>
                <c:pt idx="10949">
                  <c:v>22.6</c:v>
                </c:pt>
                <c:pt idx="10950">
                  <c:v>20.399999999999999</c:v>
                </c:pt>
                <c:pt idx="10951">
                  <c:v>21.3</c:v>
                </c:pt>
                <c:pt idx="10952">
                  <c:v>19.2</c:v>
                </c:pt>
                <c:pt idx="10953">
                  <c:v>20</c:v>
                </c:pt>
                <c:pt idx="10954">
                  <c:v>23</c:v>
                </c:pt>
                <c:pt idx="10955">
                  <c:v>19.399999999999999</c:v>
                </c:pt>
                <c:pt idx="10956">
                  <c:v>20.5</c:v>
                </c:pt>
                <c:pt idx="10957">
                  <c:v>15</c:v>
                </c:pt>
                <c:pt idx="10958">
                  <c:v>16.399999999999999</c:v>
                </c:pt>
                <c:pt idx="10959">
                  <c:v>16.100000000000001</c:v>
                </c:pt>
                <c:pt idx="10960">
                  <c:v>14.3</c:v>
                </c:pt>
                <c:pt idx="10961">
                  <c:v>19.899999999999999</c:v>
                </c:pt>
                <c:pt idx="10962">
                  <c:v>17.3</c:v>
                </c:pt>
                <c:pt idx="10963">
                  <c:v>17.899999999999999</c:v>
                </c:pt>
                <c:pt idx="10964">
                  <c:v>20.7</c:v>
                </c:pt>
                <c:pt idx="10965">
                  <c:v>18.8</c:v>
                </c:pt>
                <c:pt idx="10966">
                  <c:v>16</c:v>
                </c:pt>
                <c:pt idx="10967">
                  <c:v>19</c:v>
                </c:pt>
                <c:pt idx="10968">
                  <c:v>18.5</c:v>
                </c:pt>
                <c:pt idx="10969">
                  <c:v>18.399999999999999</c:v>
                </c:pt>
                <c:pt idx="10970">
                  <c:v>20.9</c:v>
                </c:pt>
                <c:pt idx="10971">
                  <c:v>20.399999999999999</c:v>
                </c:pt>
                <c:pt idx="10972">
                  <c:v>18.7</c:v>
                </c:pt>
                <c:pt idx="10973">
                  <c:v>17.7</c:v>
                </c:pt>
                <c:pt idx="10974">
                  <c:v>16.600000000000001</c:v>
                </c:pt>
                <c:pt idx="10975">
                  <c:v>18.5</c:v>
                </c:pt>
                <c:pt idx="10976">
                  <c:v>21</c:v>
                </c:pt>
                <c:pt idx="10977">
                  <c:v>20.5</c:v>
                </c:pt>
                <c:pt idx="10978">
                  <c:v>18.2</c:v>
                </c:pt>
                <c:pt idx="10979">
                  <c:v>18.899999999999999</c:v>
                </c:pt>
                <c:pt idx="10980">
                  <c:v>21.5</c:v>
                </c:pt>
                <c:pt idx="10981">
                  <c:v>20.5</c:v>
                </c:pt>
                <c:pt idx="10982">
                  <c:v>20.7</c:v>
                </c:pt>
                <c:pt idx="10983">
                  <c:v>21.6</c:v>
                </c:pt>
                <c:pt idx="10984">
                  <c:v>23</c:v>
                </c:pt>
                <c:pt idx="10985">
                  <c:v>21.6</c:v>
                </c:pt>
                <c:pt idx="10986">
                  <c:v>24.5</c:v>
                </c:pt>
                <c:pt idx="10987">
                  <c:v>25.4</c:v>
                </c:pt>
                <c:pt idx="10988">
                  <c:v>24</c:v>
                </c:pt>
                <c:pt idx="10989">
                  <c:v>24</c:v>
                </c:pt>
                <c:pt idx="10990">
                  <c:v>24.5</c:v>
                </c:pt>
                <c:pt idx="10991">
                  <c:v>25</c:v>
                </c:pt>
                <c:pt idx="10992">
                  <c:v>22</c:v>
                </c:pt>
                <c:pt idx="10993">
                  <c:v>24.4</c:v>
                </c:pt>
                <c:pt idx="10994">
                  <c:v>20.5</c:v>
                </c:pt>
                <c:pt idx="10995">
                  <c:v>25</c:v>
                </c:pt>
                <c:pt idx="10996">
                  <c:v>26.1</c:v>
                </c:pt>
                <c:pt idx="10997">
                  <c:v>26.8</c:v>
                </c:pt>
                <c:pt idx="10998">
                  <c:v>27.1</c:v>
                </c:pt>
                <c:pt idx="10999">
                  <c:v>25</c:v>
                </c:pt>
                <c:pt idx="11000">
                  <c:v>21.3</c:v>
                </c:pt>
                <c:pt idx="11001">
                  <c:v>25.3</c:v>
                </c:pt>
                <c:pt idx="11002">
                  <c:v>25.9</c:v>
                </c:pt>
                <c:pt idx="11003">
                  <c:v>26.9</c:v>
                </c:pt>
                <c:pt idx="11004">
                  <c:v>25.5</c:v>
                </c:pt>
                <c:pt idx="11005">
                  <c:v>25.9</c:v>
                </c:pt>
                <c:pt idx="11006">
                  <c:v>22.2</c:v>
                </c:pt>
                <c:pt idx="11007">
                  <c:v>27</c:v>
                </c:pt>
                <c:pt idx="11008">
                  <c:v>26.3</c:v>
                </c:pt>
                <c:pt idx="11009">
                  <c:v>27.5</c:v>
                </c:pt>
                <c:pt idx="11010">
                  <c:v>30.5</c:v>
                </c:pt>
                <c:pt idx="11011">
                  <c:v>30.9</c:v>
                </c:pt>
                <c:pt idx="11012">
                  <c:v>28.1</c:v>
                </c:pt>
                <c:pt idx="11013">
                  <c:v>30.5</c:v>
                </c:pt>
                <c:pt idx="11014">
                  <c:v>30.4</c:v>
                </c:pt>
                <c:pt idx="11015">
                  <c:v>25.5</c:v>
                </c:pt>
                <c:pt idx="11016">
                  <c:v>23.5</c:v>
                </c:pt>
                <c:pt idx="11017">
                  <c:v>26.5</c:v>
                </c:pt>
                <c:pt idx="11018">
                  <c:v>27.5</c:v>
                </c:pt>
                <c:pt idx="11019">
                  <c:v>27.5</c:v>
                </c:pt>
                <c:pt idx="11020">
                  <c:v>28</c:v>
                </c:pt>
                <c:pt idx="11021">
                  <c:v>20.399999999999999</c:v>
                </c:pt>
                <c:pt idx="11022">
                  <c:v>21</c:v>
                </c:pt>
                <c:pt idx="11023">
                  <c:v>25</c:v>
                </c:pt>
                <c:pt idx="11024">
                  <c:v>25.5</c:v>
                </c:pt>
                <c:pt idx="11025">
                  <c:v>25.3</c:v>
                </c:pt>
                <c:pt idx="11026">
                  <c:v>29.5</c:v>
                </c:pt>
                <c:pt idx="11027">
                  <c:v>30.9</c:v>
                </c:pt>
                <c:pt idx="11028">
                  <c:v>31</c:v>
                </c:pt>
                <c:pt idx="11029">
                  <c:v>30.4</c:v>
                </c:pt>
                <c:pt idx="11030">
                  <c:v>30.9</c:v>
                </c:pt>
                <c:pt idx="11031">
                  <c:v>24.2</c:v>
                </c:pt>
                <c:pt idx="11032">
                  <c:v>28</c:v>
                </c:pt>
                <c:pt idx="11033">
                  <c:v>31.7</c:v>
                </c:pt>
                <c:pt idx="11034">
                  <c:v>33.200000000000003</c:v>
                </c:pt>
                <c:pt idx="11035">
                  <c:v>34</c:v>
                </c:pt>
                <c:pt idx="11036">
                  <c:v>34.5</c:v>
                </c:pt>
                <c:pt idx="11037">
                  <c:v>30.5</c:v>
                </c:pt>
                <c:pt idx="11038">
                  <c:v>30.1</c:v>
                </c:pt>
                <c:pt idx="11039">
                  <c:v>33.4</c:v>
                </c:pt>
                <c:pt idx="11040">
                  <c:v>20.9</c:v>
                </c:pt>
                <c:pt idx="11041">
                  <c:v>26.5</c:v>
                </c:pt>
                <c:pt idx="11042">
                  <c:v>27.7</c:v>
                </c:pt>
                <c:pt idx="11043">
                  <c:v>29.2</c:v>
                </c:pt>
                <c:pt idx="11044">
                  <c:v>31.5</c:v>
                </c:pt>
                <c:pt idx="11045">
                  <c:v>32.200000000000003</c:v>
                </c:pt>
                <c:pt idx="11046">
                  <c:v>34</c:v>
                </c:pt>
                <c:pt idx="11047">
                  <c:v>33.700000000000003</c:v>
                </c:pt>
                <c:pt idx="11048">
                  <c:v>33.200000000000003</c:v>
                </c:pt>
                <c:pt idx="11049">
                  <c:v>33.4</c:v>
                </c:pt>
                <c:pt idx="11050">
                  <c:v>37</c:v>
                </c:pt>
                <c:pt idx="11051">
                  <c:v>35.700000000000003</c:v>
                </c:pt>
                <c:pt idx="11052">
                  <c:v>34.800000000000011</c:v>
                </c:pt>
                <c:pt idx="11053">
                  <c:v>34.5</c:v>
                </c:pt>
                <c:pt idx="11054">
                  <c:v>34.700000000000003</c:v>
                </c:pt>
                <c:pt idx="11055">
                  <c:v>32.300000000000011</c:v>
                </c:pt>
                <c:pt idx="11056">
                  <c:v>33.4</c:v>
                </c:pt>
                <c:pt idx="11057">
                  <c:v>27.2</c:v>
                </c:pt>
                <c:pt idx="11058">
                  <c:v>30.1</c:v>
                </c:pt>
                <c:pt idx="11059">
                  <c:v>31.5</c:v>
                </c:pt>
                <c:pt idx="11060">
                  <c:v>32.800000000000011</c:v>
                </c:pt>
                <c:pt idx="11061">
                  <c:v>33.9</c:v>
                </c:pt>
                <c:pt idx="11062">
                  <c:v>30.4</c:v>
                </c:pt>
                <c:pt idx="11063">
                  <c:v>29.7</c:v>
                </c:pt>
                <c:pt idx="11064">
                  <c:v>33.200000000000003</c:v>
                </c:pt>
                <c:pt idx="11065">
                  <c:v>31.9</c:v>
                </c:pt>
                <c:pt idx="11066">
                  <c:v>32.5</c:v>
                </c:pt>
                <c:pt idx="11067">
                  <c:v>33.800000000000011</c:v>
                </c:pt>
                <c:pt idx="11068">
                  <c:v>34.5</c:v>
                </c:pt>
                <c:pt idx="11069">
                  <c:v>35.800000000000011</c:v>
                </c:pt>
                <c:pt idx="11070">
                  <c:v>36.9</c:v>
                </c:pt>
                <c:pt idx="11071">
                  <c:v>36.200000000000003</c:v>
                </c:pt>
                <c:pt idx="11072">
                  <c:v>35.9</c:v>
                </c:pt>
                <c:pt idx="11073">
                  <c:v>36.300000000000011</c:v>
                </c:pt>
                <c:pt idx="11074">
                  <c:v>37.200000000000003</c:v>
                </c:pt>
                <c:pt idx="11075">
                  <c:v>37.1</c:v>
                </c:pt>
                <c:pt idx="11076">
                  <c:v>37.300000000000011</c:v>
                </c:pt>
                <c:pt idx="11077">
                  <c:v>35.9</c:v>
                </c:pt>
                <c:pt idx="11078">
                  <c:v>36.9</c:v>
                </c:pt>
                <c:pt idx="11079">
                  <c:v>37</c:v>
                </c:pt>
                <c:pt idx="11080">
                  <c:v>36.1</c:v>
                </c:pt>
                <c:pt idx="11081">
                  <c:v>36</c:v>
                </c:pt>
                <c:pt idx="11082">
                  <c:v>38</c:v>
                </c:pt>
                <c:pt idx="11083">
                  <c:v>38.700000000000003</c:v>
                </c:pt>
                <c:pt idx="11084">
                  <c:v>38</c:v>
                </c:pt>
                <c:pt idx="11085">
                  <c:v>38.200000000000003</c:v>
                </c:pt>
                <c:pt idx="11086">
                  <c:v>39.800000000000011</c:v>
                </c:pt>
                <c:pt idx="11087">
                  <c:v>40.200000000000003</c:v>
                </c:pt>
                <c:pt idx="11088">
                  <c:v>38.200000000000003</c:v>
                </c:pt>
                <c:pt idx="11089">
                  <c:v>38.800000000000011</c:v>
                </c:pt>
                <c:pt idx="11090">
                  <c:v>37.700000000000003</c:v>
                </c:pt>
                <c:pt idx="11091">
                  <c:v>39</c:v>
                </c:pt>
                <c:pt idx="11092">
                  <c:v>39.6</c:v>
                </c:pt>
                <c:pt idx="11093">
                  <c:v>37.5</c:v>
                </c:pt>
                <c:pt idx="11094">
                  <c:v>36</c:v>
                </c:pt>
                <c:pt idx="11095">
                  <c:v>35.800000000000011</c:v>
                </c:pt>
                <c:pt idx="11096">
                  <c:v>38.4</c:v>
                </c:pt>
                <c:pt idx="11097">
                  <c:v>35.9</c:v>
                </c:pt>
                <c:pt idx="11098">
                  <c:v>34.9</c:v>
                </c:pt>
                <c:pt idx="11099">
                  <c:v>36.700000000000003</c:v>
                </c:pt>
                <c:pt idx="11100">
                  <c:v>36.4</c:v>
                </c:pt>
                <c:pt idx="11101">
                  <c:v>38.700000000000003</c:v>
                </c:pt>
                <c:pt idx="11102">
                  <c:v>39.1</c:v>
                </c:pt>
                <c:pt idx="11103">
                  <c:v>37.300000000000011</c:v>
                </c:pt>
                <c:pt idx="11104">
                  <c:v>36.700000000000003</c:v>
                </c:pt>
                <c:pt idx="11105">
                  <c:v>37</c:v>
                </c:pt>
                <c:pt idx="11106">
                  <c:v>37</c:v>
                </c:pt>
                <c:pt idx="11107">
                  <c:v>37.800000000000011</c:v>
                </c:pt>
                <c:pt idx="11108">
                  <c:v>37.9</c:v>
                </c:pt>
                <c:pt idx="11109">
                  <c:v>35.4</c:v>
                </c:pt>
                <c:pt idx="11110">
                  <c:v>36.800000000000011</c:v>
                </c:pt>
                <c:pt idx="11111">
                  <c:v>35.4</c:v>
                </c:pt>
                <c:pt idx="11112">
                  <c:v>37</c:v>
                </c:pt>
                <c:pt idx="11113">
                  <c:v>35.9</c:v>
                </c:pt>
                <c:pt idx="11114">
                  <c:v>37.200000000000003</c:v>
                </c:pt>
                <c:pt idx="11115">
                  <c:v>37.800000000000011</c:v>
                </c:pt>
                <c:pt idx="11116">
                  <c:v>35.700000000000003</c:v>
                </c:pt>
                <c:pt idx="11117">
                  <c:v>34.800000000000011</c:v>
                </c:pt>
                <c:pt idx="11118">
                  <c:v>30.5</c:v>
                </c:pt>
                <c:pt idx="11119">
                  <c:v>29.2</c:v>
                </c:pt>
                <c:pt idx="11120">
                  <c:v>29.8</c:v>
                </c:pt>
                <c:pt idx="11121">
                  <c:v>30.5</c:v>
                </c:pt>
                <c:pt idx="11122">
                  <c:v>32.4</c:v>
                </c:pt>
                <c:pt idx="11123">
                  <c:v>32.6</c:v>
                </c:pt>
                <c:pt idx="11124">
                  <c:v>33</c:v>
                </c:pt>
                <c:pt idx="11125">
                  <c:v>34.5</c:v>
                </c:pt>
                <c:pt idx="11126">
                  <c:v>32.4</c:v>
                </c:pt>
                <c:pt idx="11127">
                  <c:v>30.6</c:v>
                </c:pt>
                <c:pt idx="11128">
                  <c:v>34.4</c:v>
                </c:pt>
                <c:pt idx="11129">
                  <c:v>35.200000000000003</c:v>
                </c:pt>
                <c:pt idx="11130">
                  <c:v>35.5</c:v>
                </c:pt>
                <c:pt idx="11131">
                  <c:v>35.700000000000003</c:v>
                </c:pt>
                <c:pt idx="11132">
                  <c:v>34.5</c:v>
                </c:pt>
                <c:pt idx="11133">
                  <c:v>36.700000000000003</c:v>
                </c:pt>
                <c:pt idx="11134">
                  <c:v>36.300000000000011</c:v>
                </c:pt>
                <c:pt idx="11135">
                  <c:v>36.800000000000011</c:v>
                </c:pt>
                <c:pt idx="11136">
                  <c:v>33.700000000000003</c:v>
                </c:pt>
                <c:pt idx="11137">
                  <c:v>31.8</c:v>
                </c:pt>
                <c:pt idx="11138">
                  <c:v>34.800000000000011</c:v>
                </c:pt>
                <c:pt idx="11139">
                  <c:v>32.700000000000003</c:v>
                </c:pt>
                <c:pt idx="11140">
                  <c:v>33.4</c:v>
                </c:pt>
                <c:pt idx="11141">
                  <c:v>31.2</c:v>
                </c:pt>
                <c:pt idx="11142">
                  <c:v>33.800000000000011</c:v>
                </c:pt>
                <c:pt idx="11143">
                  <c:v>31.6</c:v>
                </c:pt>
                <c:pt idx="11144">
                  <c:v>32.800000000000011</c:v>
                </c:pt>
                <c:pt idx="11145">
                  <c:v>31.8</c:v>
                </c:pt>
                <c:pt idx="11146">
                  <c:v>32.800000000000011</c:v>
                </c:pt>
                <c:pt idx="11147">
                  <c:v>32.5</c:v>
                </c:pt>
                <c:pt idx="11148">
                  <c:v>33.5</c:v>
                </c:pt>
                <c:pt idx="11149">
                  <c:v>33</c:v>
                </c:pt>
                <c:pt idx="11150">
                  <c:v>33</c:v>
                </c:pt>
                <c:pt idx="11151">
                  <c:v>29.4</c:v>
                </c:pt>
                <c:pt idx="11152">
                  <c:v>33.5</c:v>
                </c:pt>
                <c:pt idx="11153">
                  <c:v>32.700000000000003</c:v>
                </c:pt>
                <c:pt idx="11154">
                  <c:v>33</c:v>
                </c:pt>
                <c:pt idx="11155">
                  <c:v>31.9</c:v>
                </c:pt>
                <c:pt idx="11156">
                  <c:v>32</c:v>
                </c:pt>
                <c:pt idx="11157">
                  <c:v>33</c:v>
                </c:pt>
                <c:pt idx="11158">
                  <c:v>31.4</c:v>
                </c:pt>
                <c:pt idx="11159">
                  <c:v>32.5</c:v>
                </c:pt>
                <c:pt idx="11160">
                  <c:v>32.5</c:v>
                </c:pt>
                <c:pt idx="11161">
                  <c:v>33.5</c:v>
                </c:pt>
                <c:pt idx="11162">
                  <c:v>31.8</c:v>
                </c:pt>
                <c:pt idx="11163">
                  <c:v>33.5</c:v>
                </c:pt>
                <c:pt idx="11164">
                  <c:v>31.8</c:v>
                </c:pt>
                <c:pt idx="11165">
                  <c:v>34.5</c:v>
                </c:pt>
                <c:pt idx="11166">
                  <c:v>34.1</c:v>
                </c:pt>
                <c:pt idx="11167">
                  <c:v>31.9</c:v>
                </c:pt>
                <c:pt idx="11168">
                  <c:v>33</c:v>
                </c:pt>
                <c:pt idx="11169">
                  <c:v>33.300000000000011</c:v>
                </c:pt>
                <c:pt idx="11170">
                  <c:v>31.7</c:v>
                </c:pt>
                <c:pt idx="11171">
                  <c:v>33.1</c:v>
                </c:pt>
                <c:pt idx="11172">
                  <c:v>31.4</c:v>
                </c:pt>
                <c:pt idx="11173">
                  <c:v>30</c:v>
                </c:pt>
                <c:pt idx="11174">
                  <c:v>28</c:v>
                </c:pt>
                <c:pt idx="11175">
                  <c:v>28.6</c:v>
                </c:pt>
                <c:pt idx="11176">
                  <c:v>30.5</c:v>
                </c:pt>
                <c:pt idx="11177">
                  <c:v>32.300000000000011</c:v>
                </c:pt>
                <c:pt idx="11178">
                  <c:v>29.5</c:v>
                </c:pt>
                <c:pt idx="11179">
                  <c:v>29.4</c:v>
                </c:pt>
                <c:pt idx="11180">
                  <c:v>32.300000000000011</c:v>
                </c:pt>
                <c:pt idx="11181">
                  <c:v>31.3</c:v>
                </c:pt>
                <c:pt idx="11182">
                  <c:v>31.6</c:v>
                </c:pt>
                <c:pt idx="11183">
                  <c:v>31.8</c:v>
                </c:pt>
                <c:pt idx="11184">
                  <c:v>30.3</c:v>
                </c:pt>
                <c:pt idx="11185">
                  <c:v>27.7</c:v>
                </c:pt>
                <c:pt idx="11186">
                  <c:v>27.1</c:v>
                </c:pt>
                <c:pt idx="11187">
                  <c:v>30</c:v>
                </c:pt>
                <c:pt idx="11188">
                  <c:v>30.9</c:v>
                </c:pt>
                <c:pt idx="11189">
                  <c:v>32.4</c:v>
                </c:pt>
                <c:pt idx="11190">
                  <c:v>31.9</c:v>
                </c:pt>
                <c:pt idx="11191">
                  <c:v>33.300000000000011</c:v>
                </c:pt>
                <c:pt idx="11192">
                  <c:v>33.5</c:v>
                </c:pt>
                <c:pt idx="11193">
                  <c:v>32.200000000000003</c:v>
                </c:pt>
                <c:pt idx="11194">
                  <c:v>31.5</c:v>
                </c:pt>
                <c:pt idx="11195">
                  <c:v>31.9</c:v>
                </c:pt>
                <c:pt idx="11196">
                  <c:v>31</c:v>
                </c:pt>
                <c:pt idx="11197">
                  <c:v>28.1</c:v>
                </c:pt>
                <c:pt idx="11198">
                  <c:v>28.9</c:v>
                </c:pt>
                <c:pt idx="11199">
                  <c:v>33</c:v>
                </c:pt>
                <c:pt idx="11200">
                  <c:v>33.1</c:v>
                </c:pt>
                <c:pt idx="11201">
                  <c:v>31.7</c:v>
                </c:pt>
                <c:pt idx="11202">
                  <c:v>30.3</c:v>
                </c:pt>
                <c:pt idx="11203">
                  <c:v>30.9</c:v>
                </c:pt>
                <c:pt idx="11204">
                  <c:v>31</c:v>
                </c:pt>
                <c:pt idx="11205">
                  <c:v>30.4</c:v>
                </c:pt>
                <c:pt idx="11206">
                  <c:v>27.7</c:v>
                </c:pt>
                <c:pt idx="11207">
                  <c:v>29.1</c:v>
                </c:pt>
                <c:pt idx="11208">
                  <c:v>30.5</c:v>
                </c:pt>
                <c:pt idx="11209">
                  <c:v>30.7</c:v>
                </c:pt>
                <c:pt idx="11210">
                  <c:v>30.5</c:v>
                </c:pt>
                <c:pt idx="11211">
                  <c:v>29.2</c:v>
                </c:pt>
                <c:pt idx="11212">
                  <c:v>28.5</c:v>
                </c:pt>
                <c:pt idx="11213">
                  <c:v>30.5</c:v>
                </c:pt>
                <c:pt idx="11214">
                  <c:v>30.9</c:v>
                </c:pt>
                <c:pt idx="11215">
                  <c:v>30.9</c:v>
                </c:pt>
                <c:pt idx="11216">
                  <c:v>30</c:v>
                </c:pt>
                <c:pt idx="11217">
                  <c:v>30.1</c:v>
                </c:pt>
                <c:pt idx="11218">
                  <c:v>30.8</c:v>
                </c:pt>
                <c:pt idx="11219">
                  <c:v>31.2</c:v>
                </c:pt>
                <c:pt idx="11220">
                  <c:v>32.6</c:v>
                </c:pt>
                <c:pt idx="11221">
                  <c:v>32.200000000000003</c:v>
                </c:pt>
                <c:pt idx="11222">
                  <c:v>32.800000000000011</c:v>
                </c:pt>
                <c:pt idx="11223">
                  <c:v>32.6</c:v>
                </c:pt>
                <c:pt idx="11224">
                  <c:v>32.4</c:v>
                </c:pt>
                <c:pt idx="11225">
                  <c:v>31.9</c:v>
                </c:pt>
                <c:pt idx="11226">
                  <c:v>31.5</c:v>
                </c:pt>
                <c:pt idx="11227">
                  <c:v>31.3</c:v>
                </c:pt>
                <c:pt idx="11228">
                  <c:v>32</c:v>
                </c:pt>
                <c:pt idx="11229">
                  <c:v>31</c:v>
                </c:pt>
                <c:pt idx="11230">
                  <c:v>31.8</c:v>
                </c:pt>
                <c:pt idx="11231">
                  <c:v>32</c:v>
                </c:pt>
                <c:pt idx="11232">
                  <c:v>31.4</c:v>
                </c:pt>
                <c:pt idx="11233">
                  <c:v>31.3</c:v>
                </c:pt>
                <c:pt idx="11234">
                  <c:v>32.4</c:v>
                </c:pt>
                <c:pt idx="11235">
                  <c:v>32.9</c:v>
                </c:pt>
                <c:pt idx="11236">
                  <c:v>32.800000000000011</c:v>
                </c:pt>
                <c:pt idx="11237">
                  <c:v>32.4</c:v>
                </c:pt>
                <c:pt idx="11238">
                  <c:v>31.6</c:v>
                </c:pt>
                <c:pt idx="11239">
                  <c:v>31.5</c:v>
                </c:pt>
                <c:pt idx="11240">
                  <c:v>31.7</c:v>
                </c:pt>
                <c:pt idx="11241">
                  <c:v>31.3</c:v>
                </c:pt>
                <c:pt idx="11242">
                  <c:v>32.200000000000003</c:v>
                </c:pt>
                <c:pt idx="11243">
                  <c:v>31.5</c:v>
                </c:pt>
                <c:pt idx="11244">
                  <c:v>32</c:v>
                </c:pt>
                <c:pt idx="11245">
                  <c:v>31.8</c:v>
                </c:pt>
                <c:pt idx="11246">
                  <c:v>31.8</c:v>
                </c:pt>
                <c:pt idx="11247">
                  <c:v>31.7</c:v>
                </c:pt>
                <c:pt idx="11248">
                  <c:v>30.5</c:v>
                </c:pt>
                <c:pt idx="11249">
                  <c:v>30.1</c:v>
                </c:pt>
                <c:pt idx="11250">
                  <c:v>31.5</c:v>
                </c:pt>
                <c:pt idx="11251">
                  <c:v>31.5</c:v>
                </c:pt>
                <c:pt idx="11252">
                  <c:v>30</c:v>
                </c:pt>
                <c:pt idx="11253">
                  <c:v>30.2</c:v>
                </c:pt>
                <c:pt idx="11254">
                  <c:v>30</c:v>
                </c:pt>
                <c:pt idx="11255">
                  <c:v>30</c:v>
                </c:pt>
                <c:pt idx="11256">
                  <c:v>30</c:v>
                </c:pt>
                <c:pt idx="11257">
                  <c:v>30.1</c:v>
                </c:pt>
                <c:pt idx="11258">
                  <c:v>29.5</c:v>
                </c:pt>
                <c:pt idx="11259">
                  <c:v>27.5</c:v>
                </c:pt>
                <c:pt idx="11260">
                  <c:v>29</c:v>
                </c:pt>
                <c:pt idx="11261">
                  <c:v>29</c:v>
                </c:pt>
                <c:pt idx="11262">
                  <c:v>27.5</c:v>
                </c:pt>
                <c:pt idx="11263">
                  <c:v>27.8</c:v>
                </c:pt>
                <c:pt idx="11264">
                  <c:v>28.2</c:v>
                </c:pt>
                <c:pt idx="11265">
                  <c:v>26</c:v>
                </c:pt>
                <c:pt idx="11266">
                  <c:v>28.4</c:v>
                </c:pt>
                <c:pt idx="11267">
                  <c:v>26.4</c:v>
                </c:pt>
                <c:pt idx="11268">
                  <c:v>25.3</c:v>
                </c:pt>
                <c:pt idx="11269">
                  <c:v>27.4</c:v>
                </c:pt>
                <c:pt idx="11270">
                  <c:v>27</c:v>
                </c:pt>
                <c:pt idx="11271">
                  <c:v>27.8</c:v>
                </c:pt>
                <c:pt idx="11272">
                  <c:v>23.6</c:v>
                </c:pt>
                <c:pt idx="11273">
                  <c:v>19.600000000000001</c:v>
                </c:pt>
                <c:pt idx="11274">
                  <c:v>24.4</c:v>
                </c:pt>
                <c:pt idx="11275">
                  <c:v>26.8</c:v>
                </c:pt>
                <c:pt idx="11276">
                  <c:v>26.4</c:v>
                </c:pt>
                <c:pt idx="11277">
                  <c:v>26.6</c:v>
                </c:pt>
                <c:pt idx="11278">
                  <c:v>26.4</c:v>
                </c:pt>
                <c:pt idx="11279">
                  <c:v>26.5</c:v>
                </c:pt>
                <c:pt idx="11280">
                  <c:v>26</c:v>
                </c:pt>
                <c:pt idx="11281">
                  <c:v>24.9</c:v>
                </c:pt>
                <c:pt idx="11282">
                  <c:v>24.5</c:v>
                </c:pt>
                <c:pt idx="11283">
                  <c:v>24</c:v>
                </c:pt>
                <c:pt idx="11284">
                  <c:v>25</c:v>
                </c:pt>
                <c:pt idx="11285">
                  <c:v>24.9</c:v>
                </c:pt>
                <c:pt idx="11286">
                  <c:v>23.1</c:v>
                </c:pt>
                <c:pt idx="11287">
                  <c:v>24</c:v>
                </c:pt>
                <c:pt idx="11288">
                  <c:v>21.8</c:v>
                </c:pt>
                <c:pt idx="11289">
                  <c:v>26</c:v>
                </c:pt>
                <c:pt idx="11290">
                  <c:v>25</c:v>
                </c:pt>
                <c:pt idx="11291">
                  <c:v>23.4</c:v>
                </c:pt>
                <c:pt idx="11292">
                  <c:v>23.7</c:v>
                </c:pt>
                <c:pt idx="11293">
                  <c:v>23.5</c:v>
                </c:pt>
                <c:pt idx="11294">
                  <c:v>21</c:v>
                </c:pt>
                <c:pt idx="11295">
                  <c:v>21</c:v>
                </c:pt>
                <c:pt idx="11296">
                  <c:v>21</c:v>
                </c:pt>
                <c:pt idx="11297">
                  <c:v>23</c:v>
                </c:pt>
                <c:pt idx="11298">
                  <c:v>21.5</c:v>
                </c:pt>
                <c:pt idx="11299">
                  <c:v>21.6</c:v>
                </c:pt>
                <c:pt idx="11300">
                  <c:v>21.9</c:v>
                </c:pt>
                <c:pt idx="11301">
                  <c:v>21.5</c:v>
                </c:pt>
                <c:pt idx="11302">
                  <c:v>21.6</c:v>
                </c:pt>
                <c:pt idx="11303">
                  <c:v>21.5</c:v>
                </c:pt>
                <c:pt idx="11304">
                  <c:v>21.9</c:v>
                </c:pt>
                <c:pt idx="11305">
                  <c:v>21.5</c:v>
                </c:pt>
                <c:pt idx="11306">
                  <c:v>21.8</c:v>
                </c:pt>
                <c:pt idx="11307">
                  <c:v>22.4</c:v>
                </c:pt>
                <c:pt idx="11308">
                  <c:v>21.9</c:v>
                </c:pt>
                <c:pt idx="11309">
                  <c:v>21.5</c:v>
                </c:pt>
                <c:pt idx="11310">
                  <c:v>23.6</c:v>
                </c:pt>
                <c:pt idx="11311">
                  <c:v>23.8</c:v>
                </c:pt>
                <c:pt idx="11312">
                  <c:v>22.7</c:v>
                </c:pt>
                <c:pt idx="11313">
                  <c:v>20.399999999999999</c:v>
                </c:pt>
                <c:pt idx="11314">
                  <c:v>21.5</c:v>
                </c:pt>
                <c:pt idx="11315">
                  <c:v>20.2</c:v>
                </c:pt>
                <c:pt idx="11316">
                  <c:v>16.100000000000001</c:v>
                </c:pt>
                <c:pt idx="11317">
                  <c:v>12.9</c:v>
                </c:pt>
                <c:pt idx="11318">
                  <c:v>16.5</c:v>
                </c:pt>
                <c:pt idx="11319">
                  <c:v>17.7</c:v>
                </c:pt>
                <c:pt idx="11320">
                  <c:v>18.8</c:v>
                </c:pt>
                <c:pt idx="11321">
                  <c:v>17.5</c:v>
                </c:pt>
                <c:pt idx="11322">
                  <c:v>17.899999999999999</c:v>
                </c:pt>
                <c:pt idx="11323">
                  <c:v>17.2</c:v>
                </c:pt>
                <c:pt idx="11324">
                  <c:v>15.7</c:v>
                </c:pt>
                <c:pt idx="11325">
                  <c:v>15.5</c:v>
                </c:pt>
                <c:pt idx="11326">
                  <c:v>16.2</c:v>
                </c:pt>
                <c:pt idx="11327">
                  <c:v>16</c:v>
                </c:pt>
                <c:pt idx="11328">
                  <c:v>17.2</c:v>
                </c:pt>
                <c:pt idx="11329">
                  <c:v>19.2</c:v>
                </c:pt>
                <c:pt idx="11330">
                  <c:v>15</c:v>
                </c:pt>
                <c:pt idx="11331">
                  <c:v>16.5</c:v>
                </c:pt>
                <c:pt idx="11332">
                  <c:v>17.5</c:v>
                </c:pt>
                <c:pt idx="11333">
                  <c:v>19.5</c:v>
                </c:pt>
                <c:pt idx="11334">
                  <c:v>16.7</c:v>
                </c:pt>
                <c:pt idx="11335">
                  <c:v>14.9</c:v>
                </c:pt>
                <c:pt idx="11336">
                  <c:v>18</c:v>
                </c:pt>
                <c:pt idx="11337">
                  <c:v>17.5</c:v>
                </c:pt>
                <c:pt idx="11338">
                  <c:v>21.3</c:v>
                </c:pt>
                <c:pt idx="11339">
                  <c:v>18.8</c:v>
                </c:pt>
                <c:pt idx="11340">
                  <c:v>20.5</c:v>
                </c:pt>
                <c:pt idx="11341">
                  <c:v>18.100000000000001</c:v>
                </c:pt>
                <c:pt idx="11342">
                  <c:v>18.2</c:v>
                </c:pt>
                <c:pt idx="11343">
                  <c:v>20</c:v>
                </c:pt>
                <c:pt idx="11344">
                  <c:v>21</c:v>
                </c:pt>
                <c:pt idx="11345">
                  <c:v>21.2</c:v>
                </c:pt>
                <c:pt idx="11346">
                  <c:v>19</c:v>
                </c:pt>
                <c:pt idx="11347">
                  <c:v>22.5</c:v>
                </c:pt>
                <c:pt idx="11348">
                  <c:v>23.8</c:v>
                </c:pt>
                <c:pt idx="11349">
                  <c:v>23.7</c:v>
                </c:pt>
                <c:pt idx="11350">
                  <c:v>22</c:v>
                </c:pt>
                <c:pt idx="11351">
                  <c:v>23.5</c:v>
                </c:pt>
                <c:pt idx="11352">
                  <c:v>19</c:v>
                </c:pt>
                <c:pt idx="11353">
                  <c:v>18.600000000000001</c:v>
                </c:pt>
                <c:pt idx="11354">
                  <c:v>23.4</c:v>
                </c:pt>
                <c:pt idx="11355">
                  <c:v>15.5</c:v>
                </c:pt>
                <c:pt idx="11356">
                  <c:v>19.8</c:v>
                </c:pt>
                <c:pt idx="11357">
                  <c:v>21.6</c:v>
                </c:pt>
                <c:pt idx="11358">
                  <c:v>21.9</c:v>
                </c:pt>
                <c:pt idx="11359">
                  <c:v>22.3</c:v>
                </c:pt>
                <c:pt idx="11360">
                  <c:v>22.6</c:v>
                </c:pt>
                <c:pt idx="11361">
                  <c:v>19.5</c:v>
                </c:pt>
                <c:pt idx="11362">
                  <c:v>21.6</c:v>
                </c:pt>
                <c:pt idx="11363">
                  <c:v>19.899999999999999</c:v>
                </c:pt>
                <c:pt idx="11364">
                  <c:v>19.8</c:v>
                </c:pt>
                <c:pt idx="11365">
                  <c:v>19.5</c:v>
                </c:pt>
                <c:pt idx="11366">
                  <c:v>20</c:v>
                </c:pt>
                <c:pt idx="11367">
                  <c:v>23.2</c:v>
                </c:pt>
                <c:pt idx="11368">
                  <c:v>23.4</c:v>
                </c:pt>
                <c:pt idx="11369">
                  <c:v>15.9</c:v>
                </c:pt>
                <c:pt idx="11370">
                  <c:v>19.899999999999999</c:v>
                </c:pt>
                <c:pt idx="11371">
                  <c:v>21.6</c:v>
                </c:pt>
                <c:pt idx="11372">
                  <c:v>21.8</c:v>
                </c:pt>
                <c:pt idx="11373">
                  <c:v>22.5</c:v>
                </c:pt>
                <c:pt idx="11374">
                  <c:v>24</c:v>
                </c:pt>
                <c:pt idx="11375">
                  <c:v>24.7</c:v>
                </c:pt>
                <c:pt idx="11376">
                  <c:v>24.3</c:v>
                </c:pt>
                <c:pt idx="11377">
                  <c:v>22.8</c:v>
                </c:pt>
                <c:pt idx="11378">
                  <c:v>23.5</c:v>
                </c:pt>
                <c:pt idx="11379">
                  <c:v>23.5</c:v>
                </c:pt>
                <c:pt idx="11380">
                  <c:v>24.3</c:v>
                </c:pt>
                <c:pt idx="11381">
                  <c:v>24.5</c:v>
                </c:pt>
                <c:pt idx="11382">
                  <c:v>25.7</c:v>
                </c:pt>
                <c:pt idx="11383">
                  <c:v>27.2</c:v>
                </c:pt>
                <c:pt idx="11384">
                  <c:v>28.9</c:v>
                </c:pt>
                <c:pt idx="11385">
                  <c:v>28</c:v>
                </c:pt>
                <c:pt idx="11386">
                  <c:v>27.1</c:v>
                </c:pt>
                <c:pt idx="11387">
                  <c:v>29.5</c:v>
                </c:pt>
                <c:pt idx="11388">
                  <c:v>30.3</c:v>
                </c:pt>
                <c:pt idx="11389">
                  <c:v>30</c:v>
                </c:pt>
                <c:pt idx="11390">
                  <c:v>27.1</c:v>
                </c:pt>
                <c:pt idx="11391">
                  <c:v>27</c:v>
                </c:pt>
                <c:pt idx="11392">
                  <c:v>27.6</c:v>
                </c:pt>
                <c:pt idx="11393">
                  <c:v>28.4</c:v>
                </c:pt>
                <c:pt idx="11394">
                  <c:v>31.3</c:v>
                </c:pt>
                <c:pt idx="11395">
                  <c:v>31.4</c:v>
                </c:pt>
                <c:pt idx="11396">
                  <c:v>29.5</c:v>
                </c:pt>
                <c:pt idx="11397">
                  <c:v>32.200000000000003</c:v>
                </c:pt>
                <c:pt idx="11398">
                  <c:v>27.8</c:v>
                </c:pt>
                <c:pt idx="11399">
                  <c:v>29</c:v>
                </c:pt>
                <c:pt idx="11400">
                  <c:v>27.8</c:v>
                </c:pt>
                <c:pt idx="11401">
                  <c:v>29.9</c:v>
                </c:pt>
                <c:pt idx="11402">
                  <c:v>32.200000000000003</c:v>
                </c:pt>
                <c:pt idx="11404">
                  <c:v>32.4</c:v>
                </c:pt>
                <c:pt idx="11405">
                  <c:v>30.5</c:v>
                </c:pt>
                <c:pt idx="11406">
                  <c:v>29.6</c:v>
                </c:pt>
                <c:pt idx="11407">
                  <c:v>31.3</c:v>
                </c:pt>
                <c:pt idx="11408">
                  <c:v>28.9</c:v>
                </c:pt>
                <c:pt idx="11410">
                  <c:v>34.5</c:v>
                </c:pt>
                <c:pt idx="11411">
                  <c:v>37.4</c:v>
                </c:pt>
                <c:pt idx="11412">
                  <c:v>34.4</c:v>
                </c:pt>
                <c:pt idx="11413">
                  <c:v>28.4</c:v>
                </c:pt>
                <c:pt idx="11414">
                  <c:v>31.6</c:v>
                </c:pt>
                <c:pt idx="11415">
                  <c:v>33.5</c:v>
                </c:pt>
                <c:pt idx="11416">
                  <c:v>33.4</c:v>
                </c:pt>
                <c:pt idx="11417">
                  <c:v>33.6</c:v>
                </c:pt>
                <c:pt idx="11418">
                  <c:v>34.700000000000003</c:v>
                </c:pt>
                <c:pt idx="11419">
                  <c:v>35.300000000000011</c:v>
                </c:pt>
                <c:pt idx="11420">
                  <c:v>36.200000000000003</c:v>
                </c:pt>
                <c:pt idx="11421">
                  <c:v>35.4</c:v>
                </c:pt>
                <c:pt idx="11422">
                  <c:v>35</c:v>
                </c:pt>
                <c:pt idx="11423">
                  <c:v>36.6</c:v>
                </c:pt>
                <c:pt idx="11424">
                  <c:v>36.1</c:v>
                </c:pt>
                <c:pt idx="11425">
                  <c:v>38</c:v>
                </c:pt>
                <c:pt idx="11426">
                  <c:v>38.300000000000011</c:v>
                </c:pt>
                <c:pt idx="11427">
                  <c:v>38</c:v>
                </c:pt>
                <c:pt idx="11428">
                  <c:v>37.9</c:v>
                </c:pt>
                <c:pt idx="11429">
                  <c:v>36.6</c:v>
                </c:pt>
                <c:pt idx="11430">
                  <c:v>35.9</c:v>
                </c:pt>
                <c:pt idx="11431">
                  <c:v>36.1</c:v>
                </c:pt>
                <c:pt idx="11432">
                  <c:v>37.4</c:v>
                </c:pt>
                <c:pt idx="11433">
                  <c:v>38.1</c:v>
                </c:pt>
                <c:pt idx="11434">
                  <c:v>40.300000000000011</c:v>
                </c:pt>
                <c:pt idx="11435">
                  <c:v>38.700000000000003</c:v>
                </c:pt>
                <c:pt idx="11436">
                  <c:v>38.6</c:v>
                </c:pt>
                <c:pt idx="11437">
                  <c:v>35.5</c:v>
                </c:pt>
                <c:pt idx="11438">
                  <c:v>36</c:v>
                </c:pt>
                <c:pt idx="11439">
                  <c:v>37.5</c:v>
                </c:pt>
                <c:pt idx="11440">
                  <c:v>38</c:v>
                </c:pt>
                <c:pt idx="11441">
                  <c:v>38.200000000000003</c:v>
                </c:pt>
                <c:pt idx="11442">
                  <c:v>35.9</c:v>
                </c:pt>
                <c:pt idx="11443">
                  <c:v>36.6</c:v>
                </c:pt>
                <c:pt idx="11444">
                  <c:v>32.4</c:v>
                </c:pt>
                <c:pt idx="11445">
                  <c:v>30.5</c:v>
                </c:pt>
                <c:pt idx="11446">
                  <c:v>32.9</c:v>
                </c:pt>
                <c:pt idx="11447">
                  <c:v>30.9</c:v>
                </c:pt>
                <c:pt idx="11448">
                  <c:v>29.7</c:v>
                </c:pt>
                <c:pt idx="11449">
                  <c:v>31.3</c:v>
                </c:pt>
                <c:pt idx="11450">
                  <c:v>34.5</c:v>
                </c:pt>
                <c:pt idx="11451">
                  <c:v>34.4</c:v>
                </c:pt>
                <c:pt idx="11452">
                  <c:v>36.800000000000011</c:v>
                </c:pt>
                <c:pt idx="11453">
                  <c:v>36.9</c:v>
                </c:pt>
                <c:pt idx="11454">
                  <c:v>38.800000000000011</c:v>
                </c:pt>
                <c:pt idx="11455">
                  <c:v>37.9</c:v>
                </c:pt>
                <c:pt idx="11456">
                  <c:v>38</c:v>
                </c:pt>
                <c:pt idx="11457">
                  <c:v>38.5</c:v>
                </c:pt>
                <c:pt idx="11458">
                  <c:v>37.1</c:v>
                </c:pt>
                <c:pt idx="11459">
                  <c:v>37.4</c:v>
                </c:pt>
                <c:pt idx="11460">
                  <c:v>38.5</c:v>
                </c:pt>
                <c:pt idx="11461">
                  <c:v>38.6</c:v>
                </c:pt>
                <c:pt idx="11462">
                  <c:v>38.9</c:v>
                </c:pt>
                <c:pt idx="11463">
                  <c:v>40.800000000000011</c:v>
                </c:pt>
                <c:pt idx="11464">
                  <c:v>38</c:v>
                </c:pt>
                <c:pt idx="11465">
                  <c:v>37</c:v>
                </c:pt>
                <c:pt idx="11466">
                  <c:v>36.700000000000003</c:v>
                </c:pt>
                <c:pt idx="11467">
                  <c:v>34</c:v>
                </c:pt>
                <c:pt idx="11468">
                  <c:v>33</c:v>
                </c:pt>
                <c:pt idx="11469">
                  <c:v>26.4</c:v>
                </c:pt>
                <c:pt idx="11470">
                  <c:v>31.2</c:v>
                </c:pt>
                <c:pt idx="11471">
                  <c:v>33.1</c:v>
                </c:pt>
                <c:pt idx="11472">
                  <c:v>34</c:v>
                </c:pt>
                <c:pt idx="11473">
                  <c:v>37</c:v>
                </c:pt>
                <c:pt idx="11474">
                  <c:v>38.5</c:v>
                </c:pt>
                <c:pt idx="11475">
                  <c:v>37.5</c:v>
                </c:pt>
                <c:pt idx="11476">
                  <c:v>38.1</c:v>
                </c:pt>
                <c:pt idx="11477">
                  <c:v>39.5</c:v>
                </c:pt>
                <c:pt idx="11478">
                  <c:v>39.800000000000011</c:v>
                </c:pt>
                <c:pt idx="11479">
                  <c:v>41</c:v>
                </c:pt>
                <c:pt idx="11480">
                  <c:v>39.9</c:v>
                </c:pt>
                <c:pt idx="11481">
                  <c:v>39.5</c:v>
                </c:pt>
                <c:pt idx="11482">
                  <c:v>41.4</c:v>
                </c:pt>
                <c:pt idx="11483">
                  <c:v>36.9</c:v>
                </c:pt>
                <c:pt idx="11484">
                  <c:v>37</c:v>
                </c:pt>
                <c:pt idx="11485">
                  <c:v>34.6</c:v>
                </c:pt>
                <c:pt idx="11486">
                  <c:v>36.1</c:v>
                </c:pt>
                <c:pt idx="11487">
                  <c:v>37</c:v>
                </c:pt>
                <c:pt idx="11488">
                  <c:v>35.6</c:v>
                </c:pt>
                <c:pt idx="11489">
                  <c:v>36</c:v>
                </c:pt>
                <c:pt idx="11490">
                  <c:v>34.9</c:v>
                </c:pt>
                <c:pt idx="11491">
                  <c:v>35.4</c:v>
                </c:pt>
                <c:pt idx="11492">
                  <c:v>37.1</c:v>
                </c:pt>
                <c:pt idx="11493">
                  <c:v>37.9</c:v>
                </c:pt>
                <c:pt idx="11494">
                  <c:v>37.800000000000011</c:v>
                </c:pt>
                <c:pt idx="11495">
                  <c:v>37</c:v>
                </c:pt>
                <c:pt idx="11496">
                  <c:v>32.9</c:v>
                </c:pt>
                <c:pt idx="11497">
                  <c:v>34.800000000000011</c:v>
                </c:pt>
                <c:pt idx="11498">
                  <c:v>31.9</c:v>
                </c:pt>
                <c:pt idx="11499">
                  <c:v>33</c:v>
                </c:pt>
                <c:pt idx="11500">
                  <c:v>34.4</c:v>
                </c:pt>
                <c:pt idx="11501">
                  <c:v>29.5</c:v>
                </c:pt>
                <c:pt idx="11502">
                  <c:v>30.4</c:v>
                </c:pt>
                <c:pt idx="11503">
                  <c:v>32.6</c:v>
                </c:pt>
                <c:pt idx="11504">
                  <c:v>32.300000000000011</c:v>
                </c:pt>
                <c:pt idx="11505">
                  <c:v>33.9</c:v>
                </c:pt>
                <c:pt idx="11506">
                  <c:v>35</c:v>
                </c:pt>
                <c:pt idx="11507">
                  <c:v>33.300000000000011</c:v>
                </c:pt>
                <c:pt idx="11508">
                  <c:v>34.6</c:v>
                </c:pt>
                <c:pt idx="11509">
                  <c:v>35.6</c:v>
                </c:pt>
                <c:pt idx="11510">
                  <c:v>36.300000000000011</c:v>
                </c:pt>
                <c:pt idx="11511">
                  <c:v>37</c:v>
                </c:pt>
                <c:pt idx="11512">
                  <c:v>34.6</c:v>
                </c:pt>
                <c:pt idx="11513">
                  <c:v>29.9</c:v>
                </c:pt>
                <c:pt idx="11514">
                  <c:v>32.5</c:v>
                </c:pt>
                <c:pt idx="11515">
                  <c:v>31.6</c:v>
                </c:pt>
                <c:pt idx="11516">
                  <c:v>32.5</c:v>
                </c:pt>
                <c:pt idx="11517">
                  <c:v>31.8</c:v>
                </c:pt>
                <c:pt idx="11518">
                  <c:v>29.4</c:v>
                </c:pt>
                <c:pt idx="11519">
                  <c:v>30</c:v>
                </c:pt>
                <c:pt idx="11520">
                  <c:v>28.5</c:v>
                </c:pt>
                <c:pt idx="11521">
                  <c:v>30.1</c:v>
                </c:pt>
                <c:pt idx="11522">
                  <c:v>32</c:v>
                </c:pt>
                <c:pt idx="11523">
                  <c:v>29.1</c:v>
                </c:pt>
                <c:pt idx="11524">
                  <c:v>29.8</c:v>
                </c:pt>
                <c:pt idx="11525">
                  <c:v>30.5</c:v>
                </c:pt>
                <c:pt idx="11526">
                  <c:v>32</c:v>
                </c:pt>
                <c:pt idx="11527">
                  <c:v>31.6</c:v>
                </c:pt>
                <c:pt idx="11528">
                  <c:v>30.5</c:v>
                </c:pt>
                <c:pt idx="11529">
                  <c:v>30.7</c:v>
                </c:pt>
                <c:pt idx="11530">
                  <c:v>32.300000000000011</c:v>
                </c:pt>
                <c:pt idx="11531">
                  <c:v>30</c:v>
                </c:pt>
                <c:pt idx="11532">
                  <c:v>32.6</c:v>
                </c:pt>
                <c:pt idx="11533">
                  <c:v>31.9</c:v>
                </c:pt>
                <c:pt idx="11534">
                  <c:v>32</c:v>
                </c:pt>
                <c:pt idx="11535">
                  <c:v>31</c:v>
                </c:pt>
                <c:pt idx="11536">
                  <c:v>31.5</c:v>
                </c:pt>
                <c:pt idx="11537">
                  <c:v>27</c:v>
                </c:pt>
                <c:pt idx="11538">
                  <c:v>30.5</c:v>
                </c:pt>
                <c:pt idx="11539">
                  <c:v>31.3</c:v>
                </c:pt>
                <c:pt idx="11540">
                  <c:v>31.5</c:v>
                </c:pt>
                <c:pt idx="11541">
                  <c:v>32.9</c:v>
                </c:pt>
                <c:pt idx="11542">
                  <c:v>32.4</c:v>
                </c:pt>
                <c:pt idx="11543">
                  <c:v>27.9</c:v>
                </c:pt>
                <c:pt idx="11544">
                  <c:v>31.4</c:v>
                </c:pt>
                <c:pt idx="11545">
                  <c:v>31.3</c:v>
                </c:pt>
                <c:pt idx="11546">
                  <c:v>31</c:v>
                </c:pt>
                <c:pt idx="11547">
                  <c:v>32.6</c:v>
                </c:pt>
                <c:pt idx="11548">
                  <c:v>33</c:v>
                </c:pt>
                <c:pt idx="11549">
                  <c:v>33.5</c:v>
                </c:pt>
                <c:pt idx="11550">
                  <c:v>33.4</c:v>
                </c:pt>
                <c:pt idx="11551">
                  <c:v>29.6</c:v>
                </c:pt>
                <c:pt idx="11552">
                  <c:v>32.700000000000003</c:v>
                </c:pt>
                <c:pt idx="11553">
                  <c:v>31.8</c:v>
                </c:pt>
                <c:pt idx="11554">
                  <c:v>29.6</c:v>
                </c:pt>
                <c:pt idx="11555">
                  <c:v>32.9</c:v>
                </c:pt>
                <c:pt idx="11556">
                  <c:v>31.5</c:v>
                </c:pt>
                <c:pt idx="11557">
                  <c:v>31.4</c:v>
                </c:pt>
                <c:pt idx="11558">
                  <c:v>30.6</c:v>
                </c:pt>
                <c:pt idx="11559">
                  <c:v>28.5</c:v>
                </c:pt>
                <c:pt idx="11560">
                  <c:v>30</c:v>
                </c:pt>
                <c:pt idx="11561">
                  <c:v>27.9</c:v>
                </c:pt>
                <c:pt idx="11562">
                  <c:v>26.3</c:v>
                </c:pt>
                <c:pt idx="11563">
                  <c:v>30.5</c:v>
                </c:pt>
                <c:pt idx="11564">
                  <c:v>30.9</c:v>
                </c:pt>
                <c:pt idx="11565">
                  <c:v>32.1</c:v>
                </c:pt>
                <c:pt idx="11566">
                  <c:v>32.800000000000011</c:v>
                </c:pt>
                <c:pt idx="11567">
                  <c:v>32.9</c:v>
                </c:pt>
                <c:pt idx="11568">
                  <c:v>32.4</c:v>
                </c:pt>
                <c:pt idx="11569">
                  <c:v>34.300000000000011</c:v>
                </c:pt>
                <c:pt idx="11570">
                  <c:v>32.9</c:v>
                </c:pt>
                <c:pt idx="11571">
                  <c:v>32</c:v>
                </c:pt>
                <c:pt idx="11572">
                  <c:v>32.800000000000011</c:v>
                </c:pt>
                <c:pt idx="11573">
                  <c:v>30.4</c:v>
                </c:pt>
                <c:pt idx="11574">
                  <c:v>32.4</c:v>
                </c:pt>
                <c:pt idx="11575">
                  <c:v>29.7</c:v>
                </c:pt>
                <c:pt idx="11576">
                  <c:v>30.9</c:v>
                </c:pt>
                <c:pt idx="11577">
                  <c:v>33</c:v>
                </c:pt>
                <c:pt idx="11578">
                  <c:v>32</c:v>
                </c:pt>
                <c:pt idx="11579">
                  <c:v>26.9</c:v>
                </c:pt>
                <c:pt idx="11580">
                  <c:v>28.3</c:v>
                </c:pt>
                <c:pt idx="11581">
                  <c:v>25.1</c:v>
                </c:pt>
                <c:pt idx="11582">
                  <c:v>29</c:v>
                </c:pt>
                <c:pt idx="11583">
                  <c:v>30.5</c:v>
                </c:pt>
                <c:pt idx="11584">
                  <c:v>30.2</c:v>
                </c:pt>
                <c:pt idx="11585">
                  <c:v>30.6</c:v>
                </c:pt>
                <c:pt idx="11586">
                  <c:v>30.5</c:v>
                </c:pt>
                <c:pt idx="11587">
                  <c:v>31.9</c:v>
                </c:pt>
                <c:pt idx="11588">
                  <c:v>32.5</c:v>
                </c:pt>
                <c:pt idx="11589">
                  <c:v>32.5</c:v>
                </c:pt>
                <c:pt idx="11590">
                  <c:v>32.6</c:v>
                </c:pt>
                <c:pt idx="11591">
                  <c:v>32.9</c:v>
                </c:pt>
                <c:pt idx="11592">
                  <c:v>32.4</c:v>
                </c:pt>
                <c:pt idx="11593">
                  <c:v>32.4</c:v>
                </c:pt>
                <c:pt idx="11594">
                  <c:v>29.7</c:v>
                </c:pt>
                <c:pt idx="11595">
                  <c:v>30.6</c:v>
                </c:pt>
                <c:pt idx="11596">
                  <c:v>30.5</c:v>
                </c:pt>
                <c:pt idx="11597">
                  <c:v>29.3</c:v>
                </c:pt>
                <c:pt idx="11598">
                  <c:v>30</c:v>
                </c:pt>
                <c:pt idx="11599">
                  <c:v>31.3</c:v>
                </c:pt>
                <c:pt idx="11600">
                  <c:v>30.8</c:v>
                </c:pt>
                <c:pt idx="11601">
                  <c:v>31.4</c:v>
                </c:pt>
                <c:pt idx="11602">
                  <c:v>27.9</c:v>
                </c:pt>
                <c:pt idx="11603">
                  <c:v>30.5</c:v>
                </c:pt>
                <c:pt idx="11604">
                  <c:v>31</c:v>
                </c:pt>
                <c:pt idx="11605">
                  <c:v>31.5</c:v>
                </c:pt>
                <c:pt idx="11606">
                  <c:v>32.5</c:v>
                </c:pt>
                <c:pt idx="11607">
                  <c:v>31.6</c:v>
                </c:pt>
                <c:pt idx="11608">
                  <c:v>25.6</c:v>
                </c:pt>
                <c:pt idx="11609">
                  <c:v>24</c:v>
                </c:pt>
                <c:pt idx="11610">
                  <c:v>28.4</c:v>
                </c:pt>
                <c:pt idx="11611">
                  <c:v>29.9</c:v>
                </c:pt>
                <c:pt idx="11612">
                  <c:v>29.5</c:v>
                </c:pt>
                <c:pt idx="11613">
                  <c:v>29.2</c:v>
                </c:pt>
                <c:pt idx="11614">
                  <c:v>30</c:v>
                </c:pt>
                <c:pt idx="11615">
                  <c:v>29.5</c:v>
                </c:pt>
                <c:pt idx="11616">
                  <c:v>30</c:v>
                </c:pt>
                <c:pt idx="11617">
                  <c:v>30</c:v>
                </c:pt>
                <c:pt idx="11618">
                  <c:v>29.9</c:v>
                </c:pt>
                <c:pt idx="11619">
                  <c:v>28.6</c:v>
                </c:pt>
                <c:pt idx="11620">
                  <c:v>29.5</c:v>
                </c:pt>
                <c:pt idx="11621">
                  <c:v>29</c:v>
                </c:pt>
                <c:pt idx="11622">
                  <c:v>27.9</c:v>
                </c:pt>
                <c:pt idx="11623">
                  <c:v>28.6</c:v>
                </c:pt>
                <c:pt idx="11624">
                  <c:v>28.5</c:v>
                </c:pt>
                <c:pt idx="11625">
                  <c:v>29.1</c:v>
                </c:pt>
                <c:pt idx="11626">
                  <c:v>27.5</c:v>
                </c:pt>
                <c:pt idx="11627">
                  <c:v>28</c:v>
                </c:pt>
                <c:pt idx="11628">
                  <c:v>28.6</c:v>
                </c:pt>
                <c:pt idx="11629">
                  <c:v>28.5</c:v>
                </c:pt>
                <c:pt idx="11630">
                  <c:v>27.9</c:v>
                </c:pt>
                <c:pt idx="11631">
                  <c:v>27.5</c:v>
                </c:pt>
                <c:pt idx="11632">
                  <c:v>28.6</c:v>
                </c:pt>
                <c:pt idx="11633">
                  <c:v>28.2</c:v>
                </c:pt>
                <c:pt idx="11634">
                  <c:v>28.5</c:v>
                </c:pt>
                <c:pt idx="11635">
                  <c:v>28</c:v>
                </c:pt>
                <c:pt idx="11636">
                  <c:v>27.9</c:v>
                </c:pt>
                <c:pt idx="11637">
                  <c:v>28.8</c:v>
                </c:pt>
                <c:pt idx="11638">
                  <c:v>26.9</c:v>
                </c:pt>
                <c:pt idx="11639">
                  <c:v>29.6</c:v>
                </c:pt>
                <c:pt idx="11640">
                  <c:v>29.1</c:v>
                </c:pt>
                <c:pt idx="11641">
                  <c:v>28.8</c:v>
                </c:pt>
                <c:pt idx="11642">
                  <c:v>28.5</c:v>
                </c:pt>
                <c:pt idx="11643">
                  <c:v>28.1</c:v>
                </c:pt>
                <c:pt idx="11644">
                  <c:v>28.3</c:v>
                </c:pt>
                <c:pt idx="11645">
                  <c:v>28</c:v>
                </c:pt>
                <c:pt idx="11646">
                  <c:v>27</c:v>
                </c:pt>
                <c:pt idx="11647">
                  <c:v>23.5</c:v>
                </c:pt>
                <c:pt idx="11648">
                  <c:v>26</c:v>
                </c:pt>
                <c:pt idx="11649">
                  <c:v>27</c:v>
                </c:pt>
                <c:pt idx="11650">
                  <c:v>27</c:v>
                </c:pt>
                <c:pt idx="11651">
                  <c:v>24.5</c:v>
                </c:pt>
                <c:pt idx="11652">
                  <c:v>24.2</c:v>
                </c:pt>
                <c:pt idx="11653">
                  <c:v>23.7</c:v>
                </c:pt>
                <c:pt idx="11654">
                  <c:v>22</c:v>
                </c:pt>
                <c:pt idx="11655">
                  <c:v>23.9</c:v>
                </c:pt>
                <c:pt idx="11656">
                  <c:v>21.6</c:v>
                </c:pt>
                <c:pt idx="11657">
                  <c:v>22.7</c:v>
                </c:pt>
                <c:pt idx="11658">
                  <c:v>25.5</c:v>
                </c:pt>
                <c:pt idx="11659">
                  <c:v>25.4</c:v>
                </c:pt>
                <c:pt idx="11660">
                  <c:v>23</c:v>
                </c:pt>
                <c:pt idx="11661">
                  <c:v>22.7</c:v>
                </c:pt>
                <c:pt idx="11662">
                  <c:v>24</c:v>
                </c:pt>
                <c:pt idx="11663">
                  <c:v>24.1</c:v>
                </c:pt>
                <c:pt idx="11664">
                  <c:v>23.9</c:v>
                </c:pt>
                <c:pt idx="11665">
                  <c:v>23.6</c:v>
                </c:pt>
                <c:pt idx="11666">
                  <c:v>22.7</c:v>
                </c:pt>
                <c:pt idx="11667">
                  <c:v>24</c:v>
                </c:pt>
                <c:pt idx="11668">
                  <c:v>23.3</c:v>
                </c:pt>
                <c:pt idx="11669">
                  <c:v>23.6</c:v>
                </c:pt>
                <c:pt idx="11670">
                  <c:v>24</c:v>
                </c:pt>
                <c:pt idx="11671">
                  <c:v>23</c:v>
                </c:pt>
                <c:pt idx="11672">
                  <c:v>21</c:v>
                </c:pt>
                <c:pt idx="11673">
                  <c:v>21</c:v>
                </c:pt>
                <c:pt idx="11674">
                  <c:v>20.9</c:v>
                </c:pt>
                <c:pt idx="11675">
                  <c:v>21.4</c:v>
                </c:pt>
                <c:pt idx="11676">
                  <c:v>21.9</c:v>
                </c:pt>
                <c:pt idx="11677">
                  <c:v>22.6</c:v>
                </c:pt>
                <c:pt idx="11678">
                  <c:v>21.8</c:v>
                </c:pt>
                <c:pt idx="11679">
                  <c:v>22.5</c:v>
                </c:pt>
                <c:pt idx="11680">
                  <c:v>22.3</c:v>
                </c:pt>
                <c:pt idx="11681">
                  <c:v>20.2</c:v>
                </c:pt>
                <c:pt idx="11682">
                  <c:v>22.5</c:v>
                </c:pt>
                <c:pt idx="11683">
                  <c:v>20.5</c:v>
                </c:pt>
                <c:pt idx="11684">
                  <c:v>21.6</c:v>
                </c:pt>
                <c:pt idx="11685">
                  <c:v>19.5</c:v>
                </c:pt>
                <c:pt idx="11686">
                  <c:v>20.6</c:v>
                </c:pt>
                <c:pt idx="11687">
                  <c:v>20.5</c:v>
                </c:pt>
                <c:pt idx="11688">
                  <c:v>20.5</c:v>
                </c:pt>
                <c:pt idx="11689">
                  <c:v>20.100000000000001</c:v>
                </c:pt>
                <c:pt idx="11690">
                  <c:v>22.4</c:v>
                </c:pt>
                <c:pt idx="11691">
                  <c:v>19.600000000000001</c:v>
                </c:pt>
                <c:pt idx="11692">
                  <c:v>22.4</c:v>
                </c:pt>
                <c:pt idx="11693">
                  <c:v>19.100000000000001</c:v>
                </c:pt>
                <c:pt idx="11694">
                  <c:v>15.7</c:v>
                </c:pt>
                <c:pt idx="11695">
                  <c:v>16.399999999999999</c:v>
                </c:pt>
                <c:pt idx="11696">
                  <c:v>16</c:v>
                </c:pt>
                <c:pt idx="11697">
                  <c:v>17.399999999999999</c:v>
                </c:pt>
                <c:pt idx="11698">
                  <c:v>19</c:v>
                </c:pt>
                <c:pt idx="11699">
                  <c:v>15</c:v>
                </c:pt>
                <c:pt idx="11700">
                  <c:v>18.5</c:v>
                </c:pt>
                <c:pt idx="11701">
                  <c:v>16</c:v>
                </c:pt>
                <c:pt idx="11702">
                  <c:v>14</c:v>
                </c:pt>
                <c:pt idx="11703">
                  <c:v>14.4</c:v>
                </c:pt>
                <c:pt idx="11704">
                  <c:v>18.399999999999999</c:v>
                </c:pt>
                <c:pt idx="11705">
                  <c:v>20.5</c:v>
                </c:pt>
                <c:pt idx="11706">
                  <c:v>23</c:v>
                </c:pt>
                <c:pt idx="11707">
                  <c:v>12.4</c:v>
                </c:pt>
                <c:pt idx="11708">
                  <c:v>13.8</c:v>
                </c:pt>
                <c:pt idx="11709">
                  <c:v>16.5</c:v>
                </c:pt>
                <c:pt idx="11710">
                  <c:v>17</c:v>
                </c:pt>
                <c:pt idx="11711">
                  <c:v>19.8</c:v>
                </c:pt>
                <c:pt idx="11712">
                  <c:v>18.600000000000001</c:v>
                </c:pt>
                <c:pt idx="11713">
                  <c:v>19.5</c:v>
                </c:pt>
                <c:pt idx="11714">
                  <c:v>19</c:v>
                </c:pt>
                <c:pt idx="11715">
                  <c:v>19.899999999999999</c:v>
                </c:pt>
                <c:pt idx="11716">
                  <c:v>20.5</c:v>
                </c:pt>
                <c:pt idx="11717">
                  <c:v>22.5</c:v>
                </c:pt>
                <c:pt idx="11718">
                  <c:v>22.4</c:v>
                </c:pt>
                <c:pt idx="11719">
                  <c:v>22.5</c:v>
                </c:pt>
                <c:pt idx="11720">
                  <c:v>21.5</c:v>
                </c:pt>
                <c:pt idx="11721">
                  <c:v>24.3</c:v>
                </c:pt>
                <c:pt idx="11722">
                  <c:v>24.4</c:v>
                </c:pt>
                <c:pt idx="11723">
                  <c:v>25.2</c:v>
                </c:pt>
                <c:pt idx="11724">
                  <c:v>26.5</c:v>
                </c:pt>
                <c:pt idx="11725">
                  <c:v>25.6</c:v>
                </c:pt>
                <c:pt idx="11726">
                  <c:v>27</c:v>
                </c:pt>
                <c:pt idx="11727">
                  <c:v>27</c:v>
                </c:pt>
                <c:pt idx="11728">
                  <c:v>26.8</c:v>
                </c:pt>
                <c:pt idx="11729">
                  <c:v>25.2</c:v>
                </c:pt>
                <c:pt idx="11730">
                  <c:v>27.3</c:v>
                </c:pt>
                <c:pt idx="11731">
                  <c:v>27</c:v>
                </c:pt>
                <c:pt idx="11732">
                  <c:v>29.5</c:v>
                </c:pt>
                <c:pt idx="11733">
                  <c:v>23.8</c:v>
                </c:pt>
                <c:pt idx="11734">
                  <c:v>23.5</c:v>
                </c:pt>
                <c:pt idx="11735">
                  <c:v>25.3</c:v>
                </c:pt>
                <c:pt idx="11736">
                  <c:v>29.5</c:v>
                </c:pt>
                <c:pt idx="11737">
                  <c:v>29.4</c:v>
                </c:pt>
                <c:pt idx="11738">
                  <c:v>28.8</c:v>
                </c:pt>
                <c:pt idx="11739">
                  <c:v>25.9</c:v>
                </c:pt>
                <c:pt idx="11740">
                  <c:v>23.5</c:v>
                </c:pt>
                <c:pt idx="11741">
                  <c:v>22.1</c:v>
                </c:pt>
                <c:pt idx="11742">
                  <c:v>24.9</c:v>
                </c:pt>
                <c:pt idx="11743">
                  <c:v>24.8</c:v>
                </c:pt>
                <c:pt idx="11744">
                  <c:v>25.9</c:v>
                </c:pt>
                <c:pt idx="11745">
                  <c:v>16.8</c:v>
                </c:pt>
                <c:pt idx="11746">
                  <c:v>20.5</c:v>
                </c:pt>
                <c:pt idx="11747">
                  <c:v>25.9</c:v>
                </c:pt>
                <c:pt idx="11748">
                  <c:v>21.5</c:v>
                </c:pt>
                <c:pt idx="11749">
                  <c:v>22.5</c:v>
                </c:pt>
                <c:pt idx="11750">
                  <c:v>26.1</c:v>
                </c:pt>
                <c:pt idx="11751">
                  <c:v>27.2</c:v>
                </c:pt>
                <c:pt idx="11752">
                  <c:v>27.5</c:v>
                </c:pt>
                <c:pt idx="11753">
                  <c:v>25.5</c:v>
                </c:pt>
                <c:pt idx="11754">
                  <c:v>26.6</c:v>
                </c:pt>
                <c:pt idx="11755">
                  <c:v>28.5</c:v>
                </c:pt>
                <c:pt idx="11756">
                  <c:v>28.5</c:v>
                </c:pt>
                <c:pt idx="11757">
                  <c:v>29</c:v>
                </c:pt>
                <c:pt idx="11758">
                  <c:v>30</c:v>
                </c:pt>
                <c:pt idx="11759">
                  <c:v>32</c:v>
                </c:pt>
                <c:pt idx="11760">
                  <c:v>30</c:v>
                </c:pt>
                <c:pt idx="11761">
                  <c:v>32.5</c:v>
                </c:pt>
                <c:pt idx="11762">
                  <c:v>29.9</c:v>
                </c:pt>
                <c:pt idx="11763">
                  <c:v>29.6</c:v>
                </c:pt>
                <c:pt idx="11764">
                  <c:v>28.6</c:v>
                </c:pt>
                <c:pt idx="11765">
                  <c:v>27.5</c:v>
                </c:pt>
                <c:pt idx="11766">
                  <c:v>28.7</c:v>
                </c:pt>
                <c:pt idx="11767">
                  <c:v>27.9</c:v>
                </c:pt>
                <c:pt idx="11768">
                  <c:v>26.6</c:v>
                </c:pt>
                <c:pt idx="11769">
                  <c:v>24</c:v>
                </c:pt>
                <c:pt idx="11770">
                  <c:v>27.4</c:v>
                </c:pt>
                <c:pt idx="11771">
                  <c:v>23.9</c:v>
                </c:pt>
                <c:pt idx="11772">
                  <c:v>21.5</c:v>
                </c:pt>
                <c:pt idx="11773">
                  <c:v>18.899999999999999</c:v>
                </c:pt>
                <c:pt idx="11774">
                  <c:v>23</c:v>
                </c:pt>
                <c:pt idx="11775">
                  <c:v>25.9</c:v>
                </c:pt>
                <c:pt idx="11776">
                  <c:v>26.5</c:v>
                </c:pt>
                <c:pt idx="11777">
                  <c:v>27.9</c:v>
                </c:pt>
                <c:pt idx="11778">
                  <c:v>30</c:v>
                </c:pt>
                <c:pt idx="11779">
                  <c:v>30.9</c:v>
                </c:pt>
                <c:pt idx="11780">
                  <c:v>31</c:v>
                </c:pt>
                <c:pt idx="11781">
                  <c:v>31.5</c:v>
                </c:pt>
                <c:pt idx="11782">
                  <c:v>32.300000000000011</c:v>
                </c:pt>
                <c:pt idx="11783">
                  <c:v>32.4</c:v>
                </c:pt>
                <c:pt idx="11784">
                  <c:v>33</c:v>
                </c:pt>
                <c:pt idx="11785">
                  <c:v>33.9</c:v>
                </c:pt>
                <c:pt idx="11786">
                  <c:v>35.4</c:v>
                </c:pt>
                <c:pt idx="11787">
                  <c:v>34</c:v>
                </c:pt>
                <c:pt idx="11788">
                  <c:v>32.4</c:v>
                </c:pt>
                <c:pt idx="11789">
                  <c:v>33.5</c:v>
                </c:pt>
                <c:pt idx="11790">
                  <c:v>31</c:v>
                </c:pt>
                <c:pt idx="11791">
                  <c:v>25</c:v>
                </c:pt>
                <c:pt idx="11792">
                  <c:v>29.4</c:v>
                </c:pt>
                <c:pt idx="11793">
                  <c:v>30.2</c:v>
                </c:pt>
                <c:pt idx="11794">
                  <c:v>34</c:v>
                </c:pt>
                <c:pt idx="11795">
                  <c:v>35.800000000000011</c:v>
                </c:pt>
                <c:pt idx="11796">
                  <c:v>33.5</c:v>
                </c:pt>
                <c:pt idx="11797">
                  <c:v>34.9</c:v>
                </c:pt>
                <c:pt idx="11798">
                  <c:v>36.5</c:v>
                </c:pt>
                <c:pt idx="11799">
                  <c:v>36</c:v>
                </c:pt>
                <c:pt idx="11800">
                  <c:v>35.9</c:v>
                </c:pt>
                <c:pt idx="11801">
                  <c:v>36</c:v>
                </c:pt>
                <c:pt idx="11802">
                  <c:v>36.5</c:v>
                </c:pt>
                <c:pt idx="11803">
                  <c:v>36.5</c:v>
                </c:pt>
                <c:pt idx="11804">
                  <c:v>36.4</c:v>
                </c:pt>
                <c:pt idx="11805">
                  <c:v>35.6</c:v>
                </c:pt>
                <c:pt idx="11806">
                  <c:v>35.4</c:v>
                </c:pt>
                <c:pt idx="11807">
                  <c:v>34.9</c:v>
                </c:pt>
                <c:pt idx="11808">
                  <c:v>33.300000000000011</c:v>
                </c:pt>
                <c:pt idx="11809">
                  <c:v>34.1</c:v>
                </c:pt>
                <c:pt idx="11810">
                  <c:v>34.5</c:v>
                </c:pt>
                <c:pt idx="11811">
                  <c:v>36.5</c:v>
                </c:pt>
                <c:pt idx="11812">
                  <c:v>37</c:v>
                </c:pt>
                <c:pt idx="11813">
                  <c:v>40.9</c:v>
                </c:pt>
                <c:pt idx="11814">
                  <c:v>40.6</c:v>
                </c:pt>
                <c:pt idx="11815">
                  <c:v>36.5</c:v>
                </c:pt>
                <c:pt idx="11816">
                  <c:v>35.9</c:v>
                </c:pt>
                <c:pt idx="11817">
                  <c:v>35.9</c:v>
                </c:pt>
                <c:pt idx="11818">
                  <c:v>31.4</c:v>
                </c:pt>
                <c:pt idx="11819">
                  <c:v>32.700000000000003</c:v>
                </c:pt>
                <c:pt idx="11820">
                  <c:v>34.9</c:v>
                </c:pt>
                <c:pt idx="11821">
                  <c:v>37.200000000000003</c:v>
                </c:pt>
                <c:pt idx="11822">
                  <c:v>37.5</c:v>
                </c:pt>
                <c:pt idx="11823">
                  <c:v>36.6</c:v>
                </c:pt>
                <c:pt idx="11824">
                  <c:v>36.300000000000011</c:v>
                </c:pt>
                <c:pt idx="11825">
                  <c:v>36.6</c:v>
                </c:pt>
                <c:pt idx="11826">
                  <c:v>35.4</c:v>
                </c:pt>
                <c:pt idx="11827">
                  <c:v>34.1</c:v>
                </c:pt>
                <c:pt idx="11828">
                  <c:v>34.300000000000011</c:v>
                </c:pt>
                <c:pt idx="11829">
                  <c:v>35</c:v>
                </c:pt>
                <c:pt idx="11830">
                  <c:v>34.9</c:v>
                </c:pt>
                <c:pt idx="11831">
                  <c:v>35.4</c:v>
                </c:pt>
                <c:pt idx="11832">
                  <c:v>37</c:v>
                </c:pt>
                <c:pt idx="11833">
                  <c:v>38.1</c:v>
                </c:pt>
                <c:pt idx="11834">
                  <c:v>38.5</c:v>
                </c:pt>
                <c:pt idx="11835">
                  <c:v>37.9</c:v>
                </c:pt>
                <c:pt idx="11836">
                  <c:v>32.9</c:v>
                </c:pt>
                <c:pt idx="11837">
                  <c:v>28.2</c:v>
                </c:pt>
                <c:pt idx="11838">
                  <c:v>31.7</c:v>
                </c:pt>
                <c:pt idx="11839">
                  <c:v>33.200000000000003</c:v>
                </c:pt>
                <c:pt idx="11840">
                  <c:v>33.6</c:v>
                </c:pt>
                <c:pt idx="11841">
                  <c:v>35.4</c:v>
                </c:pt>
                <c:pt idx="11842">
                  <c:v>35.6</c:v>
                </c:pt>
                <c:pt idx="11843">
                  <c:v>37.1</c:v>
                </c:pt>
                <c:pt idx="11844">
                  <c:v>38.4</c:v>
                </c:pt>
                <c:pt idx="11845">
                  <c:v>37.9</c:v>
                </c:pt>
                <c:pt idx="11846">
                  <c:v>38.4</c:v>
                </c:pt>
                <c:pt idx="11847">
                  <c:v>37.200000000000003</c:v>
                </c:pt>
                <c:pt idx="11848">
                  <c:v>35.6</c:v>
                </c:pt>
                <c:pt idx="11849">
                  <c:v>31</c:v>
                </c:pt>
                <c:pt idx="11850">
                  <c:v>33.4</c:v>
                </c:pt>
                <c:pt idx="11851">
                  <c:v>36.1</c:v>
                </c:pt>
                <c:pt idx="11852">
                  <c:v>36.4</c:v>
                </c:pt>
                <c:pt idx="11853">
                  <c:v>32.1</c:v>
                </c:pt>
                <c:pt idx="11854">
                  <c:v>32</c:v>
                </c:pt>
                <c:pt idx="11855">
                  <c:v>36.4</c:v>
                </c:pt>
                <c:pt idx="11856">
                  <c:v>31</c:v>
                </c:pt>
                <c:pt idx="11857">
                  <c:v>31.9</c:v>
                </c:pt>
                <c:pt idx="11858">
                  <c:v>33.300000000000011</c:v>
                </c:pt>
                <c:pt idx="11859">
                  <c:v>33.800000000000011</c:v>
                </c:pt>
                <c:pt idx="11860">
                  <c:v>35.5</c:v>
                </c:pt>
                <c:pt idx="11861">
                  <c:v>36</c:v>
                </c:pt>
                <c:pt idx="11862">
                  <c:v>35.1</c:v>
                </c:pt>
                <c:pt idx="11863">
                  <c:v>33.4</c:v>
                </c:pt>
                <c:pt idx="11864">
                  <c:v>27.1</c:v>
                </c:pt>
                <c:pt idx="11865">
                  <c:v>30.1</c:v>
                </c:pt>
                <c:pt idx="11866">
                  <c:v>30.5</c:v>
                </c:pt>
                <c:pt idx="11867">
                  <c:v>30.4</c:v>
                </c:pt>
                <c:pt idx="11868">
                  <c:v>27.5</c:v>
                </c:pt>
                <c:pt idx="11869">
                  <c:v>31.1</c:v>
                </c:pt>
                <c:pt idx="11870">
                  <c:v>33.800000000000011</c:v>
                </c:pt>
                <c:pt idx="11871">
                  <c:v>34.6</c:v>
                </c:pt>
                <c:pt idx="11872">
                  <c:v>33.4</c:v>
                </c:pt>
                <c:pt idx="11873">
                  <c:v>33.5</c:v>
                </c:pt>
                <c:pt idx="11874">
                  <c:v>32.4</c:v>
                </c:pt>
                <c:pt idx="11875">
                  <c:v>33.1</c:v>
                </c:pt>
                <c:pt idx="11876">
                  <c:v>33</c:v>
                </c:pt>
                <c:pt idx="11877">
                  <c:v>34.9</c:v>
                </c:pt>
                <c:pt idx="11878">
                  <c:v>33</c:v>
                </c:pt>
                <c:pt idx="11879">
                  <c:v>32</c:v>
                </c:pt>
                <c:pt idx="11880">
                  <c:v>30.6</c:v>
                </c:pt>
                <c:pt idx="11881">
                  <c:v>31</c:v>
                </c:pt>
                <c:pt idx="11882">
                  <c:v>31.3</c:v>
                </c:pt>
                <c:pt idx="11883">
                  <c:v>33.4</c:v>
                </c:pt>
                <c:pt idx="11884">
                  <c:v>31.3</c:v>
                </c:pt>
                <c:pt idx="11885">
                  <c:v>32.6</c:v>
                </c:pt>
                <c:pt idx="11886">
                  <c:v>31.4</c:v>
                </c:pt>
                <c:pt idx="11887">
                  <c:v>28.5</c:v>
                </c:pt>
                <c:pt idx="11888">
                  <c:v>32.5</c:v>
                </c:pt>
                <c:pt idx="11889">
                  <c:v>32.6</c:v>
                </c:pt>
                <c:pt idx="11890">
                  <c:v>30.9</c:v>
                </c:pt>
                <c:pt idx="11891">
                  <c:v>31</c:v>
                </c:pt>
                <c:pt idx="11892">
                  <c:v>27.4</c:v>
                </c:pt>
                <c:pt idx="11893">
                  <c:v>31.7</c:v>
                </c:pt>
                <c:pt idx="11894">
                  <c:v>32.200000000000003</c:v>
                </c:pt>
                <c:pt idx="11895">
                  <c:v>32</c:v>
                </c:pt>
                <c:pt idx="11896">
                  <c:v>30.1</c:v>
                </c:pt>
                <c:pt idx="11897">
                  <c:v>33.200000000000003</c:v>
                </c:pt>
                <c:pt idx="11898">
                  <c:v>28</c:v>
                </c:pt>
                <c:pt idx="11899">
                  <c:v>31.2</c:v>
                </c:pt>
                <c:pt idx="11900">
                  <c:v>32.4</c:v>
                </c:pt>
                <c:pt idx="11901">
                  <c:v>30.4</c:v>
                </c:pt>
                <c:pt idx="11902">
                  <c:v>28.8</c:v>
                </c:pt>
                <c:pt idx="11903">
                  <c:v>30.2</c:v>
                </c:pt>
                <c:pt idx="11904">
                  <c:v>32.700000000000003</c:v>
                </c:pt>
                <c:pt idx="11905">
                  <c:v>33.300000000000011</c:v>
                </c:pt>
                <c:pt idx="11906">
                  <c:v>32</c:v>
                </c:pt>
                <c:pt idx="11907">
                  <c:v>29.5</c:v>
                </c:pt>
                <c:pt idx="11908">
                  <c:v>30.9</c:v>
                </c:pt>
                <c:pt idx="11909">
                  <c:v>28.4</c:v>
                </c:pt>
                <c:pt idx="11910">
                  <c:v>29.3</c:v>
                </c:pt>
                <c:pt idx="11911">
                  <c:v>30.9</c:v>
                </c:pt>
                <c:pt idx="11912">
                  <c:v>30</c:v>
                </c:pt>
                <c:pt idx="11913">
                  <c:v>32.200000000000003</c:v>
                </c:pt>
                <c:pt idx="11914">
                  <c:v>33.4</c:v>
                </c:pt>
                <c:pt idx="11915">
                  <c:v>34</c:v>
                </c:pt>
                <c:pt idx="11916">
                  <c:v>31.5</c:v>
                </c:pt>
                <c:pt idx="11917">
                  <c:v>33.4</c:v>
                </c:pt>
                <c:pt idx="11918">
                  <c:v>32.800000000000011</c:v>
                </c:pt>
                <c:pt idx="11919">
                  <c:v>31.2</c:v>
                </c:pt>
                <c:pt idx="11920">
                  <c:v>29.3</c:v>
                </c:pt>
                <c:pt idx="11921">
                  <c:v>31</c:v>
                </c:pt>
                <c:pt idx="11922">
                  <c:v>32.700000000000003</c:v>
                </c:pt>
                <c:pt idx="11923">
                  <c:v>31.9</c:v>
                </c:pt>
                <c:pt idx="11924">
                  <c:v>30.5</c:v>
                </c:pt>
                <c:pt idx="11925">
                  <c:v>31.9</c:v>
                </c:pt>
                <c:pt idx="11926">
                  <c:v>26.2</c:v>
                </c:pt>
                <c:pt idx="11927">
                  <c:v>29.5</c:v>
                </c:pt>
                <c:pt idx="11928">
                  <c:v>32.4</c:v>
                </c:pt>
                <c:pt idx="11929">
                  <c:v>28.9</c:v>
                </c:pt>
                <c:pt idx="11930">
                  <c:v>28.9</c:v>
                </c:pt>
                <c:pt idx="11931">
                  <c:v>26.5</c:v>
                </c:pt>
                <c:pt idx="11932">
                  <c:v>27.5</c:v>
                </c:pt>
                <c:pt idx="11933">
                  <c:v>27.3</c:v>
                </c:pt>
                <c:pt idx="11934">
                  <c:v>29.3</c:v>
                </c:pt>
                <c:pt idx="11935">
                  <c:v>28.4</c:v>
                </c:pt>
                <c:pt idx="11936">
                  <c:v>27.6</c:v>
                </c:pt>
                <c:pt idx="11937">
                  <c:v>26.4</c:v>
                </c:pt>
                <c:pt idx="11938">
                  <c:v>26.9</c:v>
                </c:pt>
                <c:pt idx="11939">
                  <c:v>30.8</c:v>
                </c:pt>
                <c:pt idx="11940">
                  <c:v>28.9</c:v>
                </c:pt>
                <c:pt idx="11941">
                  <c:v>31.6</c:v>
                </c:pt>
                <c:pt idx="11942">
                  <c:v>29.9</c:v>
                </c:pt>
                <c:pt idx="11943">
                  <c:v>31.4</c:v>
                </c:pt>
                <c:pt idx="11944">
                  <c:v>26.4</c:v>
                </c:pt>
                <c:pt idx="11945">
                  <c:v>30.4</c:v>
                </c:pt>
                <c:pt idx="11946">
                  <c:v>31.9</c:v>
                </c:pt>
                <c:pt idx="11947">
                  <c:v>30.5</c:v>
                </c:pt>
                <c:pt idx="11948">
                  <c:v>29.7</c:v>
                </c:pt>
                <c:pt idx="11949">
                  <c:v>31.4</c:v>
                </c:pt>
                <c:pt idx="11950">
                  <c:v>33</c:v>
                </c:pt>
                <c:pt idx="11951">
                  <c:v>33.4</c:v>
                </c:pt>
                <c:pt idx="11952">
                  <c:v>33.300000000000011</c:v>
                </c:pt>
                <c:pt idx="11953">
                  <c:v>31.9</c:v>
                </c:pt>
                <c:pt idx="11954">
                  <c:v>29.9</c:v>
                </c:pt>
                <c:pt idx="11955">
                  <c:v>31.4</c:v>
                </c:pt>
                <c:pt idx="11956">
                  <c:v>30.5</c:v>
                </c:pt>
                <c:pt idx="11957">
                  <c:v>30.3</c:v>
                </c:pt>
                <c:pt idx="11958">
                  <c:v>29.6</c:v>
                </c:pt>
                <c:pt idx="11959">
                  <c:v>31.4</c:v>
                </c:pt>
                <c:pt idx="11960">
                  <c:v>28.9</c:v>
                </c:pt>
                <c:pt idx="11961">
                  <c:v>30.6</c:v>
                </c:pt>
                <c:pt idx="11962">
                  <c:v>31.7</c:v>
                </c:pt>
                <c:pt idx="11963">
                  <c:v>31.9</c:v>
                </c:pt>
                <c:pt idx="11964">
                  <c:v>32.300000000000011</c:v>
                </c:pt>
                <c:pt idx="11965">
                  <c:v>31.6</c:v>
                </c:pt>
                <c:pt idx="11966">
                  <c:v>31.7</c:v>
                </c:pt>
                <c:pt idx="11967">
                  <c:v>32.200000000000003</c:v>
                </c:pt>
                <c:pt idx="11968">
                  <c:v>32.4</c:v>
                </c:pt>
                <c:pt idx="11969">
                  <c:v>32</c:v>
                </c:pt>
                <c:pt idx="11970">
                  <c:v>32</c:v>
                </c:pt>
                <c:pt idx="11971">
                  <c:v>32.4</c:v>
                </c:pt>
                <c:pt idx="11972">
                  <c:v>32.4</c:v>
                </c:pt>
                <c:pt idx="11973">
                  <c:v>32.1</c:v>
                </c:pt>
                <c:pt idx="11974">
                  <c:v>33.4</c:v>
                </c:pt>
                <c:pt idx="11975">
                  <c:v>32.200000000000003</c:v>
                </c:pt>
                <c:pt idx="11976">
                  <c:v>33.4</c:v>
                </c:pt>
                <c:pt idx="11977">
                  <c:v>32</c:v>
                </c:pt>
                <c:pt idx="11978">
                  <c:v>31.4</c:v>
                </c:pt>
                <c:pt idx="11979">
                  <c:v>32.4</c:v>
                </c:pt>
                <c:pt idx="11980">
                  <c:v>30.9</c:v>
                </c:pt>
                <c:pt idx="11981">
                  <c:v>31.4</c:v>
                </c:pt>
                <c:pt idx="11982">
                  <c:v>31.6</c:v>
                </c:pt>
                <c:pt idx="11983">
                  <c:v>30.3</c:v>
                </c:pt>
                <c:pt idx="11984">
                  <c:v>29.9</c:v>
                </c:pt>
                <c:pt idx="11985">
                  <c:v>29.9</c:v>
                </c:pt>
                <c:pt idx="11986">
                  <c:v>28.4</c:v>
                </c:pt>
                <c:pt idx="11987">
                  <c:v>26.2</c:v>
                </c:pt>
                <c:pt idx="11988">
                  <c:v>30.5</c:v>
                </c:pt>
                <c:pt idx="11989">
                  <c:v>28.5</c:v>
                </c:pt>
                <c:pt idx="11990">
                  <c:v>27.9</c:v>
                </c:pt>
                <c:pt idx="11991">
                  <c:v>29.9</c:v>
                </c:pt>
                <c:pt idx="11992">
                  <c:v>29.4</c:v>
                </c:pt>
                <c:pt idx="11993">
                  <c:v>29.2</c:v>
                </c:pt>
                <c:pt idx="11994">
                  <c:v>26.9</c:v>
                </c:pt>
                <c:pt idx="11995">
                  <c:v>28.9</c:v>
                </c:pt>
                <c:pt idx="11996">
                  <c:v>29.4</c:v>
                </c:pt>
                <c:pt idx="11997">
                  <c:v>29.4</c:v>
                </c:pt>
                <c:pt idx="11998">
                  <c:v>28.5</c:v>
                </c:pt>
                <c:pt idx="11999">
                  <c:v>25.5</c:v>
                </c:pt>
                <c:pt idx="12000">
                  <c:v>27.5</c:v>
                </c:pt>
                <c:pt idx="12001">
                  <c:v>28.3</c:v>
                </c:pt>
                <c:pt idx="12002">
                  <c:v>28.9</c:v>
                </c:pt>
                <c:pt idx="12003">
                  <c:v>27.9</c:v>
                </c:pt>
                <c:pt idx="12004">
                  <c:v>26.4</c:v>
                </c:pt>
                <c:pt idx="12005">
                  <c:v>25.7</c:v>
                </c:pt>
                <c:pt idx="12006">
                  <c:v>25.5</c:v>
                </c:pt>
                <c:pt idx="12007">
                  <c:v>25.3</c:v>
                </c:pt>
                <c:pt idx="12008">
                  <c:v>27.4</c:v>
                </c:pt>
                <c:pt idx="12009">
                  <c:v>24.5</c:v>
                </c:pt>
                <c:pt idx="12010">
                  <c:v>25.6</c:v>
                </c:pt>
                <c:pt idx="12011">
                  <c:v>23.9</c:v>
                </c:pt>
                <c:pt idx="12012">
                  <c:v>25.5</c:v>
                </c:pt>
                <c:pt idx="12013">
                  <c:v>26</c:v>
                </c:pt>
                <c:pt idx="12014">
                  <c:v>24.3</c:v>
                </c:pt>
                <c:pt idx="12015">
                  <c:v>24.9</c:v>
                </c:pt>
                <c:pt idx="12016">
                  <c:v>25.5</c:v>
                </c:pt>
                <c:pt idx="12017">
                  <c:v>25.5</c:v>
                </c:pt>
                <c:pt idx="12018">
                  <c:v>24.5</c:v>
                </c:pt>
                <c:pt idx="12019">
                  <c:v>25</c:v>
                </c:pt>
                <c:pt idx="12020">
                  <c:v>26.9</c:v>
                </c:pt>
                <c:pt idx="12021">
                  <c:v>23.9</c:v>
                </c:pt>
                <c:pt idx="12022">
                  <c:v>24.6</c:v>
                </c:pt>
                <c:pt idx="12023">
                  <c:v>24</c:v>
                </c:pt>
                <c:pt idx="12024">
                  <c:v>23.6</c:v>
                </c:pt>
                <c:pt idx="12025">
                  <c:v>25</c:v>
                </c:pt>
                <c:pt idx="12026">
                  <c:v>23.3</c:v>
                </c:pt>
                <c:pt idx="12027">
                  <c:v>23.4</c:v>
                </c:pt>
                <c:pt idx="12028">
                  <c:v>22.2</c:v>
                </c:pt>
                <c:pt idx="12029">
                  <c:v>21</c:v>
                </c:pt>
                <c:pt idx="12030">
                  <c:v>22.6</c:v>
                </c:pt>
                <c:pt idx="12031">
                  <c:v>25.4</c:v>
                </c:pt>
                <c:pt idx="12032">
                  <c:v>22.5</c:v>
                </c:pt>
                <c:pt idx="12033">
                  <c:v>23.5</c:v>
                </c:pt>
                <c:pt idx="12034">
                  <c:v>22.8</c:v>
                </c:pt>
                <c:pt idx="12035">
                  <c:v>22.4</c:v>
                </c:pt>
                <c:pt idx="12036">
                  <c:v>22.6</c:v>
                </c:pt>
                <c:pt idx="12037">
                  <c:v>23</c:v>
                </c:pt>
                <c:pt idx="12038">
                  <c:v>22.6</c:v>
                </c:pt>
                <c:pt idx="12039">
                  <c:v>20.399999999999999</c:v>
                </c:pt>
                <c:pt idx="12040">
                  <c:v>20.399999999999999</c:v>
                </c:pt>
                <c:pt idx="12041">
                  <c:v>20.9</c:v>
                </c:pt>
                <c:pt idx="12042">
                  <c:v>24.4</c:v>
                </c:pt>
                <c:pt idx="12043">
                  <c:v>23.6</c:v>
                </c:pt>
                <c:pt idx="12044">
                  <c:v>22.8</c:v>
                </c:pt>
                <c:pt idx="12045">
                  <c:v>21.5</c:v>
                </c:pt>
                <c:pt idx="12046">
                  <c:v>21.1</c:v>
                </c:pt>
                <c:pt idx="12047">
                  <c:v>21.5</c:v>
                </c:pt>
                <c:pt idx="12049">
                  <c:v>21</c:v>
                </c:pt>
                <c:pt idx="12050">
                  <c:v>20.5</c:v>
                </c:pt>
                <c:pt idx="12051">
                  <c:v>17</c:v>
                </c:pt>
                <c:pt idx="12052">
                  <c:v>21.4</c:v>
                </c:pt>
                <c:pt idx="12053">
                  <c:v>23.9</c:v>
                </c:pt>
                <c:pt idx="12054">
                  <c:v>22</c:v>
                </c:pt>
                <c:pt idx="12055">
                  <c:v>18.5</c:v>
                </c:pt>
                <c:pt idx="12056">
                  <c:v>18.600000000000001</c:v>
                </c:pt>
                <c:pt idx="12057">
                  <c:v>20.9</c:v>
                </c:pt>
                <c:pt idx="12058">
                  <c:v>21.2</c:v>
                </c:pt>
                <c:pt idx="12059">
                  <c:v>22.5</c:v>
                </c:pt>
                <c:pt idx="12060">
                  <c:v>21</c:v>
                </c:pt>
                <c:pt idx="12061">
                  <c:v>22.5</c:v>
                </c:pt>
                <c:pt idx="12062">
                  <c:v>23</c:v>
                </c:pt>
                <c:pt idx="12063">
                  <c:v>21.9</c:v>
                </c:pt>
                <c:pt idx="12064">
                  <c:v>19</c:v>
                </c:pt>
                <c:pt idx="12065">
                  <c:v>17</c:v>
                </c:pt>
                <c:pt idx="12066">
                  <c:v>17.5</c:v>
                </c:pt>
                <c:pt idx="12067">
                  <c:v>22.8</c:v>
                </c:pt>
                <c:pt idx="12068">
                  <c:v>23.5</c:v>
                </c:pt>
                <c:pt idx="12069">
                  <c:v>15.2</c:v>
                </c:pt>
                <c:pt idx="12070">
                  <c:v>18.899999999999999</c:v>
                </c:pt>
                <c:pt idx="12071">
                  <c:v>16</c:v>
                </c:pt>
                <c:pt idx="12072">
                  <c:v>17.899999999999999</c:v>
                </c:pt>
                <c:pt idx="12073">
                  <c:v>19.3</c:v>
                </c:pt>
                <c:pt idx="12074">
                  <c:v>20.5</c:v>
                </c:pt>
                <c:pt idx="12075">
                  <c:v>21.4</c:v>
                </c:pt>
                <c:pt idx="12076">
                  <c:v>22.6</c:v>
                </c:pt>
                <c:pt idx="12077">
                  <c:v>22.4</c:v>
                </c:pt>
                <c:pt idx="12078">
                  <c:v>22.5</c:v>
                </c:pt>
                <c:pt idx="12079">
                  <c:v>23.7</c:v>
                </c:pt>
                <c:pt idx="12080">
                  <c:v>23.6</c:v>
                </c:pt>
                <c:pt idx="12081">
                  <c:v>25.2</c:v>
                </c:pt>
                <c:pt idx="12082">
                  <c:v>26</c:v>
                </c:pt>
                <c:pt idx="12083">
                  <c:v>23.5</c:v>
                </c:pt>
                <c:pt idx="12084">
                  <c:v>22.4</c:v>
                </c:pt>
                <c:pt idx="12085">
                  <c:v>23.1</c:v>
                </c:pt>
                <c:pt idx="12086">
                  <c:v>19.8</c:v>
                </c:pt>
                <c:pt idx="12087">
                  <c:v>21</c:v>
                </c:pt>
                <c:pt idx="12088">
                  <c:v>23</c:v>
                </c:pt>
                <c:pt idx="12089">
                  <c:v>21.5</c:v>
                </c:pt>
                <c:pt idx="12090">
                  <c:v>24.2</c:v>
                </c:pt>
                <c:pt idx="12091">
                  <c:v>24.6</c:v>
                </c:pt>
                <c:pt idx="12092">
                  <c:v>25.6</c:v>
                </c:pt>
                <c:pt idx="12093">
                  <c:v>16.2</c:v>
                </c:pt>
                <c:pt idx="12094">
                  <c:v>22.2</c:v>
                </c:pt>
                <c:pt idx="12095">
                  <c:v>21.1</c:v>
                </c:pt>
                <c:pt idx="12096">
                  <c:v>21.5</c:v>
                </c:pt>
                <c:pt idx="12097">
                  <c:v>23</c:v>
                </c:pt>
                <c:pt idx="12098">
                  <c:v>22.9</c:v>
                </c:pt>
                <c:pt idx="12099">
                  <c:v>23.6</c:v>
                </c:pt>
                <c:pt idx="12100">
                  <c:v>23.9</c:v>
                </c:pt>
                <c:pt idx="12101">
                  <c:v>23.8</c:v>
                </c:pt>
                <c:pt idx="12102">
                  <c:v>25.9</c:v>
                </c:pt>
                <c:pt idx="12103">
                  <c:v>25</c:v>
                </c:pt>
                <c:pt idx="12104">
                  <c:v>26.9</c:v>
                </c:pt>
                <c:pt idx="12105">
                  <c:v>24.4</c:v>
                </c:pt>
                <c:pt idx="12106">
                  <c:v>20.399999999999999</c:v>
                </c:pt>
                <c:pt idx="12107">
                  <c:v>21.6</c:v>
                </c:pt>
                <c:pt idx="12108">
                  <c:v>22.2</c:v>
                </c:pt>
                <c:pt idx="12109">
                  <c:v>23.1</c:v>
                </c:pt>
                <c:pt idx="12110">
                  <c:v>23.4</c:v>
                </c:pt>
                <c:pt idx="12111">
                  <c:v>24.5</c:v>
                </c:pt>
                <c:pt idx="12112">
                  <c:v>26.6</c:v>
                </c:pt>
                <c:pt idx="12113">
                  <c:v>26.2</c:v>
                </c:pt>
                <c:pt idx="12114">
                  <c:v>24.7</c:v>
                </c:pt>
                <c:pt idx="12115">
                  <c:v>24.8</c:v>
                </c:pt>
                <c:pt idx="12116">
                  <c:v>26.4</c:v>
                </c:pt>
                <c:pt idx="12117">
                  <c:v>28.5</c:v>
                </c:pt>
                <c:pt idx="12118">
                  <c:v>30.4</c:v>
                </c:pt>
                <c:pt idx="12119">
                  <c:v>27.8</c:v>
                </c:pt>
                <c:pt idx="12120">
                  <c:v>27.1</c:v>
                </c:pt>
                <c:pt idx="12121">
                  <c:v>26.6</c:v>
                </c:pt>
                <c:pt idx="12122">
                  <c:v>28</c:v>
                </c:pt>
                <c:pt idx="12123">
                  <c:v>29</c:v>
                </c:pt>
                <c:pt idx="12124">
                  <c:v>28.8</c:v>
                </c:pt>
                <c:pt idx="12125">
                  <c:v>29.8</c:v>
                </c:pt>
                <c:pt idx="12126">
                  <c:v>29.8</c:v>
                </c:pt>
                <c:pt idx="12127">
                  <c:v>29.3</c:v>
                </c:pt>
                <c:pt idx="12128">
                  <c:v>31.5</c:v>
                </c:pt>
                <c:pt idx="12129">
                  <c:v>31</c:v>
                </c:pt>
                <c:pt idx="12130">
                  <c:v>33</c:v>
                </c:pt>
                <c:pt idx="12131">
                  <c:v>31.5</c:v>
                </c:pt>
                <c:pt idx="12132">
                  <c:v>32.4</c:v>
                </c:pt>
                <c:pt idx="12133">
                  <c:v>36.700000000000003</c:v>
                </c:pt>
                <c:pt idx="12134">
                  <c:v>36.200000000000003</c:v>
                </c:pt>
                <c:pt idx="12135">
                  <c:v>31.5</c:v>
                </c:pt>
                <c:pt idx="12136">
                  <c:v>31.7</c:v>
                </c:pt>
                <c:pt idx="12137">
                  <c:v>32</c:v>
                </c:pt>
                <c:pt idx="12138">
                  <c:v>34.5</c:v>
                </c:pt>
                <c:pt idx="12139">
                  <c:v>33</c:v>
                </c:pt>
                <c:pt idx="12140">
                  <c:v>31.3</c:v>
                </c:pt>
                <c:pt idx="12141">
                  <c:v>31.4</c:v>
                </c:pt>
                <c:pt idx="12142">
                  <c:v>30.6</c:v>
                </c:pt>
                <c:pt idx="12143">
                  <c:v>32.200000000000003</c:v>
                </c:pt>
                <c:pt idx="12144">
                  <c:v>33.800000000000011</c:v>
                </c:pt>
                <c:pt idx="12145">
                  <c:v>33.4</c:v>
                </c:pt>
                <c:pt idx="12146">
                  <c:v>33.200000000000003</c:v>
                </c:pt>
                <c:pt idx="12147">
                  <c:v>33.4</c:v>
                </c:pt>
                <c:pt idx="12148">
                  <c:v>32.4</c:v>
                </c:pt>
                <c:pt idx="12149">
                  <c:v>27.3</c:v>
                </c:pt>
                <c:pt idx="12150">
                  <c:v>32.1</c:v>
                </c:pt>
                <c:pt idx="12151">
                  <c:v>33.200000000000003</c:v>
                </c:pt>
                <c:pt idx="12152">
                  <c:v>32.9</c:v>
                </c:pt>
                <c:pt idx="12153">
                  <c:v>33.6</c:v>
                </c:pt>
                <c:pt idx="12154">
                  <c:v>33.800000000000011</c:v>
                </c:pt>
                <c:pt idx="12155">
                  <c:v>34.700000000000003</c:v>
                </c:pt>
                <c:pt idx="12156">
                  <c:v>34.300000000000011</c:v>
                </c:pt>
                <c:pt idx="12157">
                  <c:v>36.200000000000003</c:v>
                </c:pt>
                <c:pt idx="12158">
                  <c:v>37.1</c:v>
                </c:pt>
                <c:pt idx="12159">
                  <c:v>31.3</c:v>
                </c:pt>
                <c:pt idx="12160">
                  <c:v>33.1</c:v>
                </c:pt>
                <c:pt idx="12161">
                  <c:v>33.9</c:v>
                </c:pt>
                <c:pt idx="12162">
                  <c:v>34.6</c:v>
                </c:pt>
                <c:pt idx="12163">
                  <c:v>35.6</c:v>
                </c:pt>
                <c:pt idx="12164">
                  <c:v>37.700000000000003</c:v>
                </c:pt>
                <c:pt idx="12165">
                  <c:v>36.6</c:v>
                </c:pt>
                <c:pt idx="12166">
                  <c:v>31.6</c:v>
                </c:pt>
                <c:pt idx="12167">
                  <c:v>33.4</c:v>
                </c:pt>
                <c:pt idx="12168">
                  <c:v>36.6</c:v>
                </c:pt>
                <c:pt idx="12169">
                  <c:v>36.800000000000011</c:v>
                </c:pt>
                <c:pt idx="12170">
                  <c:v>37.6</c:v>
                </c:pt>
                <c:pt idx="12171">
                  <c:v>34.300000000000011</c:v>
                </c:pt>
                <c:pt idx="12172">
                  <c:v>36.5</c:v>
                </c:pt>
                <c:pt idx="12173">
                  <c:v>38.6</c:v>
                </c:pt>
                <c:pt idx="12174">
                  <c:v>34.1</c:v>
                </c:pt>
                <c:pt idx="12175">
                  <c:v>37.300000000000011</c:v>
                </c:pt>
                <c:pt idx="12176">
                  <c:v>38.6</c:v>
                </c:pt>
                <c:pt idx="12177">
                  <c:v>41</c:v>
                </c:pt>
                <c:pt idx="12178">
                  <c:v>39.4</c:v>
                </c:pt>
                <c:pt idx="12179">
                  <c:v>38.9</c:v>
                </c:pt>
                <c:pt idx="12180">
                  <c:v>39</c:v>
                </c:pt>
                <c:pt idx="12181">
                  <c:v>37.6</c:v>
                </c:pt>
                <c:pt idx="12182">
                  <c:v>40</c:v>
                </c:pt>
                <c:pt idx="12183">
                  <c:v>36.6</c:v>
                </c:pt>
                <c:pt idx="12184">
                  <c:v>33.800000000000011</c:v>
                </c:pt>
                <c:pt idx="12185">
                  <c:v>35.1</c:v>
                </c:pt>
                <c:pt idx="12186">
                  <c:v>37.4</c:v>
                </c:pt>
                <c:pt idx="12187">
                  <c:v>40.1</c:v>
                </c:pt>
                <c:pt idx="12188">
                  <c:v>40</c:v>
                </c:pt>
                <c:pt idx="12189">
                  <c:v>37.700000000000003</c:v>
                </c:pt>
                <c:pt idx="12190">
                  <c:v>37.4</c:v>
                </c:pt>
                <c:pt idx="12191">
                  <c:v>37.5</c:v>
                </c:pt>
                <c:pt idx="12192">
                  <c:v>35.300000000000011</c:v>
                </c:pt>
                <c:pt idx="12193">
                  <c:v>36.4</c:v>
                </c:pt>
                <c:pt idx="12194">
                  <c:v>36.9</c:v>
                </c:pt>
                <c:pt idx="12195">
                  <c:v>34.300000000000011</c:v>
                </c:pt>
                <c:pt idx="12196">
                  <c:v>36.6</c:v>
                </c:pt>
                <c:pt idx="12197">
                  <c:v>37.6</c:v>
                </c:pt>
                <c:pt idx="12198">
                  <c:v>37.4</c:v>
                </c:pt>
                <c:pt idx="12199">
                  <c:v>35.5</c:v>
                </c:pt>
                <c:pt idx="12200">
                  <c:v>34.800000000000011</c:v>
                </c:pt>
                <c:pt idx="12201">
                  <c:v>36.800000000000011</c:v>
                </c:pt>
                <c:pt idx="12202">
                  <c:v>39.200000000000003</c:v>
                </c:pt>
                <c:pt idx="12203">
                  <c:v>39.9</c:v>
                </c:pt>
                <c:pt idx="12204">
                  <c:v>39</c:v>
                </c:pt>
                <c:pt idx="12205">
                  <c:v>40.200000000000003</c:v>
                </c:pt>
                <c:pt idx="12206">
                  <c:v>39.700000000000003</c:v>
                </c:pt>
                <c:pt idx="12207">
                  <c:v>40.800000000000011</c:v>
                </c:pt>
                <c:pt idx="12208">
                  <c:v>40.4</c:v>
                </c:pt>
                <c:pt idx="12209">
                  <c:v>37.4</c:v>
                </c:pt>
                <c:pt idx="12210">
                  <c:v>39</c:v>
                </c:pt>
                <c:pt idx="12211">
                  <c:v>38.1</c:v>
                </c:pt>
                <c:pt idx="12212">
                  <c:v>38.9</c:v>
                </c:pt>
                <c:pt idx="12213">
                  <c:v>36.9</c:v>
                </c:pt>
                <c:pt idx="12214">
                  <c:v>39.300000000000011</c:v>
                </c:pt>
                <c:pt idx="12215">
                  <c:v>37.4</c:v>
                </c:pt>
                <c:pt idx="12216">
                  <c:v>33.800000000000011</c:v>
                </c:pt>
                <c:pt idx="12217">
                  <c:v>35.4</c:v>
                </c:pt>
                <c:pt idx="12218">
                  <c:v>34.700000000000003</c:v>
                </c:pt>
                <c:pt idx="12219">
                  <c:v>36</c:v>
                </c:pt>
                <c:pt idx="12220">
                  <c:v>37.1</c:v>
                </c:pt>
                <c:pt idx="12221">
                  <c:v>37.1</c:v>
                </c:pt>
                <c:pt idx="12222">
                  <c:v>33.5</c:v>
                </c:pt>
                <c:pt idx="12223">
                  <c:v>35.5</c:v>
                </c:pt>
                <c:pt idx="12224">
                  <c:v>33.700000000000003</c:v>
                </c:pt>
                <c:pt idx="12225">
                  <c:v>31.9</c:v>
                </c:pt>
                <c:pt idx="12226">
                  <c:v>31.2</c:v>
                </c:pt>
                <c:pt idx="12227">
                  <c:v>29.1</c:v>
                </c:pt>
                <c:pt idx="12228">
                  <c:v>31.7</c:v>
                </c:pt>
                <c:pt idx="12229">
                  <c:v>32.800000000000011</c:v>
                </c:pt>
                <c:pt idx="12230">
                  <c:v>34.300000000000011</c:v>
                </c:pt>
                <c:pt idx="12231">
                  <c:v>31.7</c:v>
                </c:pt>
                <c:pt idx="12232">
                  <c:v>33.5</c:v>
                </c:pt>
                <c:pt idx="12233">
                  <c:v>34.200000000000003</c:v>
                </c:pt>
                <c:pt idx="12234">
                  <c:v>32.800000000000011</c:v>
                </c:pt>
                <c:pt idx="12235">
                  <c:v>35.800000000000011</c:v>
                </c:pt>
                <c:pt idx="12236">
                  <c:v>32.9</c:v>
                </c:pt>
                <c:pt idx="12237">
                  <c:v>33.6</c:v>
                </c:pt>
                <c:pt idx="12238">
                  <c:v>32</c:v>
                </c:pt>
                <c:pt idx="12239">
                  <c:v>32.700000000000003</c:v>
                </c:pt>
                <c:pt idx="12240">
                  <c:v>32</c:v>
                </c:pt>
                <c:pt idx="12241">
                  <c:v>33.1</c:v>
                </c:pt>
                <c:pt idx="12242">
                  <c:v>31.6</c:v>
                </c:pt>
                <c:pt idx="12243">
                  <c:v>28.7</c:v>
                </c:pt>
                <c:pt idx="12244">
                  <c:v>33.4</c:v>
                </c:pt>
                <c:pt idx="12245">
                  <c:v>31.2</c:v>
                </c:pt>
                <c:pt idx="12246">
                  <c:v>33.700000000000003</c:v>
                </c:pt>
                <c:pt idx="12247">
                  <c:v>33.5</c:v>
                </c:pt>
                <c:pt idx="12248">
                  <c:v>34</c:v>
                </c:pt>
                <c:pt idx="12249">
                  <c:v>34.300000000000011</c:v>
                </c:pt>
                <c:pt idx="12250">
                  <c:v>34.4</c:v>
                </c:pt>
                <c:pt idx="12251">
                  <c:v>34.9</c:v>
                </c:pt>
                <c:pt idx="12252">
                  <c:v>34</c:v>
                </c:pt>
                <c:pt idx="12253">
                  <c:v>34.800000000000011</c:v>
                </c:pt>
                <c:pt idx="12254">
                  <c:v>29.5</c:v>
                </c:pt>
                <c:pt idx="12255">
                  <c:v>31.4</c:v>
                </c:pt>
                <c:pt idx="12256">
                  <c:v>32.700000000000003</c:v>
                </c:pt>
                <c:pt idx="12257">
                  <c:v>29.5</c:v>
                </c:pt>
                <c:pt idx="12258">
                  <c:v>31.4</c:v>
                </c:pt>
                <c:pt idx="12259">
                  <c:v>29.6</c:v>
                </c:pt>
                <c:pt idx="12260">
                  <c:v>30.9</c:v>
                </c:pt>
                <c:pt idx="12261">
                  <c:v>31.2</c:v>
                </c:pt>
                <c:pt idx="12262">
                  <c:v>29.8</c:v>
                </c:pt>
                <c:pt idx="12263">
                  <c:v>32.700000000000003</c:v>
                </c:pt>
                <c:pt idx="12264">
                  <c:v>30.7</c:v>
                </c:pt>
                <c:pt idx="12265">
                  <c:v>31.7</c:v>
                </c:pt>
                <c:pt idx="12266">
                  <c:v>33.4</c:v>
                </c:pt>
                <c:pt idx="12267">
                  <c:v>33.300000000000011</c:v>
                </c:pt>
                <c:pt idx="12268">
                  <c:v>32</c:v>
                </c:pt>
                <c:pt idx="12269">
                  <c:v>31.5</c:v>
                </c:pt>
                <c:pt idx="12270">
                  <c:v>32.6</c:v>
                </c:pt>
                <c:pt idx="12271">
                  <c:v>32.4</c:v>
                </c:pt>
                <c:pt idx="12272">
                  <c:v>28.8</c:v>
                </c:pt>
                <c:pt idx="12273">
                  <c:v>32.4</c:v>
                </c:pt>
                <c:pt idx="12274">
                  <c:v>30.9</c:v>
                </c:pt>
                <c:pt idx="12275">
                  <c:v>28.5</c:v>
                </c:pt>
                <c:pt idx="12276">
                  <c:v>29.7</c:v>
                </c:pt>
                <c:pt idx="12277">
                  <c:v>30.6</c:v>
                </c:pt>
                <c:pt idx="12278">
                  <c:v>31.4</c:v>
                </c:pt>
                <c:pt idx="12279">
                  <c:v>30.9</c:v>
                </c:pt>
                <c:pt idx="12280">
                  <c:v>28.9</c:v>
                </c:pt>
                <c:pt idx="12281">
                  <c:v>26.7</c:v>
                </c:pt>
                <c:pt idx="12282">
                  <c:v>28.5</c:v>
                </c:pt>
                <c:pt idx="12283">
                  <c:v>33.6</c:v>
                </c:pt>
                <c:pt idx="12284">
                  <c:v>32.6</c:v>
                </c:pt>
                <c:pt idx="12285">
                  <c:v>32.200000000000003</c:v>
                </c:pt>
                <c:pt idx="12286">
                  <c:v>31.9</c:v>
                </c:pt>
                <c:pt idx="12287">
                  <c:v>29.6</c:v>
                </c:pt>
                <c:pt idx="12288">
                  <c:v>30.3</c:v>
                </c:pt>
                <c:pt idx="12289">
                  <c:v>29.6</c:v>
                </c:pt>
                <c:pt idx="12290">
                  <c:v>30.8</c:v>
                </c:pt>
                <c:pt idx="12291">
                  <c:v>28.7</c:v>
                </c:pt>
                <c:pt idx="12292">
                  <c:v>31.6</c:v>
                </c:pt>
                <c:pt idx="12293">
                  <c:v>32.5</c:v>
                </c:pt>
                <c:pt idx="12294">
                  <c:v>32.5</c:v>
                </c:pt>
                <c:pt idx="12295">
                  <c:v>33.300000000000011</c:v>
                </c:pt>
                <c:pt idx="12296">
                  <c:v>33.200000000000003</c:v>
                </c:pt>
                <c:pt idx="12297">
                  <c:v>32.6</c:v>
                </c:pt>
                <c:pt idx="12298">
                  <c:v>32.6</c:v>
                </c:pt>
                <c:pt idx="12299">
                  <c:v>33.200000000000003</c:v>
                </c:pt>
                <c:pt idx="12300">
                  <c:v>32.300000000000011</c:v>
                </c:pt>
                <c:pt idx="12301">
                  <c:v>32.4</c:v>
                </c:pt>
                <c:pt idx="12302">
                  <c:v>32</c:v>
                </c:pt>
                <c:pt idx="12303">
                  <c:v>32.800000000000011</c:v>
                </c:pt>
                <c:pt idx="12304">
                  <c:v>32.5</c:v>
                </c:pt>
                <c:pt idx="12305">
                  <c:v>32</c:v>
                </c:pt>
                <c:pt idx="12306">
                  <c:v>32.1</c:v>
                </c:pt>
                <c:pt idx="12308">
                  <c:v>30.2</c:v>
                </c:pt>
                <c:pt idx="12309">
                  <c:v>31.1</c:v>
                </c:pt>
                <c:pt idx="12310">
                  <c:v>30.4</c:v>
                </c:pt>
                <c:pt idx="12311">
                  <c:v>31.2</c:v>
                </c:pt>
                <c:pt idx="12312">
                  <c:v>31</c:v>
                </c:pt>
                <c:pt idx="12313">
                  <c:v>32.1</c:v>
                </c:pt>
                <c:pt idx="12314">
                  <c:v>33</c:v>
                </c:pt>
                <c:pt idx="12315">
                  <c:v>28.4</c:v>
                </c:pt>
                <c:pt idx="12316">
                  <c:v>29.1</c:v>
                </c:pt>
                <c:pt idx="12317">
                  <c:v>29.8</c:v>
                </c:pt>
                <c:pt idx="12318">
                  <c:v>30.6</c:v>
                </c:pt>
                <c:pt idx="12319">
                  <c:v>30.6</c:v>
                </c:pt>
                <c:pt idx="12320">
                  <c:v>31</c:v>
                </c:pt>
                <c:pt idx="12321">
                  <c:v>30.4</c:v>
                </c:pt>
                <c:pt idx="12322">
                  <c:v>30.1</c:v>
                </c:pt>
                <c:pt idx="12323">
                  <c:v>30.2</c:v>
                </c:pt>
                <c:pt idx="12324">
                  <c:v>30.6</c:v>
                </c:pt>
                <c:pt idx="12325">
                  <c:v>30.9</c:v>
                </c:pt>
                <c:pt idx="12326">
                  <c:v>31.7</c:v>
                </c:pt>
                <c:pt idx="12327">
                  <c:v>32</c:v>
                </c:pt>
                <c:pt idx="12328">
                  <c:v>32.1</c:v>
                </c:pt>
                <c:pt idx="12329">
                  <c:v>31.8</c:v>
                </c:pt>
                <c:pt idx="12330">
                  <c:v>31.9</c:v>
                </c:pt>
                <c:pt idx="12331">
                  <c:v>32.1</c:v>
                </c:pt>
                <c:pt idx="12332">
                  <c:v>31.9</c:v>
                </c:pt>
                <c:pt idx="12333">
                  <c:v>31.6</c:v>
                </c:pt>
                <c:pt idx="12334">
                  <c:v>30.9</c:v>
                </c:pt>
                <c:pt idx="12335">
                  <c:v>31.1</c:v>
                </c:pt>
                <c:pt idx="12336">
                  <c:v>30.7</c:v>
                </c:pt>
                <c:pt idx="12337">
                  <c:v>30.6</c:v>
                </c:pt>
                <c:pt idx="12338">
                  <c:v>31.6</c:v>
                </c:pt>
                <c:pt idx="12339">
                  <c:v>33.300000000000011</c:v>
                </c:pt>
                <c:pt idx="12340">
                  <c:v>31.9</c:v>
                </c:pt>
                <c:pt idx="12341">
                  <c:v>31.9</c:v>
                </c:pt>
                <c:pt idx="12342">
                  <c:v>31.3</c:v>
                </c:pt>
                <c:pt idx="12343">
                  <c:v>30.3</c:v>
                </c:pt>
                <c:pt idx="12344">
                  <c:v>30.4</c:v>
                </c:pt>
                <c:pt idx="12345">
                  <c:v>31.1</c:v>
                </c:pt>
                <c:pt idx="12346">
                  <c:v>30.4</c:v>
                </c:pt>
                <c:pt idx="12347">
                  <c:v>30.1</c:v>
                </c:pt>
                <c:pt idx="12348">
                  <c:v>30.7</c:v>
                </c:pt>
                <c:pt idx="12349">
                  <c:v>29.9</c:v>
                </c:pt>
                <c:pt idx="12350">
                  <c:v>30.5</c:v>
                </c:pt>
                <c:pt idx="12351">
                  <c:v>29.9</c:v>
                </c:pt>
                <c:pt idx="12352">
                  <c:v>28.8</c:v>
                </c:pt>
                <c:pt idx="12353">
                  <c:v>29.3</c:v>
                </c:pt>
                <c:pt idx="12354">
                  <c:v>29.3</c:v>
                </c:pt>
                <c:pt idx="12355">
                  <c:v>29.8</c:v>
                </c:pt>
                <c:pt idx="12356">
                  <c:v>31.3</c:v>
                </c:pt>
                <c:pt idx="12357">
                  <c:v>30.8</c:v>
                </c:pt>
                <c:pt idx="12358">
                  <c:v>28.4</c:v>
                </c:pt>
                <c:pt idx="12359">
                  <c:v>29.4</c:v>
                </c:pt>
                <c:pt idx="12360">
                  <c:v>29.3</c:v>
                </c:pt>
                <c:pt idx="12361">
                  <c:v>29.5</c:v>
                </c:pt>
                <c:pt idx="12362">
                  <c:v>29.4</c:v>
                </c:pt>
                <c:pt idx="12363">
                  <c:v>29.5</c:v>
                </c:pt>
                <c:pt idx="12364">
                  <c:v>29.1</c:v>
                </c:pt>
                <c:pt idx="12365">
                  <c:v>29.3</c:v>
                </c:pt>
                <c:pt idx="12366">
                  <c:v>27.4</c:v>
                </c:pt>
                <c:pt idx="12367">
                  <c:v>27</c:v>
                </c:pt>
                <c:pt idx="12368">
                  <c:v>27.9</c:v>
                </c:pt>
                <c:pt idx="12369">
                  <c:v>29.4</c:v>
                </c:pt>
                <c:pt idx="12370">
                  <c:v>28.5</c:v>
                </c:pt>
                <c:pt idx="12371">
                  <c:v>25.8</c:v>
                </c:pt>
                <c:pt idx="12372">
                  <c:v>24.8</c:v>
                </c:pt>
                <c:pt idx="12373">
                  <c:v>25.1</c:v>
                </c:pt>
                <c:pt idx="12374">
                  <c:v>25.3</c:v>
                </c:pt>
                <c:pt idx="12375">
                  <c:v>24.7</c:v>
                </c:pt>
                <c:pt idx="12376">
                  <c:v>24.7</c:v>
                </c:pt>
                <c:pt idx="12377">
                  <c:v>24.7</c:v>
                </c:pt>
                <c:pt idx="12378">
                  <c:v>25.6</c:v>
                </c:pt>
                <c:pt idx="12379">
                  <c:v>24.5</c:v>
                </c:pt>
                <c:pt idx="12380">
                  <c:v>24.4</c:v>
                </c:pt>
                <c:pt idx="12381">
                  <c:v>24.7</c:v>
                </c:pt>
                <c:pt idx="12382">
                  <c:v>25</c:v>
                </c:pt>
                <c:pt idx="12383">
                  <c:v>25.5</c:v>
                </c:pt>
                <c:pt idx="12384">
                  <c:v>23.4</c:v>
                </c:pt>
                <c:pt idx="12385">
                  <c:v>24.5</c:v>
                </c:pt>
                <c:pt idx="12386">
                  <c:v>22.3</c:v>
                </c:pt>
                <c:pt idx="12387">
                  <c:v>22.6</c:v>
                </c:pt>
                <c:pt idx="12388">
                  <c:v>18.600000000000001</c:v>
                </c:pt>
                <c:pt idx="12389">
                  <c:v>21.9</c:v>
                </c:pt>
                <c:pt idx="12390">
                  <c:v>20.9</c:v>
                </c:pt>
                <c:pt idx="12391">
                  <c:v>19.899999999999999</c:v>
                </c:pt>
                <c:pt idx="12392">
                  <c:v>21</c:v>
                </c:pt>
                <c:pt idx="12393">
                  <c:v>21.1</c:v>
                </c:pt>
                <c:pt idx="12394">
                  <c:v>23.3</c:v>
                </c:pt>
                <c:pt idx="12395">
                  <c:v>24.6</c:v>
                </c:pt>
                <c:pt idx="12396">
                  <c:v>24.6</c:v>
                </c:pt>
                <c:pt idx="12397">
                  <c:v>23.9</c:v>
                </c:pt>
                <c:pt idx="12398">
                  <c:v>23.7</c:v>
                </c:pt>
                <c:pt idx="12399">
                  <c:v>22.6</c:v>
                </c:pt>
                <c:pt idx="12400">
                  <c:v>20.100000000000001</c:v>
                </c:pt>
                <c:pt idx="12401">
                  <c:v>21.6</c:v>
                </c:pt>
                <c:pt idx="12402">
                  <c:v>22.1</c:v>
                </c:pt>
                <c:pt idx="12403">
                  <c:v>22.3</c:v>
                </c:pt>
                <c:pt idx="12404">
                  <c:v>21.8</c:v>
                </c:pt>
                <c:pt idx="12405">
                  <c:v>21.1</c:v>
                </c:pt>
                <c:pt idx="12406">
                  <c:v>21.8</c:v>
                </c:pt>
                <c:pt idx="12407">
                  <c:v>20.9</c:v>
                </c:pt>
                <c:pt idx="12408">
                  <c:v>20.9</c:v>
                </c:pt>
                <c:pt idx="12409">
                  <c:v>21.5</c:v>
                </c:pt>
                <c:pt idx="12410">
                  <c:v>21.3</c:v>
                </c:pt>
                <c:pt idx="12411">
                  <c:v>21.1</c:v>
                </c:pt>
                <c:pt idx="12412">
                  <c:v>19.600000000000001</c:v>
                </c:pt>
                <c:pt idx="12413">
                  <c:v>23.9</c:v>
                </c:pt>
                <c:pt idx="12414">
                  <c:v>23.6</c:v>
                </c:pt>
                <c:pt idx="12415">
                  <c:v>24.6</c:v>
                </c:pt>
                <c:pt idx="12416">
                  <c:v>22.4</c:v>
                </c:pt>
                <c:pt idx="12417">
                  <c:v>22.9</c:v>
                </c:pt>
                <c:pt idx="12418">
                  <c:v>20.6</c:v>
                </c:pt>
                <c:pt idx="12419">
                  <c:v>16.3</c:v>
                </c:pt>
                <c:pt idx="12420">
                  <c:v>19</c:v>
                </c:pt>
                <c:pt idx="12421">
                  <c:v>19.8</c:v>
                </c:pt>
                <c:pt idx="12422">
                  <c:v>18.399999999999999</c:v>
                </c:pt>
                <c:pt idx="12423">
                  <c:v>19.7</c:v>
                </c:pt>
                <c:pt idx="12424">
                  <c:v>22.4</c:v>
                </c:pt>
                <c:pt idx="12425">
                  <c:v>21.3</c:v>
                </c:pt>
                <c:pt idx="12426">
                  <c:v>21.9</c:v>
                </c:pt>
                <c:pt idx="12427">
                  <c:v>14.1</c:v>
                </c:pt>
                <c:pt idx="12428">
                  <c:v>15.9</c:v>
                </c:pt>
                <c:pt idx="12429">
                  <c:v>17.399999999999999</c:v>
                </c:pt>
                <c:pt idx="12430">
                  <c:v>18.8</c:v>
                </c:pt>
                <c:pt idx="12431">
                  <c:v>15.3</c:v>
                </c:pt>
                <c:pt idx="12432">
                  <c:v>15.9</c:v>
                </c:pt>
                <c:pt idx="12433">
                  <c:v>18.8</c:v>
                </c:pt>
                <c:pt idx="12434">
                  <c:v>18.100000000000001</c:v>
                </c:pt>
                <c:pt idx="12435">
                  <c:v>18.8</c:v>
                </c:pt>
                <c:pt idx="12436">
                  <c:v>21.5</c:v>
                </c:pt>
                <c:pt idx="12437">
                  <c:v>17.7</c:v>
                </c:pt>
                <c:pt idx="12438">
                  <c:v>16.600000000000001</c:v>
                </c:pt>
                <c:pt idx="12439">
                  <c:v>20.399999999999999</c:v>
                </c:pt>
                <c:pt idx="12440">
                  <c:v>20.6</c:v>
                </c:pt>
                <c:pt idx="12441">
                  <c:v>19.3</c:v>
                </c:pt>
                <c:pt idx="12442">
                  <c:v>18.7</c:v>
                </c:pt>
                <c:pt idx="12443">
                  <c:v>19.7</c:v>
                </c:pt>
                <c:pt idx="12444">
                  <c:v>20.399999999999999</c:v>
                </c:pt>
                <c:pt idx="12445">
                  <c:v>21.6</c:v>
                </c:pt>
                <c:pt idx="12446">
                  <c:v>21.6</c:v>
                </c:pt>
                <c:pt idx="12447">
                  <c:v>22.8</c:v>
                </c:pt>
                <c:pt idx="12448">
                  <c:v>21.5</c:v>
                </c:pt>
                <c:pt idx="12449">
                  <c:v>20.9</c:v>
                </c:pt>
                <c:pt idx="12450">
                  <c:v>21.4</c:v>
                </c:pt>
                <c:pt idx="12451">
                  <c:v>21.6</c:v>
                </c:pt>
                <c:pt idx="12452">
                  <c:v>22.4</c:v>
                </c:pt>
                <c:pt idx="12453">
                  <c:v>23</c:v>
                </c:pt>
                <c:pt idx="12454">
                  <c:v>23.1</c:v>
                </c:pt>
                <c:pt idx="12455">
                  <c:v>23.6</c:v>
                </c:pt>
                <c:pt idx="12456">
                  <c:v>21.6</c:v>
                </c:pt>
                <c:pt idx="12457">
                  <c:v>21.6</c:v>
                </c:pt>
                <c:pt idx="12458">
                  <c:v>22.5</c:v>
                </c:pt>
                <c:pt idx="12459">
                  <c:v>22.6</c:v>
                </c:pt>
                <c:pt idx="12460">
                  <c:v>22.6</c:v>
                </c:pt>
                <c:pt idx="12461">
                  <c:v>23.2</c:v>
                </c:pt>
                <c:pt idx="12462">
                  <c:v>24.4</c:v>
                </c:pt>
                <c:pt idx="12463">
                  <c:v>27.3</c:v>
                </c:pt>
                <c:pt idx="12464">
                  <c:v>23</c:v>
                </c:pt>
                <c:pt idx="12465">
                  <c:v>22.8</c:v>
                </c:pt>
                <c:pt idx="12466">
                  <c:v>22</c:v>
                </c:pt>
                <c:pt idx="12467">
                  <c:v>23.4</c:v>
                </c:pt>
                <c:pt idx="12468">
                  <c:v>24.2</c:v>
                </c:pt>
                <c:pt idx="12469">
                  <c:v>23.8</c:v>
                </c:pt>
                <c:pt idx="12470">
                  <c:v>25</c:v>
                </c:pt>
                <c:pt idx="12471">
                  <c:v>25.4</c:v>
                </c:pt>
                <c:pt idx="12472">
                  <c:v>22.4</c:v>
                </c:pt>
                <c:pt idx="12473">
                  <c:v>20.6</c:v>
                </c:pt>
                <c:pt idx="12474">
                  <c:v>22.6</c:v>
                </c:pt>
                <c:pt idx="12475">
                  <c:v>23.4</c:v>
                </c:pt>
                <c:pt idx="12476">
                  <c:v>25.3</c:v>
                </c:pt>
                <c:pt idx="12477">
                  <c:v>25.9</c:v>
                </c:pt>
                <c:pt idx="12478">
                  <c:v>22.3</c:v>
                </c:pt>
                <c:pt idx="12479">
                  <c:v>25.7</c:v>
                </c:pt>
                <c:pt idx="12480">
                  <c:v>25.3</c:v>
                </c:pt>
                <c:pt idx="12481">
                  <c:v>25.5</c:v>
                </c:pt>
                <c:pt idx="12482">
                  <c:v>23.4</c:v>
                </c:pt>
                <c:pt idx="12483">
                  <c:v>21.5</c:v>
                </c:pt>
                <c:pt idx="12484">
                  <c:v>27.4</c:v>
                </c:pt>
                <c:pt idx="12485">
                  <c:v>21.2</c:v>
                </c:pt>
                <c:pt idx="12486">
                  <c:v>26.3</c:v>
                </c:pt>
                <c:pt idx="12487">
                  <c:v>27.7</c:v>
                </c:pt>
                <c:pt idx="12488">
                  <c:v>27.6</c:v>
                </c:pt>
                <c:pt idx="12489">
                  <c:v>22.8</c:v>
                </c:pt>
                <c:pt idx="12490">
                  <c:v>27.6</c:v>
                </c:pt>
                <c:pt idx="12491">
                  <c:v>25.2</c:v>
                </c:pt>
                <c:pt idx="12492">
                  <c:v>28.4</c:v>
                </c:pt>
                <c:pt idx="12493">
                  <c:v>27.9</c:v>
                </c:pt>
                <c:pt idx="12494">
                  <c:v>29.1</c:v>
                </c:pt>
                <c:pt idx="12495">
                  <c:v>30.6</c:v>
                </c:pt>
                <c:pt idx="12496">
                  <c:v>31.5</c:v>
                </c:pt>
                <c:pt idx="12497">
                  <c:v>32</c:v>
                </c:pt>
                <c:pt idx="12498">
                  <c:v>32.300000000000011</c:v>
                </c:pt>
                <c:pt idx="12499">
                  <c:v>31.4</c:v>
                </c:pt>
                <c:pt idx="12500">
                  <c:v>32.300000000000011</c:v>
                </c:pt>
                <c:pt idx="12501">
                  <c:v>32.9</c:v>
                </c:pt>
                <c:pt idx="12502">
                  <c:v>33.6</c:v>
                </c:pt>
                <c:pt idx="12503">
                  <c:v>33.4</c:v>
                </c:pt>
                <c:pt idx="12504">
                  <c:v>25.1</c:v>
                </c:pt>
                <c:pt idx="12505">
                  <c:v>28.4</c:v>
                </c:pt>
                <c:pt idx="12506">
                  <c:v>31</c:v>
                </c:pt>
                <c:pt idx="12507">
                  <c:v>31.2</c:v>
                </c:pt>
                <c:pt idx="12508">
                  <c:v>31.1</c:v>
                </c:pt>
                <c:pt idx="12509">
                  <c:v>30</c:v>
                </c:pt>
                <c:pt idx="12510">
                  <c:v>31</c:v>
                </c:pt>
                <c:pt idx="12511">
                  <c:v>32</c:v>
                </c:pt>
                <c:pt idx="12512">
                  <c:v>32</c:v>
                </c:pt>
                <c:pt idx="12513">
                  <c:v>31.5</c:v>
                </c:pt>
                <c:pt idx="12514">
                  <c:v>31</c:v>
                </c:pt>
                <c:pt idx="12515">
                  <c:v>34.4</c:v>
                </c:pt>
                <c:pt idx="12516">
                  <c:v>35.5</c:v>
                </c:pt>
                <c:pt idx="12517">
                  <c:v>35.4</c:v>
                </c:pt>
                <c:pt idx="12518">
                  <c:v>35.9</c:v>
                </c:pt>
                <c:pt idx="12519">
                  <c:v>36.1</c:v>
                </c:pt>
                <c:pt idx="12520">
                  <c:v>35.6</c:v>
                </c:pt>
                <c:pt idx="12521">
                  <c:v>33.9</c:v>
                </c:pt>
                <c:pt idx="12522">
                  <c:v>32.300000000000011</c:v>
                </c:pt>
                <c:pt idx="12523">
                  <c:v>35.200000000000003</c:v>
                </c:pt>
                <c:pt idx="12524">
                  <c:v>36.6</c:v>
                </c:pt>
                <c:pt idx="12525">
                  <c:v>37.9</c:v>
                </c:pt>
                <c:pt idx="12526">
                  <c:v>36.6</c:v>
                </c:pt>
                <c:pt idx="12527">
                  <c:v>38.300000000000011</c:v>
                </c:pt>
                <c:pt idx="12528">
                  <c:v>39</c:v>
                </c:pt>
                <c:pt idx="12529">
                  <c:v>35</c:v>
                </c:pt>
                <c:pt idx="12530">
                  <c:v>32.700000000000003</c:v>
                </c:pt>
                <c:pt idx="12531">
                  <c:v>36</c:v>
                </c:pt>
                <c:pt idx="12532">
                  <c:v>36.1</c:v>
                </c:pt>
                <c:pt idx="12533">
                  <c:v>37.800000000000011</c:v>
                </c:pt>
                <c:pt idx="12534">
                  <c:v>40</c:v>
                </c:pt>
                <c:pt idx="12535">
                  <c:v>40.800000000000011</c:v>
                </c:pt>
                <c:pt idx="12536">
                  <c:v>39.9</c:v>
                </c:pt>
                <c:pt idx="12537">
                  <c:v>39.200000000000003</c:v>
                </c:pt>
                <c:pt idx="12538">
                  <c:v>37.9</c:v>
                </c:pt>
                <c:pt idx="12539">
                  <c:v>40.4</c:v>
                </c:pt>
                <c:pt idx="12540">
                  <c:v>39.6</c:v>
                </c:pt>
                <c:pt idx="12541">
                  <c:v>41</c:v>
                </c:pt>
                <c:pt idx="12542">
                  <c:v>40.200000000000003</c:v>
                </c:pt>
                <c:pt idx="12543">
                  <c:v>38.6</c:v>
                </c:pt>
                <c:pt idx="12544">
                  <c:v>39.300000000000011</c:v>
                </c:pt>
                <c:pt idx="12545">
                  <c:v>40.5</c:v>
                </c:pt>
                <c:pt idx="12546">
                  <c:v>40.6</c:v>
                </c:pt>
                <c:pt idx="12547">
                  <c:v>37.800000000000011</c:v>
                </c:pt>
                <c:pt idx="12548">
                  <c:v>28.9</c:v>
                </c:pt>
                <c:pt idx="12549">
                  <c:v>32.800000000000011</c:v>
                </c:pt>
                <c:pt idx="12550">
                  <c:v>34.800000000000011</c:v>
                </c:pt>
                <c:pt idx="12551">
                  <c:v>35.9</c:v>
                </c:pt>
                <c:pt idx="12552">
                  <c:v>35.9</c:v>
                </c:pt>
                <c:pt idx="12553">
                  <c:v>33.6</c:v>
                </c:pt>
                <c:pt idx="12554">
                  <c:v>33.6</c:v>
                </c:pt>
                <c:pt idx="12555">
                  <c:v>34.6</c:v>
                </c:pt>
                <c:pt idx="12556">
                  <c:v>34.6</c:v>
                </c:pt>
                <c:pt idx="12557">
                  <c:v>36.700000000000003</c:v>
                </c:pt>
                <c:pt idx="12558">
                  <c:v>38.5</c:v>
                </c:pt>
                <c:pt idx="12559">
                  <c:v>38.700000000000003</c:v>
                </c:pt>
                <c:pt idx="12560">
                  <c:v>38.4</c:v>
                </c:pt>
                <c:pt idx="12561">
                  <c:v>39</c:v>
                </c:pt>
                <c:pt idx="12562">
                  <c:v>39.200000000000003</c:v>
                </c:pt>
                <c:pt idx="12563">
                  <c:v>39</c:v>
                </c:pt>
                <c:pt idx="12564">
                  <c:v>40.4</c:v>
                </c:pt>
                <c:pt idx="12565">
                  <c:v>38.9</c:v>
                </c:pt>
                <c:pt idx="12566">
                  <c:v>36.700000000000003</c:v>
                </c:pt>
                <c:pt idx="12567">
                  <c:v>38.1</c:v>
                </c:pt>
                <c:pt idx="12568">
                  <c:v>39.4</c:v>
                </c:pt>
                <c:pt idx="12569">
                  <c:v>38.5</c:v>
                </c:pt>
                <c:pt idx="12570">
                  <c:v>40.200000000000003</c:v>
                </c:pt>
                <c:pt idx="12571">
                  <c:v>40.300000000000011</c:v>
                </c:pt>
                <c:pt idx="12572">
                  <c:v>39.800000000000011</c:v>
                </c:pt>
                <c:pt idx="12573">
                  <c:v>39.6</c:v>
                </c:pt>
                <c:pt idx="12574">
                  <c:v>39.700000000000003</c:v>
                </c:pt>
                <c:pt idx="12575">
                  <c:v>38.300000000000011</c:v>
                </c:pt>
                <c:pt idx="12576">
                  <c:v>38.1</c:v>
                </c:pt>
                <c:pt idx="12577">
                  <c:v>38.4</c:v>
                </c:pt>
                <c:pt idx="12578">
                  <c:v>37.9</c:v>
                </c:pt>
                <c:pt idx="12579">
                  <c:v>37.800000000000011</c:v>
                </c:pt>
                <c:pt idx="12580">
                  <c:v>38.9</c:v>
                </c:pt>
                <c:pt idx="12581">
                  <c:v>35.800000000000011</c:v>
                </c:pt>
                <c:pt idx="12582">
                  <c:v>38.1</c:v>
                </c:pt>
                <c:pt idx="12583">
                  <c:v>37.6</c:v>
                </c:pt>
                <c:pt idx="12584">
                  <c:v>39.1</c:v>
                </c:pt>
                <c:pt idx="12585">
                  <c:v>41.1</c:v>
                </c:pt>
                <c:pt idx="12586">
                  <c:v>41.5</c:v>
                </c:pt>
                <c:pt idx="12587">
                  <c:v>38</c:v>
                </c:pt>
                <c:pt idx="12588">
                  <c:v>32.1</c:v>
                </c:pt>
                <c:pt idx="12589">
                  <c:v>32.6</c:v>
                </c:pt>
                <c:pt idx="12590">
                  <c:v>32.1</c:v>
                </c:pt>
                <c:pt idx="12591">
                  <c:v>30.4</c:v>
                </c:pt>
                <c:pt idx="12592">
                  <c:v>33</c:v>
                </c:pt>
                <c:pt idx="12593">
                  <c:v>31.9</c:v>
                </c:pt>
                <c:pt idx="12594">
                  <c:v>33.6</c:v>
                </c:pt>
                <c:pt idx="12595">
                  <c:v>34.300000000000011</c:v>
                </c:pt>
                <c:pt idx="12596">
                  <c:v>33</c:v>
                </c:pt>
                <c:pt idx="12597">
                  <c:v>33.4</c:v>
                </c:pt>
                <c:pt idx="12598">
                  <c:v>34.4</c:v>
                </c:pt>
                <c:pt idx="12599">
                  <c:v>30.2</c:v>
                </c:pt>
                <c:pt idx="12600">
                  <c:v>32.800000000000011</c:v>
                </c:pt>
                <c:pt idx="12601">
                  <c:v>33.9</c:v>
                </c:pt>
                <c:pt idx="12602">
                  <c:v>32.300000000000011</c:v>
                </c:pt>
                <c:pt idx="12603">
                  <c:v>29.7</c:v>
                </c:pt>
                <c:pt idx="12604">
                  <c:v>31.4</c:v>
                </c:pt>
                <c:pt idx="12605">
                  <c:v>32.6</c:v>
                </c:pt>
                <c:pt idx="12606">
                  <c:v>33.300000000000011</c:v>
                </c:pt>
                <c:pt idx="12607">
                  <c:v>31.5</c:v>
                </c:pt>
                <c:pt idx="12608">
                  <c:v>31.5</c:v>
                </c:pt>
                <c:pt idx="12609">
                  <c:v>29.9</c:v>
                </c:pt>
                <c:pt idx="12610">
                  <c:v>27.9</c:v>
                </c:pt>
                <c:pt idx="12611">
                  <c:v>31.2</c:v>
                </c:pt>
                <c:pt idx="12612">
                  <c:v>32.5</c:v>
                </c:pt>
                <c:pt idx="12613">
                  <c:v>31.1</c:v>
                </c:pt>
                <c:pt idx="12614">
                  <c:v>32.200000000000003</c:v>
                </c:pt>
                <c:pt idx="12615">
                  <c:v>31.4</c:v>
                </c:pt>
                <c:pt idx="12616">
                  <c:v>32.9</c:v>
                </c:pt>
                <c:pt idx="12617">
                  <c:v>29.6</c:v>
                </c:pt>
                <c:pt idx="12618">
                  <c:v>31</c:v>
                </c:pt>
                <c:pt idx="12619">
                  <c:v>32.700000000000003</c:v>
                </c:pt>
                <c:pt idx="12620">
                  <c:v>32.300000000000011</c:v>
                </c:pt>
                <c:pt idx="12621">
                  <c:v>32.9</c:v>
                </c:pt>
                <c:pt idx="12622">
                  <c:v>32.300000000000011</c:v>
                </c:pt>
                <c:pt idx="12623">
                  <c:v>31.1</c:v>
                </c:pt>
                <c:pt idx="12624">
                  <c:v>31.4</c:v>
                </c:pt>
                <c:pt idx="12625">
                  <c:v>33</c:v>
                </c:pt>
                <c:pt idx="12626">
                  <c:v>32.4</c:v>
                </c:pt>
                <c:pt idx="12627">
                  <c:v>33.9</c:v>
                </c:pt>
                <c:pt idx="12628">
                  <c:v>32.300000000000011</c:v>
                </c:pt>
                <c:pt idx="12629">
                  <c:v>32.700000000000003</c:v>
                </c:pt>
                <c:pt idx="12630">
                  <c:v>31.6</c:v>
                </c:pt>
                <c:pt idx="12631">
                  <c:v>31.4</c:v>
                </c:pt>
                <c:pt idx="12632">
                  <c:v>29.3</c:v>
                </c:pt>
                <c:pt idx="12633">
                  <c:v>29.8</c:v>
                </c:pt>
                <c:pt idx="12634">
                  <c:v>30.8</c:v>
                </c:pt>
                <c:pt idx="12635">
                  <c:v>32.4</c:v>
                </c:pt>
                <c:pt idx="12636">
                  <c:v>32.4</c:v>
                </c:pt>
                <c:pt idx="12637">
                  <c:v>30.2</c:v>
                </c:pt>
                <c:pt idx="12638">
                  <c:v>29.4</c:v>
                </c:pt>
                <c:pt idx="12639">
                  <c:v>29.8</c:v>
                </c:pt>
                <c:pt idx="12640">
                  <c:v>32</c:v>
                </c:pt>
                <c:pt idx="12641">
                  <c:v>31.3</c:v>
                </c:pt>
                <c:pt idx="12642">
                  <c:v>32.9</c:v>
                </c:pt>
                <c:pt idx="12643">
                  <c:v>30.5</c:v>
                </c:pt>
                <c:pt idx="12644">
                  <c:v>26</c:v>
                </c:pt>
                <c:pt idx="12645">
                  <c:v>28</c:v>
                </c:pt>
                <c:pt idx="12646">
                  <c:v>31</c:v>
                </c:pt>
                <c:pt idx="12647">
                  <c:v>29</c:v>
                </c:pt>
                <c:pt idx="12648">
                  <c:v>32.300000000000011</c:v>
                </c:pt>
                <c:pt idx="12649">
                  <c:v>32</c:v>
                </c:pt>
                <c:pt idx="12650">
                  <c:v>32.4</c:v>
                </c:pt>
                <c:pt idx="12651">
                  <c:v>30.6</c:v>
                </c:pt>
                <c:pt idx="12652">
                  <c:v>31.8</c:v>
                </c:pt>
                <c:pt idx="12653">
                  <c:v>32.4</c:v>
                </c:pt>
                <c:pt idx="12654">
                  <c:v>32.300000000000011</c:v>
                </c:pt>
                <c:pt idx="12655">
                  <c:v>32.6</c:v>
                </c:pt>
                <c:pt idx="12656">
                  <c:v>33.1</c:v>
                </c:pt>
                <c:pt idx="12657">
                  <c:v>31.6</c:v>
                </c:pt>
                <c:pt idx="12658">
                  <c:v>28.3</c:v>
                </c:pt>
                <c:pt idx="12659">
                  <c:v>33.4</c:v>
                </c:pt>
                <c:pt idx="12660">
                  <c:v>26.8</c:v>
                </c:pt>
                <c:pt idx="12661">
                  <c:v>26.9</c:v>
                </c:pt>
                <c:pt idx="12662">
                  <c:v>32.6</c:v>
                </c:pt>
                <c:pt idx="12663">
                  <c:v>34.1</c:v>
                </c:pt>
                <c:pt idx="12664">
                  <c:v>34.300000000000011</c:v>
                </c:pt>
                <c:pt idx="12665">
                  <c:v>30.9</c:v>
                </c:pt>
                <c:pt idx="12666">
                  <c:v>30.8</c:v>
                </c:pt>
                <c:pt idx="12667">
                  <c:v>26.2</c:v>
                </c:pt>
                <c:pt idx="12668">
                  <c:v>26.1</c:v>
                </c:pt>
                <c:pt idx="12669">
                  <c:v>31.3</c:v>
                </c:pt>
                <c:pt idx="12670">
                  <c:v>30.3</c:v>
                </c:pt>
                <c:pt idx="12671">
                  <c:v>27.8</c:v>
                </c:pt>
                <c:pt idx="12672">
                  <c:v>30.3</c:v>
                </c:pt>
                <c:pt idx="12673">
                  <c:v>29.9</c:v>
                </c:pt>
                <c:pt idx="12674">
                  <c:v>30.4</c:v>
                </c:pt>
                <c:pt idx="12675">
                  <c:v>32.4</c:v>
                </c:pt>
                <c:pt idx="12676">
                  <c:v>31.7</c:v>
                </c:pt>
                <c:pt idx="12677">
                  <c:v>31.6</c:v>
                </c:pt>
                <c:pt idx="12678">
                  <c:v>32.800000000000011</c:v>
                </c:pt>
                <c:pt idx="12679">
                  <c:v>33.300000000000011</c:v>
                </c:pt>
                <c:pt idx="12680">
                  <c:v>30.4</c:v>
                </c:pt>
                <c:pt idx="12681">
                  <c:v>31.8</c:v>
                </c:pt>
                <c:pt idx="12682">
                  <c:v>32.200000000000003</c:v>
                </c:pt>
                <c:pt idx="12683">
                  <c:v>32.9</c:v>
                </c:pt>
                <c:pt idx="12684">
                  <c:v>32.4</c:v>
                </c:pt>
                <c:pt idx="12685">
                  <c:v>32.300000000000011</c:v>
                </c:pt>
                <c:pt idx="12686">
                  <c:v>32.1</c:v>
                </c:pt>
                <c:pt idx="12687">
                  <c:v>31.1</c:v>
                </c:pt>
                <c:pt idx="12688">
                  <c:v>31.1</c:v>
                </c:pt>
                <c:pt idx="12689">
                  <c:v>29.7</c:v>
                </c:pt>
                <c:pt idx="12690">
                  <c:v>30.1</c:v>
                </c:pt>
                <c:pt idx="12691">
                  <c:v>27.5</c:v>
                </c:pt>
                <c:pt idx="12692">
                  <c:v>29.9</c:v>
                </c:pt>
                <c:pt idx="12693">
                  <c:v>31.9</c:v>
                </c:pt>
                <c:pt idx="12694">
                  <c:v>31</c:v>
                </c:pt>
                <c:pt idx="12695">
                  <c:v>31.7</c:v>
                </c:pt>
                <c:pt idx="12696">
                  <c:v>31.9</c:v>
                </c:pt>
                <c:pt idx="12697">
                  <c:v>32.800000000000011</c:v>
                </c:pt>
                <c:pt idx="12698">
                  <c:v>31.9</c:v>
                </c:pt>
                <c:pt idx="12699">
                  <c:v>31.6</c:v>
                </c:pt>
                <c:pt idx="12700">
                  <c:v>31.8</c:v>
                </c:pt>
                <c:pt idx="12701">
                  <c:v>31.3</c:v>
                </c:pt>
                <c:pt idx="12702">
                  <c:v>31.6</c:v>
                </c:pt>
                <c:pt idx="12703">
                  <c:v>31.4</c:v>
                </c:pt>
                <c:pt idx="12704">
                  <c:v>32.200000000000003</c:v>
                </c:pt>
                <c:pt idx="12705">
                  <c:v>31.6</c:v>
                </c:pt>
                <c:pt idx="12706">
                  <c:v>32.700000000000003</c:v>
                </c:pt>
                <c:pt idx="12707">
                  <c:v>31.7</c:v>
                </c:pt>
                <c:pt idx="12708">
                  <c:v>32.200000000000003</c:v>
                </c:pt>
                <c:pt idx="12709">
                  <c:v>31.8</c:v>
                </c:pt>
                <c:pt idx="12710">
                  <c:v>31.1</c:v>
                </c:pt>
                <c:pt idx="12711">
                  <c:v>31.9</c:v>
                </c:pt>
                <c:pt idx="12712">
                  <c:v>31.4</c:v>
                </c:pt>
                <c:pt idx="12713">
                  <c:v>31.3</c:v>
                </c:pt>
                <c:pt idx="12714">
                  <c:v>30.6</c:v>
                </c:pt>
                <c:pt idx="12715">
                  <c:v>29.2</c:v>
                </c:pt>
                <c:pt idx="12716">
                  <c:v>27.9</c:v>
                </c:pt>
                <c:pt idx="12717">
                  <c:v>30.1</c:v>
                </c:pt>
                <c:pt idx="12718">
                  <c:v>30.1</c:v>
                </c:pt>
                <c:pt idx="12719">
                  <c:v>29.1</c:v>
                </c:pt>
                <c:pt idx="12720">
                  <c:v>30.2</c:v>
                </c:pt>
                <c:pt idx="12721">
                  <c:v>30.4</c:v>
                </c:pt>
                <c:pt idx="12722">
                  <c:v>30.6</c:v>
                </c:pt>
                <c:pt idx="12723">
                  <c:v>30.4</c:v>
                </c:pt>
                <c:pt idx="12724">
                  <c:v>29.4</c:v>
                </c:pt>
                <c:pt idx="12725">
                  <c:v>28.4</c:v>
                </c:pt>
                <c:pt idx="12726">
                  <c:v>28.7</c:v>
                </c:pt>
                <c:pt idx="12727">
                  <c:v>28.4</c:v>
                </c:pt>
                <c:pt idx="12728">
                  <c:v>26.7</c:v>
                </c:pt>
                <c:pt idx="12729">
                  <c:v>26.9</c:v>
                </c:pt>
                <c:pt idx="12730">
                  <c:v>28.1</c:v>
                </c:pt>
                <c:pt idx="12731">
                  <c:v>28.1</c:v>
                </c:pt>
                <c:pt idx="12732">
                  <c:v>27.6</c:v>
                </c:pt>
                <c:pt idx="12733">
                  <c:v>19.899999999999999</c:v>
                </c:pt>
                <c:pt idx="12734">
                  <c:v>26.1</c:v>
                </c:pt>
                <c:pt idx="12735">
                  <c:v>27.1</c:v>
                </c:pt>
                <c:pt idx="12736">
                  <c:v>26.2</c:v>
                </c:pt>
                <c:pt idx="12737">
                  <c:v>26.7</c:v>
                </c:pt>
                <c:pt idx="12738">
                  <c:v>26.1</c:v>
                </c:pt>
                <c:pt idx="12739">
                  <c:v>28</c:v>
                </c:pt>
                <c:pt idx="12740">
                  <c:v>27.9</c:v>
                </c:pt>
                <c:pt idx="12741">
                  <c:v>26.4</c:v>
                </c:pt>
                <c:pt idx="12742">
                  <c:v>25.6</c:v>
                </c:pt>
                <c:pt idx="12743">
                  <c:v>25.6</c:v>
                </c:pt>
                <c:pt idx="12744">
                  <c:v>25.7</c:v>
                </c:pt>
                <c:pt idx="12745">
                  <c:v>25.1</c:v>
                </c:pt>
                <c:pt idx="12746">
                  <c:v>24.8</c:v>
                </c:pt>
                <c:pt idx="12747">
                  <c:v>24.3</c:v>
                </c:pt>
                <c:pt idx="12748">
                  <c:v>23.8</c:v>
                </c:pt>
                <c:pt idx="12749">
                  <c:v>24.6</c:v>
                </c:pt>
                <c:pt idx="12750">
                  <c:v>23</c:v>
                </c:pt>
                <c:pt idx="12751">
                  <c:v>22.9</c:v>
                </c:pt>
                <c:pt idx="12752">
                  <c:v>23</c:v>
                </c:pt>
                <c:pt idx="12753">
                  <c:v>23.3</c:v>
                </c:pt>
                <c:pt idx="12754">
                  <c:v>22.9</c:v>
                </c:pt>
                <c:pt idx="12755">
                  <c:v>23</c:v>
                </c:pt>
                <c:pt idx="12756">
                  <c:v>23.1</c:v>
                </c:pt>
                <c:pt idx="12757">
                  <c:v>22.9</c:v>
                </c:pt>
                <c:pt idx="12758">
                  <c:v>22.9</c:v>
                </c:pt>
                <c:pt idx="12759">
                  <c:v>22.9</c:v>
                </c:pt>
                <c:pt idx="12760">
                  <c:v>21.9</c:v>
                </c:pt>
                <c:pt idx="12761">
                  <c:v>24.3</c:v>
                </c:pt>
                <c:pt idx="12762">
                  <c:v>24.3</c:v>
                </c:pt>
                <c:pt idx="12763">
                  <c:v>24.5</c:v>
                </c:pt>
                <c:pt idx="12764">
                  <c:v>25.4</c:v>
                </c:pt>
                <c:pt idx="12765">
                  <c:v>22.9</c:v>
                </c:pt>
                <c:pt idx="12766">
                  <c:v>22.9</c:v>
                </c:pt>
                <c:pt idx="12767">
                  <c:v>21.6</c:v>
                </c:pt>
                <c:pt idx="12768">
                  <c:v>22.9</c:v>
                </c:pt>
                <c:pt idx="12769">
                  <c:v>23.9</c:v>
                </c:pt>
                <c:pt idx="12770">
                  <c:v>23.3</c:v>
                </c:pt>
                <c:pt idx="12771">
                  <c:v>22</c:v>
                </c:pt>
                <c:pt idx="12772">
                  <c:v>20.9</c:v>
                </c:pt>
                <c:pt idx="12773">
                  <c:v>22.6</c:v>
                </c:pt>
                <c:pt idx="12774">
                  <c:v>23.4</c:v>
                </c:pt>
                <c:pt idx="12775">
                  <c:v>17</c:v>
                </c:pt>
                <c:pt idx="12776">
                  <c:v>18.899999999999999</c:v>
                </c:pt>
                <c:pt idx="12777">
                  <c:v>19.600000000000001</c:v>
                </c:pt>
                <c:pt idx="12778">
                  <c:v>14.4</c:v>
                </c:pt>
                <c:pt idx="12779">
                  <c:v>18.899999999999999</c:v>
                </c:pt>
                <c:pt idx="12780">
                  <c:v>19.100000000000001</c:v>
                </c:pt>
                <c:pt idx="12781">
                  <c:v>21.1</c:v>
                </c:pt>
                <c:pt idx="12782">
                  <c:v>21.1</c:v>
                </c:pt>
                <c:pt idx="12783">
                  <c:v>20.100000000000001</c:v>
                </c:pt>
                <c:pt idx="12784">
                  <c:v>23.9</c:v>
                </c:pt>
                <c:pt idx="12785">
                  <c:v>22.1</c:v>
                </c:pt>
                <c:pt idx="12786">
                  <c:v>21.9</c:v>
                </c:pt>
                <c:pt idx="12787">
                  <c:v>16.2</c:v>
                </c:pt>
                <c:pt idx="12788">
                  <c:v>21.8</c:v>
                </c:pt>
                <c:pt idx="12789">
                  <c:v>21.3</c:v>
                </c:pt>
                <c:pt idx="12790">
                  <c:v>21.4</c:v>
                </c:pt>
                <c:pt idx="12791">
                  <c:v>22.1</c:v>
                </c:pt>
                <c:pt idx="12792">
                  <c:v>22.6</c:v>
                </c:pt>
                <c:pt idx="12793">
                  <c:v>22.6</c:v>
                </c:pt>
                <c:pt idx="12794">
                  <c:v>22.1</c:v>
                </c:pt>
                <c:pt idx="12795">
                  <c:v>22.4</c:v>
                </c:pt>
                <c:pt idx="12796">
                  <c:v>21.9</c:v>
                </c:pt>
                <c:pt idx="12797">
                  <c:v>20.399999999999999</c:v>
                </c:pt>
                <c:pt idx="12798">
                  <c:v>21.8</c:v>
                </c:pt>
                <c:pt idx="12799">
                  <c:v>15.1</c:v>
                </c:pt>
                <c:pt idx="12800">
                  <c:v>14.4</c:v>
                </c:pt>
                <c:pt idx="12801">
                  <c:v>20.5</c:v>
                </c:pt>
                <c:pt idx="12802">
                  <c:v>17.399999999999999</c:v>
                </c:pt>
                <c:pt idx="12803">
                  <c:v>18.100000000000001</c:v>
                </c:pt>
                <c:pt idx="12804">
                  <c:v>16.600000000000001</c:v>
                </c:pt>
                <c:pt idx="12805">
                  <c:v>17.600000000000001</c:v>
                </c:pt>
                <c:pt idx="12806">
                  <c:v>20.399999999999999</c:v>
                </c:pt>
                <c:pt idx="12807">
                  <c:v>22.8</c:v>
                </c:pt>
                <c:pt idx="12808">
                  <c:v>15.4</c:v>
                </c:pt>
                <c:pt idx="12809">
                  <c:v>18.2</c:v>
                </c:pt>
                <c:pt idx="12810">
                  <c:v>20.7</c:v>
                </c:pt>
                <c:pt idx="12811">
                  <c:v>22.2</c:v>
                </c:pt>
                <c:pt idx="12812">
                  <c:v>22.8</c:v>
                </c:pt>
                <c:pt idx="12813">
                  <c:v>20.399999999999999</c:v>
                </c:pt>
                <c:pt idx="12814">
                  <c:v>19.7</c:v>
                </c:pt>
                <c:pt idx="12815">
                  <c:v>21.2</c:v>
                </c:pt>
                <c:pt idx="12816">
                  <c:v>21.8</c:v>
                </c:pt>
                <c:pt idx="12817">
                  <c:v>24.2</c:v>
                </c:pt>
                <c:pt idx="12818">
                  <c:v>24.6</c:v>
                </c:pt>
                <c:pt idx="12819">
                  <c:v>24.4</c:v>
                </c:pt>
                <c:pt idx="12820">
                  <c:v>24.1</c:v>
                </c:pt>
                <c:pt idx="12821">
                  <c:v>24.3</c:v>
                </c:pt>
                <c:pt idx="12822">
                  <c:v>24.4</c:v>
                </c:pt>
                <c:pt idx="12823">
                  <c:v>23.4</c:v>
                </c:pt>
                <c:pt idx="12824">
                  <c:v>17</c:v>
                </c:pt>
                <c:pt idx="12825">
                  <c:v>15.4</c:v>
                </c:pt>
                <c:pt idx="12826">
                  <c:v>22</c:v>
                </c:pt>
                <c:pt idx="12827">
                  <c:v>22.4</c:v>
                </c:pt>
                <c:pt idx="12828">
                  <c:v>23.4</c:v>
                </c:pt>
                <c:pt idx="12829">
                  <c:v>23.9</c:v>
                </c:pt>
                <c:pt idx="12830">
                  <c:v>24.8</c:v>
                </c:pt>
                <c:pt idx="12831">
                  <c:v>25.9</c:v>
                </c:pt>
                <c:pt idx="12832">
                  <c:v>25.1</c:v>
                </c:pt>
                <c:pt idx="12833">
                  <c:v>24.4</c:v>
                </c:pt>
                <c:pt idx="12834">
                  <c:v>25</c:v>
                </c:pt>
                <c:pt idx="12835">
                  <c:v>25.6</c:v>
                </c:pt>
                <c:pt idx="12836">
                  <c:v>25.2</c:v>
                </c:pt>
                <c:pt idx="12837">
                  <c:v>25.1</c:v>
                </c:pt>
                <c:pt idx="12838">
                  <c:v>26.9</c:v>
                </c:pt>
                <c:pt idx="12839">
                  <c:v>25.4</c:v>
                </c:pt>
                <c:pt idx="12840">
                  <c:v>18.5</c:v>
                </c:pt>
                <c:pt idx="12841">
                  <c:v>17.399999999999999</c:v>
                </c:pt>
                <c:pt idx="12842">
                  <c:v>23.2</c:v>
                </c:pt>
                <c:pt idx="12843">
                  <c:v>24.9</c:v>
                </c:pt>
                <c:pt idx="12844">
                  <c:v>27.4</c:v>
                </c:pt>
                <c:pt idx="12845">
                  <c:v>27.1</c:v>
                </c:pt>
                <c:pt idx="12846">
                  <c:v>27.8</c:v>
                </c:pt>
                <c:pt idx="12847">
                  <c:v>21.4</c:v>
                </c:pt>
                <c:pt idx="12848">
                  <c:v>27.2</c:v>
                </c:pt>
                <c:pt idx="12849">
                  <c:v>28.1</c:v>
                </c:pt>
                <c:pt idx="12850">
                  <c:v>28.4</c:v>
                </c:pt>
                <c:pt idx="12851">
                  <c:v>28.1</c:v>
                </c:pt>
                <c:pt idx="12852">
                  <c:v>29.4</c:v>
                </c:pt>
                <c:pt idx="12853">
                  <c:v>28.4</c:v>
                </c:pt>
                <c:pt idx="12854">
                  <c:v>29</c:v>
                </c:pt>
                <c:pt idx="12855">
                  <c:v>29.4</c:v>
                </c:pt>
                <c:pt idx="12856">
                  <c:v>30.8</c:v>
                </c:pt>
                <c:pt idx="12857">
                  <c:v>31.3</c:v>
                </c:pt>
                <c:pt idx="12858">
                  <c:v>28.8</c:v>
                </c:pt>
                <c:pt idx="12859">
                  <c:v>31.3</c:v>
                </c:pt>
                <c:pt idx="12860">
                  <c:v>32.6</c:v>
                </c:pt>
                <c:pt idx="12861">
                  <c:v>31.4</c:v>
                </c:pt>
                <c:pt idx="12862">
                  <c:v>33.800000000000011</c:v>
                </c:pt>
                <c:pt idx="12863">
                  <c:v>31.9</c:v>
                </c:pt>
                <c:pt idx="12864">
                  <c:v>30.8</c:v>
                </c:pt>
                <c:pt idx="12865">
                  <c:v>30.9</c:v>
                </c:pt>
                <c:pt idx="12866">
                  <c:v>23.4</c:v>
                </c:pt>
                <c:pt idx="12867">
                  <c:v>28.8</c:v>
                </c:pt>
                <c:pt idx="12868">
                  <c:v>29.3</c:v>
                </c:pt>
                <c:pt idx="12869">
                  <c:v>30.6</c:v>
                </c:pt>
                <c:pt idx="12870">
                  <c:v>32.1</c:v>
                </c:pt>
                <c:pt idx="12871">
                  <c:v>31.4</c:v>
                </c:pt>
                <c:pt idx="12872">
                  <c:v>32.6</c:v>
                </c:pt>
                <c:pt idx="12873">
                  <c:v>34.9</c:v>
                </c:pt>
                <c:pt idx="12874">
                  <c:v>34.1</c:v>
                </c:pt>
                <c:pt idx="12875">
                  <c:v>31.9</c:v>
                </c:pt>
                <c:pt idx="12876">
                  <c:v>30.1</c:v>
                </c:pt>
                <c:pt idx="12877">
                  <c:v>31.9</c:v>
                </c:pt>
                <c:pt idx="12878">
                  <c:v>32.6</c:v>
                </c:pt>
                <c:pt idx="12879">
                  <c:v>35</c:v>
                </c:pt>
                <c:pt idx="12880">
                  <c:v>35.6</c:v>
                </c:pt>
                <c:pt idx="12881">
                  <c:v>37</c:v>
                </c:pt>
                <c:pt idx="12882">
                  <c:v>35.9</c:v>
                </c:pt>
                <c:pt idx="12883">
                  <c:v>35.9</c:v>
                </c:pt>
                <c:pt idx="12884">
                  <c:v>34.4</c:v>
                </c:pt>
                <c:pt idx="12885">
                  <c:v>33.5</c:v>
                </c:pt>
                <c:pt idx="12886">
                  <c:v>35.4</c:v>
                </c:pt>
                <c:pt idx="12887">
                  <c:v>36.200000000000003</c:v>
                </c:pt>
                <c:pt idx="12888">
                  <c:v>37</c:v>
                </c:pt>
                <c:pt idx="12889">
                  <c:v>37.4</c:v>
                </c:pt>
                <c:pt idx="12890">
                  <c:v>38.700000000000003</c:v>
                </c:pt>
                <c:pt idx="12891">
                  <c:v>35.300000000000011</c:v>
                </c:pt>
                <c:pt idx="12892">
                  <c:v>36.6</c:v>
                </c:pt>
                <c:pt idx="12893">
                  <c:v>37.1</c:v>
                </c:pt>
                <c:pt idx="12894">
                  <c:v>38.800000000000011</c:v>
                </c:pt>
                <c:pt idx="12895">
                  <c:v>37.1</c:v>
                </c:pt>
                <c:pt idx="12896">
                  <c:v>38.4</c:v>
                </c:pt>
                <c:pt idx="12897">
                  <c:v>38.4</c:v>
                </c:pt>
                <c:pt idx="12898">
                  <c:v>36.4</c:v>
                </c:pt>
                <c:pt idx="12899">
                  <c:v>33.200000000000003</c:v>
                </c:pt>
                <c:pt idx="12900">
                  <c:v>25.3</c:v>
                </c:pt>
                <c:pt idx="12901">
                  <c:v>32.1</c:v>
                </c:pt>
                <c:pt idx="12902">
                  <c:v>33</c:v>
                </c:pt>
                <c:pt idx="12903">
                  <c:v>34.5</c:v>
                </c:pt>
                <c:pt idx="12904">
                  <c:v>36.800000000000011</c:v>
                </c:pt>
                <c:pt idx="12905">
                  <c:v>37.700000000000003</c:v>
                </c:pt>
                <c:pt idx="12906">
                  <c:v>38</c:v>
                </c:pt>
                <c:pt idx="12907">
                  <c:v>36.6</c:v>
                </c:pt>
                <c:pt idx="12908">
                  <c:v>36.1</c:v>
                </c:pt>
                <c:pt idx="12909">
                  <c:v>38.300000000000011</c:v>
                </c:pt>
                <c:pt idx="12910">
                  <c:v>40.1</c:v>
                </c:pt>
                <c:pt idx="12911">
                  <c:v>40.6</c:v>
                </c:pt>
                <c:pt idx="12912">
                  <c:v>38.6</c:v>
                </c:pt>
                <c:pt idx="12913">
                  <c:v>37.4</c:v>
                </c:pt>
                <c:pt idx="12914">
                  <c:v>40.800000000000011</c:v>
                </c:pt>
                <c:pt idx="12915">
                  <c:v>39.800000000000011</c:v>
                </c:pt>
                <c:pt idx="12916">
                  <c:v>32.6</c:v>
                </c:pt>
                <c:pt idx="12917">
                  <c:v>36.9</c:v>
                </c:pt>
                <c:pt idx="12918">
                  <c:v>39.4</c:v>
                </c:pt>
                <c:pt idx="12919">
                  <c:v>36.9</c:v>
                </c:pt>
                <c:pt idx="12920">
                  <c:v>35.6</c:v>
                </c:pt>
                <c:pt idx="12921">
                  <c:v>37.1</c:v>
                </c:pt>
                <c:pt idx="12922">
                  <c:v>36.6</c:v>
                </c:pt>
                <c:pt idx="12923">
                  <c:v>37.1</c:v>
                </c:pt>
                <c:pt idx="12924">
                  <c:v>36.5</c:v>
                </c:pt>
                <c:pt idx="12925">
                  <c:v>37.6</c:v>
                </c:pt>
                <c:pt idx="12926">
                  <c:v>39</c:v>
                </c:pt>
                <c:pt idx="12927">
                  <c:v>38.5</c:v>
                </c:pt>
                <c:pt idx="12928">
                  <c:v>39.5</c:v>
                </c:pt>
                <c:pt idx="12929">
                  <c:v>40.6</c:v>
                </c:pt>
                <c:pt idx="12930">
                  <c:v>41.9</c:v>
                </c:pt>
                <c:pt idx="12931">
                  <c:v>38</c:v>
                </c:pt>
                <c:pt idx="12932">
                  <c:v>38.5</c:v>
                </c:pt>
                <c:pt idx="12933">
                  <c:v>41.5</c:v>
                </c:pt>
                <c:pt idx="12934">
                  <c:v>40.4</c:v>
                </c:pt>
                <c:pt idx="12935">
                  <c:v>39.300000000000011</c:v>
                </c:pt>
                <c:pt idx="12936">
                  <c:v>37.6</c:v>
                </c:pt>
                <c:pt idx="12937">
                  <c:v>36.5</c:v>
                </c:pt>
                <c:pt idx="12938">
                  <c:v>37.1</c:v>
                </c:pt>
                <c:pt idx="12939">
                  <c:v>36.300000000000011</c:v>
                </c:pt>
                <c:pt idx="12940">
                  <c:v>32.9</c:v>
                </c:pt>
                <c:pt idx="12941">
                  <c:v>29.4</c:v>
                </c:pt>
                <c:pt idx="12942">
                  <c:v>34.300000000000011</c:v>
                </c:pt>
                <c:pt idx="12943">
                  <c:v>33.4</c:v>
                </c:pt>
                <c:pt idx="12944">
                  <c:v>34</c:v>
                </c:pt>
                <c:pt idx="12945">
                  <c:v>34.4</c:v>
                </c:pt>
                <c:pt idx="12946">
                  <c:v>37.1</c:v>
                </c:pt>
                <c:pt idx="12947">
                  <c:v>37</c:v>
                </c:pt>
                <c:pt idx="12948">
                  <c:v>31.8</c:v>
                </c:pt>
                <c:pt idx="12949">
                  <c:v>36</c:v>
                </c:pt>
                <c:pt idx="12950">
                  <c:v>31</c:v>
                </c:pt>
                <c:pt idx="12951">
                  <c:v>35.700000000000003</c:v>
                </c:pt>
                <c:pt idx="12952">
                  <c:v>37.5</c:v>
                </c:pt>
                <c:pt idx="12953">
                  <c:v>36.6</c:v>
                </c:pt>
                <c:pt idx="12954">
                  <c:v>36.1</c:v>
                </c:pt>
                <c:pt idx="12955">
                  <c:v>36.9</c:v>
                </c:pt>
                <c:pt idx="12956">
                  <c:v>36.4</c:v>
                </c:pt>
                <c:pt idx="12957">
                  <c:v>30.9</c:v>
                </c:pt>
                <c:pt idx="12958">
                  <c:v>28.9</c:v>
                </c:pt>
                <c:pt idx="12959">
                  <c:v>32.4</c:v>
                </c:pt>
                <c:pt idx="12960">
                  <c:v>31.6</c:v>
                </c:pt>
                <c:pt idx="12961">
                  <c:v>31.1</c:v>
                </c:pt>
                <c:pt idx="12962">
                  <c:v>31.1</c:v>
                </c:pt>
                <c:pt idx="12963">
                  <c:v>32</c:v>
                </c:pt>
                <c:pt idx="12964">
                  <c:v>27.9</c:v>
                </c:pt>
                <c:pt idx="12966">
                  <c:v>30.4</c:v>
                </c:pt>
                <c:pt idx="12967">
                  <c:v>31.6</c:v>
                </c:pt>
                <c:pt idx="12968">
                  <c:v>32.4</c:v>
                </c:pt>
                <c:pt idx="12969">
                  <c:v>33.1</c:v>
                </c:pt>
                <c:pt idx="12970">
                  <c:v>31.4</c:v>
                </c:pt>
                <c:pt idx="12971">
                  <c:v>32.1</c:v>
                </c:pt>
                <c:pt idx="12972">
                  <c:v>32.800000000000011</c:v>
                </c:pt>
                <c:pt idx="12973">
                  <c:v>32.5</c:v>
                </c:pt>
                <c:pt idx="12974">
                  <c:v>33.1</c:v>
                </c:pt>
                <c:pt idx="12975">
                  <c:v>30.4</c:v>
                </c:pt>
                <c:pt idx="12976">
                  <c:v>30.9</c:v>
                </c:pt>
                <c:pt idx="12977">
                  <c:v>24.9</c:v>
                </c:pt>
                <c:pt idx="12978">
                  <c:v>26.3</c:v>
                </c:pt>
                <c:pt idx="12979">
                  <c:v>28.4</c:v>
                </c:pt>
                <c:pt idx="12980">
                  <c:v>28.4</c:v>
                </c:pt>
                <c:pt idx="12981">
                  <c:v>31.1</c:v>
                </c:pt>
                <c:pt idx="12982">
                  <c:v>31.3</c:v>
                </c:pt>
                <c:pt idx="12983">
                  <c:v>30.2</c:v>
                </c:pt>
                <c:pt idx="12984">
                  <c:v>30.9</c:v>
                </c:pt>
                <c:pt idx="12985">
                  <c:v>28.7</c:v>
                </c:pt>
                <c:pt idx="12986">
                  <c:v>31.6</c:v>
                </c:pt>
                <c:pt idx="12987">
                  <c:v>29.9</c:v>
                </c:pt>
                <c:pt idx="12988">
                  <c:v>31.1</c:v>
                </c:pt>
                <c:pt idx="12989">
                  <c:v>33.4</c:v>
                </c:pt>
                <c:pt idx="12990">
                  <c:v>32.6</c:v>
                </c:pt>
                <c:pt idx="12991">
                  <c:v>34.9</c:v>
                </c:pt>
                <c:pt idx="12992">
                  <c:v>34.1</c:v>
                </c:pt>
                <c:pt idx="12993">
                  <c:v>31.4</c:v>
                </c:pt>
                <c:pt idx="12994">
                  <c:v>29.7</c:v>
                </c:pt>
                <c:pt idx="12995">
                  <c:v>29.1</c:v>
                </c:pt>
                <c:pt idx="12996">
                  <c:v>30.5</c:v>
                </c:pt>
                <c:pt idx="12997">
                  <c:v>31.8</c:v>
                </c:pt>
                <c:pt idx="12998">
                  <c:v>30.6</c:v>
                </c:pt>
                <c:pt idx="12999">
                  <c:v>32.9</c:v>
                </c:pt>
                <c:pt idx="13000">
                  <c:v>32.6</c:v>
                </c:pt>
                <c:pt idx="13001">
                  <c:v>31.9</c:v>
                </c:pt>
                <c:pt idx="13002">
                  <c:v>32.1</c:v>
                </c:pt>
                <c:pt idx="13003">
                  <c:v>30</c:v>
                </c:pt>
                <c:pt idx="13004">
                  <c:v>29.9</c:v>
                </c:pt>
                <c:pt idx="13005">
                  <c:v>30.3</c:v>
                </c:pt>
                <c:pt idx="13006">
                  <c:v>31.9</c:v>
                </c:pt>
                <c:pt idx="13007">
                  <c:v>30.6</c:v>
                </c:pt>
                <c:pt idx="13008">
                  <c:v>31.6</c:v>
                </c:pt>
                <c:pt idx="13009">
                  <c:v>29.9</c:v>
                </c:pt>
                <c:pt idx="13010">
                  <c:v>26.9</c:v>
                </c:pt>
                <c:pt idx="13011">
                  <c:v>29.4</c:v>
                </c:pt>
                <c:pt idx="13012">
                  <c:v>28.9</c:v>
                </c:pt>
                <c:pt idx="13013">
                  <c:v>29.9</c:v>
                </c:pt>
                <c:pt idx="13014">
                  <c:v>31.1</c:v>
                </c:pt>
                <c:pt idx="13015">
                  <c:v>27.6</c:v>
                </c:pt>
                <c:pt idx="13016">
                  <c:v>28.6</c:v>
                </c:pt>
                <c:pt idx="13017">
                  <c:v>29.8</c:v>
                </c:pt>
                <c:pt idx="13018">
                  <c:v>29.9</c:v>
                </c:pt>
                <c:pt idx="13019">
                  <c:v>29.1</c:v>
                </c:pt>
                <c:pt idx="13020">
                  <c:v>30.4</c:v>
                </c:pt>
                <c:pt idx="13021">
                  <c:v>31.9</c:v>
                </c:pt>
                <c:pt idx="13022">
                  <c:v>33.1</c:v>
                </c:pt>
                <c:pt idx="13023">
                  <c:v>33.9</c:v>
                </c:pt>
                <c:pt idx="13024">
                  <c:v>32.700000000000003</c:v>
                </c:pt>
                <c:pt idx="13025">
                  <c:v>32.1</c:v>
                </c:pt>
                <c:pt idx="13026">
                  <c:v>30.6</c:v>
                </c:pt>
                <c:pt idx="13027">
                  <c:v>27.8</c:v>
                </c:pt>
                <c:pt idx="13028">
                  <c:v>31.2</c:v>
                </c:pt>
                <c:pt idx="13029">
                  <c:v>28.9</c:v>
                </c:pt>
                <c:pt idx="13030">
                  <c:v>28.1</c:v>
                </c:pt>
                <c:pt idx="13031">
                  <c:v>30.6</c:v>
                </c:pt>
                <c:pt idx="13032">
                  <c:v>28.6</c:v>
                </c:pt>
                <c:pt idx="13033">
                  <c:v>29.5</c:v>
                </c:pt>
                <c:pt idx="13034">
                  <c:v>28.5</c:v>
                </c:pt>
                <c:pt idx="13035">
                  <c:v>29</c:v>
                </c:pt>
                <c:pt idx="13036">
                  <c:v>28.9</c:v>
                </c:pt>
                <c:pt idx="13037">
                  <c:v>30.2</c:v>
                </c:pt>
                <c:pt idx="13038">
                  <c:v>30.9</c:v>
                </c:pt>
                <c:pt idx="13039">
                  <c:v>31.6</c:v>
                </c:pt>
                <c:pt idx="13040">
                  <c:v>32.6</c:v>
                </c:pt>
                <c:pt idx="13041">
                  <c:v>31.6</c:v>
                </c:pt>
                <c:pt idx="13042">
                  <c:v>32.1</c:v>
                </c:pt>
                <c:pt idx="13043">
                  <c:v>27.4</c:v>
                </c:pt>
                <c:pt idx="13044">
                  <c:v>31.6</c:v>
                </c:pt>
                <c:pt idx="13045">
                  <c:v>32.9</c:v>
                </c:pt>
                <c:pt idx="13046">
                  <c:v>32.4</c:v>
                </c:pt>
                <c:pt idx="13047">
                  <c:v>30.2</c:v>
                </c:pt>
                <c:pt idx="13048">
                  <c:v>31.2</c:v>
                </c:pt>
                <c:pt idx="13049">
                  <c:v>31.9</c:v>
                </c:pt>
                <c:pt idx="13050">
                  <c:v>32.5</c:v>
                </c:pt>
                <c:pt idx="13051">
                  <c:v>32.4</c:v>
                </c:pt>
                <c:pt idx="13052">
                  <c:v>31.1</c:v>
                </c:pt>
                <c:pt idx="13053">
                  <c:v>31.2</c:v>
                </c:pt>
                <c:pt idx="13054">
                  <c:v>31.4</c:v>
                </c:pt>
                <c:pt idx="13055">
                  <c:v>30.4</c:v>
                </c:pt>
                <c:pt idx="13056">
                  <c:v>31.4</c:v>
                </c:pt>
                <c:pt idx="13057">
                  <c:v>30.4</c:v>
                </c:pt>
                <c:pt idx="13058">
                  <c:v>31.4</c:v>
                </c:pt>
                <c:pt idx="13059">
                  <c:v>32.1</c:v>
                </c:pt>
                <c:pt idx="13060">
                  <c:v>29.4</c:v>
                </c:pt>
                <c:pt idx="13061">
                  <c:v>28.4</c:v>
                </c:pt>
                <c:pt idx="13062">
                  <c:v>21.9</c:v>
                </c:pt>
                <c:pt idx="13063">
                  <c:v>24.4</c:v>
                </c:pt>
                <c:pt idx="13064">
                  <c:v>28</c:v>
                </c:pt>
                <c:pt idx="13065">
                  <c:v>28.9</c:v>
                </c:pt>
                <c:pt idx="13066">
                  <c:v>28.9</c:v>
                </c:pt>
                <c:pt idx="13067">
                  <c:v>29.6</c:v>
                </c:pt>
                <c:pt idx="13068">
                  <c:v>29.4</c:v>
                </c:pt>
                <c:pt idx="13069">
                  <c:v>29.4</c:v>
                </c:pt>
                <c:pt idx="13070">
                  <c:v>29.4</c:v>
                </c:pt>
                <c:pt idx="13071">
                  <c:v>30.4</c:v>
                </c:pt>
                <c:pt idx="13072">
                  <c:v>30.4</c:v>
                </c:pt>
                <c:pt idx="13073">
                  <c:v>30.4</c:v>
                </c:pt>
                <c:pt idx="13074">
                  <c:v>29.8</c:v>
                </c:pt>
                <c:pt idx="13075">
                  <c:v>30.4</c:v>
                </c:pt>
                <c:pt idx="13076">
                  <c:v>30.1</c:v>
                </c:pt>
                <c:pt idx="13077">
                  <c:v>30</c:v>
                </c:pt>
                <c:pt idx="13078">
                  <c:v>29.9</c:v>
                </c:pt>
                <c:pt idx="13079">
                  <c:v>30.2</c:v>
                </c:pt>
                <c:pt idx="13080">
                  <c:v>28.1</c:v>
                </c:pt>
                <c:pt idx="13081">
                  <c:v>28</c:v>
                </c:pt>
                <c:pt idx="13082">
                  <c:v>24.9</c:v>
                </c:pt>
                <c:pt idx="13083">
                  <c:v>25.1</c:v>
                </c:pt>
                <c:pt idx="13084">
                  <c:v>23.4</c:v>
                </c:pt>
                <c:pt idx="13085">
                  <c:v>23.1</c:v>
                </c:pt>
                <c:pt idx="13086">
                  <c:v>28.4</c:v>
                </c:pt>
                <c:pt idx="13087">
                  <c:v>28.4</c:v>
                </c:pt>
                <c:pt idx="13088">
                  <c:v>29.3</c:v>
                </c:pt>
                <c:pt idx="13089">
                  <c:v>28.9</c:v>
                </c:pt>
                <c:pt idx="13090">
                  <c:v>28.9</c:v>
                </c:pt>
                <c:pt idx="13091">
                  <c:v>29.5</c:v>
                </c:pt>
                <c:pt idx="13092">
                  <c:v>28.6</c:v>
                </c:pt>
                <c:pt idx="13093">
                  <c:v>27.8</c:v>
                </c:pt>
                <c:pt idx="13094">
                  <c:v>27.6</c:v>
                </c:pt>
                <c:pt idx="13095">
                  <c:v>27.9</c:v>
                </c:pt>
                <c:pt idx="13096">
                  <c:v>27.4</c:v>
                </c:pt>
                <c:pt idx="13097">
                  <c:v>27.3</c:v>
                </c:pt>
                <c:pt idx="13098">
                  <c:v>27.6</c:v>
                </c:pt>
                <c:pt idx="13099">
                  <c:v>26.6</c:v>
                </c:pt>
                <c:pt idx="13100">
                  <c:v>26.7</c:v>
                </c:pt>
                <c:pt idx="13101">
                  <c:v>27.3</c:v>
                </c:pt>
                <c:pt idx="13102">
                  <c:v>26</c:v>
                </c:pt>
                <c:pt idx="13103">
                  <c:v>25.6</c:v>
                </c:pt>
                <c:pt idx="13104">
                  <c:v>26.6</c:v>
                </c:pt>
                <c:pt idx="13105">
                  <c:v>25.4</c:v>
                </c:pt>
                <c:pt idx="13106">
                  <c:v>25.4</c:v>
                </c:pt>
                <c:pt idx="13107">
                  <c:v>25.9</c:v>
                </c:pt>
                <c:pt idx="13108">
                  <c:v>22.4</c:v>
                </c:pt>
                <c:pt idx="13109">
                  <c:v>24.6</c:v>
                </c:pt>
                <c:pt idx="13110">
                  <c:v>26.5</c:v>
                </c:pt>
                <c:pt idx="13111">
                  <c:v>25</c:v>
                </c:pt>
                <c:pt idx="13112">
                  <c:v>24.9</c:v>
                </c:pt>
                <c:pt idx="13113">
                  <c:v>23.9</c:v>
                </c:pt>
                <c:pt idx="13114">
                  <c:v>23.9</c:v>
                </c:pt>
                <c:pt idx="13115">
                  <c:v>22.7</c:v>
                </c:pt>
                <c:pt idx="13116">
                  <c:v>22.4</c:v>
                </c:pt>
                <c:pt idx="13117">
                  <c:v>22.6</c:v>
                </c:pt>
                <c:pt idx="13118">
                  <c:v>21.9</c:v>
                </c:pt>
                <c:pt idx="13119">
                  <c:v>21.6</c:v>
                </c:pt>
                <c:pt idx="13120">
                  <c:v>21.9</c:v>
                </c:pt>
                <c:pt idx="13121">
                  <c:v>22.1</c:v>
                </c:pt>
                <c:pt idx="13122">
                  <c:v>21.9</c:v>
                </c:pt>
                <c:pt idx="13123">
                  <c:v>21.8</c:v>
                </c:pt>
                <c:pt idx="13124">
                  <c:v>21.9</c:v>
                </c:pt>
                <c:pt idx="13125">
                  <c:v>21.4</c:v>
                </c:pt>
                <c:pt idx="13126">
                  <c:v>21.1</c:v>
                </c:pt>
                <c:pt idx="13127">
                  <c:v>21.6</c:v>
                </c:pt>
                <c:pt idx="13128">
                  <c:v>21.5</c:v>
                </c:pt>
                <c:pt idx="13129">
                  <c:v>20.2</c:v>
                </c:pt>
                <c:pt idx="13130">
                  <c:v>21.3</c:v>
                </c:pt>
                <c:pt idx="13131">
                  <c:v>21.1</c:v>
                </c:pt>
                <c:pt idx="13132">
                  <c:v>20.6</c:v>
                </c:pt>
                <c:pt idx="13133">
                  <c:v>21.9</c:v>
                </c:pt>
                <c:pt idx="13134">
                  <c:v>21.1</c:v>
                </c:pt>
                <c:pt idx="13135">
                  <c:v>19.899999999999999</c:v>
                </c:pt>
                <c:pt idx="13136">
                  <c:v>20.9</c:v>
                </c:pt>
                <c:pt idx="13137">
                  <c:v>20.5</c:v>
                </c:pt>
                <c:pt idx="13138">
                  <c:v>20.9</c:v>
                </c:pt>
                <c:pt idx="13139">
                  <c:v>20.9</c:v>
                </c:pt>
                <c:pt idx="13140">
                  <c:v>20.8</c:v>
                </c:pt>
                <c:pt idx="13141">
                  <c:v>20.6</c:v>
                </c:pt>
                <c:pt idx="13142">
                  <c:v>20</c:v>
                </c:pt>
                <c:pt idx="13143">
                  <c:v>20.2</c:v>
                </c:pt>
                <c:pt idx="13144">
                  <c:v>21.1</c:v>
                </c:pt>
                <c:pt idx="13145">
                  <c:v>21.1</c:v>
                </c:pt>
                <c:pt idx="13146">
                  <c:v>21</c:v>
                </c:pt>
                <c:pt idx="13147">
                  <c:v>22.1</c:v>
                </c:pt>
                <c:pt idx="13148">
                  <c:v>20.3</c:v>
                </c:pt>
                <c:pt idx="13149">
                  <c:v>20.100000000000001</c:v>
                </c:pt>
                <c:pt idx="13150">
                  <c:v>20.6</c:v>
                </c:pt>
                <c:pt idx="13151">
                  <c:v>20.9</c:v>
                </c:pt>
                <c:pt idx="13152">
                  <c:v>19.899999999999999</c:v>
                </c:pt>
                <c:pt idx="13153">
                  <c:v>19.600000000000001</c:v>
                </c:pt>
                <c:pt idx="13154">
                  <c:v>19.399999999999999</c:v>
                </c:pt>
                <c:pt idx="13155">
                  <c:v>19.899999999999999</c:v>
                </c:pt>
                <c:pt idx="13156">
                  <c:v>20.100000000000001</c:v>
                </c:pt>
                <c:pt idx="13157">
                  <c:v>20.6</c:v>
                </c:pt>
                <c:pt idx="13158">
                  <c:v>20.9</c:v>
                </c:pt>
                <c:pt idx="13159">
                  <c:v>20.9</c:v>
                </c:pt>
                <c:pt idx="13160">
                  <c:v>21.4</c:v>
                </c:pt>
                <c:pt idx="13161">
                  <c:v>21.3</c:v>
                </c:pt>
                <c:pt idx="13162">
                  <c:v>21.3</c:v>
                </c:pt>
                <c:pt idx="13163">
                  <c:v>21.1</c:v>
                </c:pt>
                <c:pt idx="13164">
                  <c:v>21.3</c:v>
                </c:pt>
                <c:pt idx="13165">
                  <c:v>18.2</c:v>
                </c:pt>
                <c:pt idx="13166">
                  <c:v>20.9</c:v>
                </c:pt>
                <c:pt idx="13167">
                  <c:v>20.6</c:v>
                </c:pt>
                <c:pt idx="13168">
                  <c:v>19.100000000000001</c:v>
                </c:pt>
                <c:pt idx="13169">
                  <c:v>19</c:v>
                </c:pt>
                <c:pt idx="13170">
                  <c:v>14</c:v>
                </c:pt>
                <c:pt idx="13171">
                  <c:v>11.6</c:v>
                </c:pt>
                <c:pt idx="13172">
                  <c:v>17.600000000000001</c:v>
                </c:pt>
                <c:pt idx="13173">
                  <c:v>12.2</c:v>
                </c:pt>
                <c:pt idx="13174">
                  <c:v>12.6</c:v>
                </c:pt>
                <c:pt idx="13175">
                  <c:v>17.3</c:v>
                </c:pt>
                <c:pt idx="13176">
                  <c:v>18.600000000000001</c:v>
                </c:pt>
                <c:pt idx="13177">
                  <c:v>17.600000000000001</c:v>
                </c:pt>
                <c:pt idx="13178">
                  <c:v>21.5</c:v>
                </c:pt>
                <c:pt idx="13179">
                  <c:v>20.5</c:v>
                </c:pt>
                <c:pt idx="13180">
                  <c:v>20.9</c:v>
                </c:pt>
                <c:pt idx="13181">
                  <c:v>20.7</c:v>
                </c:pt>
                <c:pt idx="13182">
                  <c:v>20.7</c:v>
                </c:pt>
                <c:pt idx="13183">
                  <c:v>16</c:v>
                </c:pt>
                <c:pt idx="13184">
                  <c:v>22</c:v>
                </c:pt>
                <c:pt idx="13185">
                  <c:v>21.7</c:v>
                </c:pt>
                <c:pt idx="13186">
                  <c:v>20.6</c:v>
                </c:pt>
                <c:pt idx="13187">
                  <c:v>19.899999999999999</c:v>
                </c:pt>
                <c:pt idx="13188">
                  <c:v>19.399999999999999</c:v>
                </c:pt>
                <c:pt idx="13189">
                  <c:v>22</c:v>
                </c:pt>
                <c:pt idx="13190">
                  <c:v>23.3</c:v>
                </c:pt>
                <c:pt idx="13191">
                  <c:v>22.4</c:v>
                </c:pt>
                <c:pt idx="13192">
                  <c:v>21.5</c:v>
                </c:pt>
                <c:pt idx="13193">
                  <c:v>21.4</c:v>
                </c:pt>
                <c:pt idx="13194">
                  <c:v>21</c:v>
                </c:pt>
                <c:pt idx="13195">
                  <c:v>22.8</c:v>
                </c:pt>
                <c:pt idx="13196">
                  <c:v>25.5</c:v>
                </c:pt>
                <c:pt idx="13197">
                  <c:v>23.9</c:v>
                </c:pt>
                <c:pt idx="13198">
                  <c:v>22.9</c:v>
                </c:pt>
                <c:pt idx="13199">
                  <c:v>24.4</c:v>
                </c:pt>
                <c:pt idx="13200">
                  <c:v>24.1</c:v>
                </c:pt>
                <c:pt idx="13201">
                  <c:v>24.5</c:v>
                </c:pt>
                <c:pt idx="13202">
                  <c:v>23.9</c:v>
                </c:pt>
                <c:pt idx="13203">
                  <c:v>24.1</c:v>
                </c:pt>
                <c:pt idx="13204">
                  <c:v>23.9</c:v>
                </c:pt>
                <c:pt idx="13205">
                  <c:v>25.2</c:v>
                </c:pt>
                <c:pt idx="13206">
                  <c:v>25.4</c:v>
                </c:pt>
                <c:pt idx="13207">
                  <c:v>26.6</c:v>
                </c:pt>
                <c:pt idx="13208">
                  <c:v>27.3</c:v>
                </c:pt>
                <c:pt idx="13209">
                  <c:v>26.6</c:v>
                </c:pt>
                <c:pt idx="13210">
                  <c:v>27.9</c:v>
                </c:pt>
                <c:pt idx="13211">
                  <c:v>28.4</c:v>
                </c:pt>
                <c:pt idx="13212">
                  <c:v>28.4</c:v>
                </c:pt>
                <c:pt idx="13213">
                  <c:v>26.9</c:v>
                </c:pt>
                <c:pt idx="13214">
                  <c:v>28.4</c:v>
                </c:pt>
                <c:pt idx="13215">
                  <c:v>27.6</c:v>
                </c:pt>
                <c:pt idx="13216">
                  <c:v>28.4</c:v>
                </c:pt>
                <c:pt idx="13217">
                  <c:v>29.4</c:v>
                </c:pt>
                <c:pt idx="13218">
                  <c:v>30</c:v>
                </c:pt>
                <c:pt idx="13219">
                  <c:v>29.5</c:v>
                </c:pt>
                <c:pt idx="13220">
                  <c:v>30.5</c:v>
                </c:pt>
                <c:pt idx="13221">
                  <c:v>28.9</c:v>
                </c:pt>
                <c:pt idx="13222">
                  <c:v>20.6</c:v>
                </c:pt>
                <c:pt idx="13223">
                  <c:v>27.1</c:v>
                </c:pt>
                <c:pt idx="13224">
                  <c:v>28.9</c:v>
                </c:pt>
                <c:pt idx="13225">
                  <c:v>28.6</c:v>
                </c:pt>
                <c:pt idx="13226">
                  <c:v>29.4</c:v>
                </c:pt>
                <c:pt idx="13227">
                  <c:v>24.6</c:v>
                </c:pt>
                <c:pt idx="13228">
                  <c:v>29.4</c:v>
                </c:pt>
                <c:pt idx="13229">
                  <c:v>28.4</c:v>
                </c:pt>
                <c:pt idx="13230">
                  <c:v>28.6</c:v>
                </c:pt>
                <c:pt idx="13231">
                  <c:v>28.9</c:v>
                </c:pt>
                <c:pt idx="13232">
                  <c:v>28.9</c:v>
                </c:pt>
                <c:pt idx="13233">
                  <c:v>28.4</c:v>
                </c:pt>
                <c:pt idx="13234">
                  <c:v>28.9</c:v>
                </c:pt>
                <c:pt idx="13235">
                  <c:v>30.3</c:v>
                </c:pt>
                <c:pt idx="13236">
                  <c:v>31.2</c:v>
                </c:pt>
                <c:pt idx="13237">
                  <c:v>31.4</c:v>
                </c:pt>
                <c:pt idx="13238">
                  <c:v>29.2</c:v>
                </c:pt>
                <c:pt idx="13239">
                  <c:v>29.9</c:v>
                </c:pt>
                <c:pt idx="13240">
                  <c:v>29.2</c:v>
                </c:pt>
                <c:pt idx="13241">
                  <c:v>31.2</c:v>
                </c:pt>
                <c:pt idx="13242">
                  <c:v>27.4</c:v>
                </c:pt>
                <c:pt idx="13243">
                  <c:v>21.4</c:v>
                </c:pt>
                <c:pt idx="13244">
                  <c:v>27.2</c:v>
                </c:pt>
                <c:pt idx="13245">
                  <c:v>28.1</c:v>
                </c:pt>
                <c:pt idx="13246">
                  <c:v>27.9</c:v>
                </c:pt>
                <c:pt idx="13247">
                  <c:v>29.2</c:v>
                </c:pt>
                <c:pt idx="13248">
                  <c:v>30.6</c:v>
                </c:pt>
                <c:pt idx="13249">
                  <c:v>22.5</c:v>
                </c:pt>
                <c:pt idx="13250">
                  <c:v>28.1</c:v>
                </c:pt>
                <c:pt idx="13251">
                  <c:v>28.9</c:v>
                </c:pt>
                <c:pt idx="13252">
                  <c:v>30.1</c:v>
                </c:pt>
                <c:pt idx="13253">
                  <c:v>31.9</c:v>
                </c:pt>
                <c:pt idx="13254">
                  <c:v>33.4</c:v>
                </c:pt>
                <c:pt idx="13255">
                  <c:v>35.4</c:v>
                </c:pt>
                <c:pt idx="13256">
                  <c:v>32.9</c:v>
                </c:pt>
                <c:pt idx="13257">
                  <c:v>33.4</c:v>
                </c:pt>
                <c:pt idx="13258">
                  <c:v>33.1</c:v>
                </c:pt>
                <c:pt idx="13259">
                  <c:v>34.9</c:v>
                </c:pt>
                <c:pt idx="13260">
                  <c:v>34.9</c:v>
                </c:pt>
                <c:pt idx="13261">
                  <c:v>35.9</c:v>
                </c:pt>
                <c:pt idx="13262">
                  <c:v>34.6</c:v>
                </c:pt>
                <c:pt idx="13263">
                  <c:v>34.4</c:v>
                </c:pt>
                <c:pt idx="13264">
                  <c:v>34.5</c:v>
                </c:pt>
                <c:pt idx="13265">
                  <c:v>35.4</c:v>
                </c:pt>
                <c:pt idx="13266">
                  <c:v>34.9</c:v>
                </c:pt>
                <c:pt idx="13267">
                  <c:v>34.1</c:v>
                </c:pt>
                <c:pt idx="13268">
                  <c:v>32.4</c:v>
                </c:pt>
                <c:pt idx="13269">
                  <c:v>35</c:v>
                </c:pt>
                <c:pt idx="13270">
                  <c:v>35</c:v>
                </c:pt>
                <c:pt idx="13271">
                  <c:v>34.700000000000003</c:v>
                </c:pt>
                <c:pt idx="13272">
                  <c:v>36.200000000000003</c:v>
                </c:pt>
                <c:pt idx="13273">
                  <c:v>39.800000000000011</c:v>
                </c:pt>
                <c:pt idx="13274">
                  <c:v>37.9</c:v>
                </c:pt>
                <c:pt idx="13275">
                  <c:v>36</c:v>
                </c:pt>
                <c:pt idx="13276">
                  <c:v>35.200000000000003</c:v>
                </c:pt>
                <c:pt idx="13277">
                  <c:v>36.9</c:v>
                </c:pt>
                <c:pt idx="13278">
                  <c:v>30.4</c:v>
                </c:pt>
                <c:pt idx="13279">
                  <c:v>33.4</c:v>
                </c:pt>
                <c:pt idx="13280">
                  <c:v>35.4</c:v>
                </c:pt>
                <c:pt idx="13281">
                  <c:v>37.800000000000011</c:v>
                </c:pt>
                <c:pt idx="13282">
                  <c:v>38.4</c:v>
                </c:pt>
                <c:pt idx="13283">
                  <c:v>39.4</c:v>
                </c:pt>
                <c:pt idx="13284">
                  <c:v>36.1</c:v>
                </c:pt>
                <c:pt idx="13285">
                  <c:v>40</c:v>
                </c:pt>
                <c:pt idx="13288">
                  <c:v>38.800000000000011</c:v>
                </c:pt>
                <c:pt idx="13289">
                  <c:v>39.4</c:v>
                </c:pt>
                <c:pt idx="13357">
                  <c:v>33.4</c:v>
                </c:pt>
                <c:pt idx="13358">
                  <c:v>31.6</c:v>
                </c:pt>
                <c:pt idx="13359">
                  <c:v>31.2</c:v>
                </c:pt>
                <c:pt idx="13360">
                  <c:v>33.9</c:v>
                </c:pt>
                <c:pt idx="13361">
                  <c:v>32.6</c:v>
                </c:pt>
                <c:pt idx="13362">
                  <c:v>33.4</c:v>
                </c:pt>
                <c:pt idx="13363">
                  <c:v>31.6</c:v>
                </c:pt>
                <c:pt idx="13364">
                  <c:v>29.6</c:v>
                </c:pt>
                <c:pt idx="13365">
                  <c:v>28.8</c:v>
                </c:pt>
                <c:pt idx="13366">
                  <c:v>30.1</c:v>
                </c:pt>
                <c:pt idx="13367">
                  <c:v>28.6</c:v>
                </c:pt>
                <c:pt idx="13368">
                  <c:v>31.8</c:v>
                </c:pt>
                <c:pt idx="13369">
                  <c:v>32.1</c:v>
                </c:pt>
                <c:pt idx="13370">
                  <c:v>28.8</c:v>
                </c:pt>
                <c:pt idx="13371">
                  <c:v>31</c:v>
                </c:pt>
                <c:pt idx="13372">
                  <c:v>28.4</c:v>
                </c:pt>
                <c:pt idx="13373">
                  <c:v>27.5</c:v>
                </c:pt>
                <c:pt idx="13374">
                  <c:v>25.9</c:v>
                </c:pt>
                <c:pt idx="13375">
                  <c:v>29.4</c:v>
                </c:pt>
                <c:pt idx="13376">
                  <c:v>31.3</c:v>
                </c:pt>
                <c:pt idx="13377">
                  <c:v>32.1</c:v>
                </c:pt>
                <c:pt idx="13378">
                  <c:v>32.4</c:v>
                </c:pt>
                <c:pt idx="13379">
                  <c:v>29.9</c:v>
                </c:pt>
                <c:pt idx="13380">
                  <c:v>29.4</c:v>
                </c:pt>
                <c:pt idx="13381">
                  <c:v>33.1</c:v>
                </c:pt>
                <c:pt idx="13382">
                  <c:v>32.4</c:v>
                </c:pt>
                <c:pt idx="13383">
                  <c:v>32.9</c:v>
                </c:pt>
                <c:pt idx="13384">
                  <c:v>33.4</c:v>
                </c:pt>
                <c:pt idx="13385">
                  <c:v>32.300000000000011</c:v>
                </c:pt>
                <c:pt idx="13386">
                  <c:v>32.6</c:v>
                </c:pt>
                <c:pt idx="13387">
                  <c:v>30.4</c:v>
                </c:pt>
                <c:pt idx="13388">
                  <c:v>31.6</c:v>
                </c:pt>
                <c:pt idx="13389">
                  <c:v>33.9</c:v>
                </c:pt>
                <c:pt idx="13390">
                  <c:v>34.9</c:v>
                </c:pt>
                <c:pt idx="13391">
                  <c:v>33</c:v>
                </c:pt>
                <c:pt idx="13392">
                  <c:v>30.6</c:v>
                </c:pt>
                <c:pt idx="13393">
                  <c:v>30</c:v>
                </c:pt>
                <c:pt idx="13394">
                  <c:v>32.5</c:v>
                </c:pt>
                <c:pt idx="13395">
                  <c:v>30.9</c:v>
                </c:pt>
                <c:pt idx="13396">
                  <c:v>30.4</c:v>
                </c:pt>
                <c:pt idx="13397">
                  <c:v>30.6</c:v>
                </c:pt>
                <c:pt idx="13399">
                  <c:v>26.5</c:v>
                </c:pt>
                <c:pt idx="13400">
                  <c:v>31.2</c:v>
                </c:pt>
                <c:pt idx="13401">
                  <c:v>33.6</c:v>
                </c:pt>
                <c:pt idx="13402">
                  <c:v>30.6</c:v>
                </c:pt>
                <c:pt idx="13403">
                  <c:v>30.6</c:v>
                </c:pt>
                <c:pt idx="13404">
                  <c:v>30.6</c:v>
                </c:pt>
                <c:pt idx="13405">
                  <c:v>26.9</c:v>
                </c:pt>
                <c:pt idx="13406">
                  <c:v>28.9</c:v>
                </c:pt>
                <c:pt idx="13407">
                  <c:v>30.4</c:v>
                </c:pt>
                <c:pt idx="13408">
                  <c:v>31.5</c:v>
                </c:pt>
                <c:pt idx="13409">
                  <c:v>30.4</c:v>
                </c:pt>
                <c:pt idx="13410">
                  <c:v>27.9</c:v>
                </c:pt>
                <c:pt idx="13411">
                  <c:v>31.3</c:v>
                </c:pt>
                <c:pt idx="13412">
                  <c:v>32.1</c:v>
                </c:pt>
                <c:pt idx="13413">
                  <c:v>32</c:v>
                </c:pt>
                <c:pt idx="13414">
                  <c:v>28.9</c:v>
                </c:pt>
                <c:pt idx="13415">
                  <c:v>31.9</c:v>
                </c:pt>
                <c:pt idx="13416">
                  <c:v>31.8</c:v>
                </c:pt>
                <c:pt idx="13417">
                  <c:v>32.4</c:v>
                </c:pt>
                <c:pt idx="13418">
                  <c:v>32.6</c:v>
                </c:pt>
                <c:pt idx="13419">
                  <c:v>31.4</c:v>
                </c:pt>
                <c:pt idx="13420">
                  <c:v>31.6</c:v>
                </c:pt>
                <c:pt idx="13421">
                  <c:v>31.4</c:v>
                </c:pt>
                <c:pt idx="13422">
                  <c:v>31.6</c:v>
                </c:pt>
                <c:pt idx="13423">
                  <c:v>31.6</c:v>
                </c:pt>
                <c:pt idx="13424">
                  <c:v>28.4</c:v>
                </c:pt>
                <c:pt idx="13425">
                  <c:v>28.9</c:v>
                </c:pt>
                <c:pt idx="13426">
                  <c:v>29.4</c:v>
                </c:pt>
                <c:pt idx="13427">
                  <c:v>29.9</c:v>
                </c:pt>
                <c:pt idx="13430">
                  <c:v>27.8</c:v>
                </c:pt>
                <c:pt idx="13431">
                  <c:v>30.8</c:v>
                </c:pt>
                <c:pt idx="13432">
                  <c:v>31</c:v>
                </c:pt>
                <c:pt idx="13433">
                  <c:v>30.3</c:v>
                </c:pt>
                <c:pt idx="13434">
                  <c:v>30.2</c:v>
                </c:pt>
                <c:pt idx="13435">
                  <c:v>31</c:v>
                </c:pt>
                <c:pt idx="13436">
                  <c:v>29.9</c:v>
                </c:pt>
                <c:pt idx="13437">
                  <c:v>30.3</c:v>
                </c:pt>
                <c:pt idx="13438">
                  <c:v>30</c:v>
                </c:pt>
                <c:pt idx="13439">
                  <c:v>30.4</c:v>
                </c:pt>
                <c:pt idx="13440">
                  <c:v>29.6</c:v>
                </c:pt>
                <c:pt idx="13441">
                  <c:v>30.4</c:v>
                </c:pt>
                <c:pt idx="13442">
                  <c:v>30.4</c:v>
                </c:pt>
                <c:pt idx="13443">
                  <c:v>30.6</c:v>
                </c:pt>
                <c:pt idx="13444">
                  <c:v>28</c:v>
                </c:pt>
                <c:pt idx="13445">
                  <c:v>28.4</c:v>
                </c:pt>
                <c:pt idx="13446">
                  <c:v>28.9</c:v>
                </c:pt>
                <c:pt idx="13447">
                  <c:v>19.3</c:v>
                </c:pt>
                <c:pt idx="13448">
                  <c:v>25.5</c:v>
                </c:pt>
                <c:pt idx="13449">
                  <c:v>27.4</c:v>
                </c:pt>
                <c:pt idx="13450">
                  <c:v>23.4</c:v>
                </c:pt>
                <c:pt idx="13451">
                  <c:v>26.9</c:v>
                </c:pt>
                <c:pt idx="13452">
                  <c:v>21.6</c:v>
                </c:pt>
                <c:pt idx="13453">
                  <c:v>25.6</c:v>
                </c:pt>
                <c:pt idx="13454">
                  <c:v>27.9</c:v>
                </c:pt>
                <c:pt idx="13455">
                  <c:v>28.4</c:v>
                </c:pt>
                <c:pt idx="13457">
                  <c:v>27.9</c:v>
                </c:pt>
                <c:pt idx="13458">
                  <c:v>29</c:v>
                </c:pt>
                <c:pt idx="13459">
                  <c:v>27.4</c:v>
                </c:pt>
                <c:pt idx="13460">
                  <c:v>25.4</c:v>
                </c:pt>
                <c:pt idx="13461">
                  <c:v>26.4</c:v>
                </c:pt>
                <c:pt idx="13462">
                  <c:v>28.4</c:v>
                </c:pt>
                <c:pt idx="13463">
                  <c:v>27.4</c:v>
                </c:pt>
                <c:pt idx="13464">
                  <c:v>25.4</c:v>
                </c:pt>
                <c:pt idx="13465">
                  <c:v>25.6</c:v>
                </c:pt>
                <c:pt idx="13466">
                  <c:v>24.8</c:v>
                </c:pt>
                <c:pt idx="13467">
                  <c:v>25.2</c:v>
                </c:pt>
                <c:pt idx="13468">
                  <c:v>25.9</c:v>
                </c:pt>
                <c:pt idx="13469">
                  <c:v>26.4</c:v>
                </c:pt>
                <c:pt idx="13470">
                  <c:v>26.7</c:v>
                </c:pt>
                <c:pt idx="13471">
                  <c:v>24.9</c:v>
                </c:pt>
                <c:pt idx="13472">
                  <c:v>21.4</c:v>
                </c:pt>
                <c:pt idx="13473">
                  <c:v>26.1</c:v>
                </c:pt>
                <c:pt idx="13474">
                  <c:v>24</c:v>
                </c:pt>
                <c:pt idx="13475">
                  <c:v>23.6</c:v>
                </c:pt>
                <c:pt idx="13476">
                  <c:v>18.5</c:v>
                </c:pt>
                <c:pt idx="13477">
                  <c:v>26.1</c:v>
                </c:pt>
                <c:pt idx="13478">
                  <c:v>26.4</c:v>
                </c:pt>
                <c:pt idx="13479">
                  <c:v>19.600000000000001</c:v>
                </c:pt>
                <c:pt idx="13480">
                  <c:v>18.100000000000001</c:v>
                </c:pt>
                <c:pt idx="13481">
                  <c:v>22.4</c:v>
                </c:pt>
                <c:pt idx="13482">
                  <c:v>20.9</c:v>
                </c:pt>
                <c:pt idx="13483">
                  <c:v>20.399999999999999</c:v>
                </c:pt>
                <c:pt idx="13484">
                  <c:v>20.100000000000001</c:v>
                </c:pt>
                <c:pt idx="13485">
                  <c:v>20.6</c:v>
                </c:pt>
                <c:pt idx="13486">
                  <c:v>19.600000000000001</c:v>
                </c:pt>
                <c:pt idx="13487">
                  <c:v>20.3</c:v>
                </c:pt>
                <c:pt idx="13488">
                  <c:v>20.6</c:v>
                </c:pt>
                <c:pt idx="13489">
                  <c:v>21.2</c:v>
                </c:pt>
                <c:pt idx="13490">
                  <c:v>20.2</c:v>
                </c:pt>
                <c:pt idx="13491">
                  <c:v>20.399999999999999</c:v>
                </c:pt>
                <c:pt idx="13492">
                  <c:v>26.4</c:v>
                </c:pt>
                <c:pt idx="13493">
                  <c:v>15.7</c:v>
                </c:pt>
                <c:pt idx="13494">
                  <c:v>19.399999999999999</c:v>
                </c:pt>
                <c:pt idx="13495">
                  <c:v>19.899999999999999</c:v>
                </c:pt>
                <c:pt idx="13496">
                  <c:v>18.899999999999999</c:v>
                </c:pt>
                <c:pt idx="13497">
                  <c:v>18.600000000000001</c:v>
                </c:pt>
                <c:pt idx="13498">
                  <c:v>20</c:v>
                </c:pt>
                <c:pt idx="13499">
                  <c:v>19.899999999999999</c:v>
                </c:pt>
                <c:pt idx="13500">
                  <c:v>17.399999999999999</c:v>
                </c:pt>
                <c:pt idx="13501">
                  <c:v>17.399999999999999</c:v>
                </c:pt>
                <c:pt idx="13502">
                  <c:v>15.7</c:v>
                </c:pt>
                <c:pt idx="13503">
                  <c:v>17.8</c:v>
                </c:pt>
                <c:pt idx="13504">
                  <c:v>14.4</c:v>
                </c:pt>
                <c:pt idx="13505">
                  <c:v>12.4</c:v>
                </c:pt>
                <c:pt idx="13506">
                  <c:v>16</c:v>
                </c:pt>
                <c:pt idx="13507">
                  <c:v>16.7</c:v>
                </c:pt>
                <c:pt idx="13508">
                  <c:v>18.899999999999999</c:v>
                </c:pt>
                <c:pt idx="13509">
                  <c:v>15.1</c:v>
                </c:pt>
                <c:pt idx="13510">
                  <c:v>17.100000000000001</c:v>
                </c:pt>
                <c:pt idx="13511">
                  <c:v>16.7</c:v>
                </c:pt>
                <c:pt idx="13512">
                  <c:v>18.8</c:v>
                </c:pt>
                <c:pt idx="13513">
                  <c:v>18.100000000000001</c:v>
                </c:pt>
                <c:pt idx="13514">
                  <c:v>20.6</c:v>
                </c:pt>
                <c:pt idx="13515">
                  <c:v>16.600000000000001</c:v>
                </c:pt>
                <c:pt idx="13516">
                  <c:v>14.4</c:v>
                </c:pt>
                <c:pt idx="13517">
                  <c:v>17.100000000000001</c:v>
                </c:pt>
                <c:pt idx="13518">
                  <c:v>16.899999999999999</c:v>
                </c:pt>
                <c:pt idx="13519">
                  <c:v>16.899999999999999</c:v>
                </c:pt>
                <c:pt idx="13520">
                  <c:v>15.3</c:v>
                </c:pt>
                <c:pt idx="13521">
                  <c:v>17.899999999999999</c:v>
                </c:pt>
                <c:pt idx="13522">
                  <c:v>16.899999999999999</c:v>
                </c:pt>
                <c:pt idx="13523">
                  <c:v>16.8</c:v>
                </c:pt>
                <c:pt idx="13524">
                  <c:v>12.4</c:v>
                </c:pt>
                <c:pt idx="13525">
                  <c:v>14.2</c:v>
                </c:pt>
                <c:pt idx="13526">
                  <c:v>18.899999999999999</c:v>
                </c:pt>
                <c:pt idx="13527">
                  <c:v>17.2</c:v>
                </c:pt>
                <c:pt idx="13528">
                  <c:v>19.600000000000001</c:v>
                </c:pt>
                <c:pt idx="13529">
                  <c:v>15.2</c:v>
                </c:pt>
                <c:pt idx="13530">
                  <c:v>18.899999999999999</c:v>
                </c:pt>
                <c:pt idx="13531">
                  <c:v>14.9</c:v>
                </c:pt>
                <c:pt idx="13532">
                  <c:v>18.899999999999999</c:v>
                </c:pt>
                <c:pt idx="13533">
                  <c:v>20.2</c:v>
                </c:pt>
                <c:pt idx="13534">
                  <c:v>19.399999999999999</c:v>
                </c:pt>
                <c:pt idx="13535">
                  <c:v>17.3</c:v>
                </c:pt>
                <c:pt idx="13536">
                  <c:v>20.5</c:v>
                </c:pt>
                <c:pt idx="13537">
                  <c:v>19.399999999999999</c:v>
                </c:pt>
                <c:pt idx="13538">
                  <c:v>20.5</c:v>
                </c:pt>
                <c:pt idx="13539">
                  <c:v>20.6</c:v>
                </c:pt>
                <c:pt idx="13540">
                  <c:v>21.9</c:v>
                </c:pt>
                <c:pt idx="13541">
                  <c:v>21.9</c:v>
                </c:pt>
                <c:pt idx="13542">
                  <c:v>17.899999999999999</c:v>
                </c:pt>
                <c:pt idx="13543">
                  <c:v>20.399999999999999</c:v>
                </c:pt>
                <c:pt idx="13544">
                  <c:v>25.1</c:v>
                </c:pt>
                <c:pt idx="13545">
                  <c:v>17.600000000000001</c:v>
                </c:pt>
                <c:pt idx="13546">
                  <c:v>22.4</c:v>
                </c:pt>
                <c:pt idx="13547">
                  <c:v>23.4</c:v>
                </c:pt>
                <c:pt idx="13548">
                  <c:v>19.2</c:v>
                </c:pt>
                <c:pt idx="13549">
                  <c:v>24.6</c:v>
                </c:pt>
                <c:pt idx="13550">
                  <c:v>22.4</c:v>
                </c:pt>
                <c:pt idx="13551">
                  <c:v>21</c:v>
                </c:pt>
                <c:pt idx="13552">
                  <c:v>21.6</c:v>
                </c:pt>
                <c:pt idx="13553">
                  <c:v>22.1</c:v>
                </c:pt>
                <c:pt idx="13554">
                  <c:v>22.6</c:v>
                </c:pt>
                <c:pt idx="13555">
                  <c:v>22.6</c:v>
                </c:pt>
                <c:pt idx="13557">
                  <c:v>24.8</c:v>
                </c:pt>
                <c:pt idx="13558">
                  <c:v>24.6</c:v>
                </c:pt>
                <c:pt idx="13559">
                  <c:v>24.1</c:v>
                </c:pt>
                <c:pt idx="13560">
                  <c:v>20.399999999999999</c:v>
                </c:pt>
                <c:pt idx="13561">
                  <c:v>23.9</c:v>
                </c:pt>
                <c:pt idx="13562">
                  <c:v>26.4</c:v>
                </c:pt>
                <c:pt idx="13563">
                  <c:v>28.4</c:v>
                </c:pt>
                <c:pt idx="13564">
                  <c:v>26.8</c:v>
                </c:pt>
                <c:pt idx="13565">
                  <c:v>26.4</c:v>
                </c:pt>
                <c:pt idx="13566">
                  <c:v>24.4</c:v>
                </c:pt>
                <c:pt idx="13567">
                  <c:v>23</c:v>
                </c:pt>
                <c:pt idx="13568">
                  <c:v>23.4</c:v>
                </c:pt>
                <c:pt idx="13569">
                  <c:v>20</c:v>
                </c:pt>
                <c:pt idx="13570">
                  <c:v>15.4</c:v>
                </c:pt>
                <c:pt idx="13571">
                  <c:v>19.600000000000001</c:v>
                </c:pt>
                <c:pt idx="13572">
                  <c:v>23.8</c:v>
                </c:pt>
                <c:pt idx="13573">
                  <c:v>23</c:v>
                </c:pt>
                <c:pt idx="13574">
                  <c:v>21.4</c:v>
                </c:pt>
                <c:pt idx="13575">
                  <c:v>29.9</c:v>
                </c:pt>
                <c:pt idx="13576">
                  <c:v>25.4</c:v>
                </c:pt>
                <c:pt idx="13577">
                  <c:v>22.9</c:v>
                </c:pt>
                <c:pt idx="13578">
                  <c:v>23.6</c:v>
                </c:pt>
                <c:pt idx="13579">
                  <c:v>23.5</c:v>
                </c:pt>
                <c:pt idx="13580">
                  <c:v>24.4</c:v>
                </c:pt>
                <c:pt idx="13581">
                  <c:v>24.4</c:v>
                </c:pt>
                <c:pt idx="13582">
                  <c:v>23</c:v>
                </c:pt>
                <c:pt idx="13583">
                  <c:v>24.6</c:v>
                </c:pt>
                <c:pt idx="13584">
                  <c:v>26.1</c:v>
                </c:pt>
                <c:pt idx="13585">
                  <c:v>27.5</c:v>
                </c:pt>
                <c:pt idx="13586">
                  <c:v>20.9</c:v>
                </c:pt>
                <c:pt idx="13587">
                  <c:v>23.6</c:v>
                </c:pt>
                <c:pt idx="13588">
                  <c:v>25.9</c:v>
                </c:pt>
                <c:pt idx="13589">
                  <c:v>27.3</c:v>
                </c:pt>
                <c:pt idx="13590">
                  <c:v>26.6</c:v>
                </c:pt>
                <c:pt idx="13591">
                  <c:v>26.9</c:v>
                </c:pt>
                <c:pt idx="13592">
                  <c:v>26.6</c:v>
                </c:pt>
                <c:pt idx="13593">
                  <c:v>27.3</c:v>
                </c:pt>
                <c:pt idx="13594">
                  <c:v>27.1</c:v>
                </c:pt>
                <c:pt idx="13595">
                  <c:v>27.1</c:v>
                </c:pt>
                <c:pt idx="13596">
                  <c:v>30.6</c:v>
                </c:pt>
                <c:pt idx="13597">
                  <c:v>30.6</c:v>
                </c:pt>
                <c:pt idx="13598">
                  <c:v>27.6</c:v>
                </c:pt>
                <c:pt idx="13599">
                  <c:v>27.1</c:v>
                </c:pt>
                <c:pt idx="13600">
                  <c:v>28.6</c:v>
                </c:pt>
                <c:pt idx="13601">
                  <c:v>29.8</c:v>
                </c:pt>
                <c:pt idx="13602">
                  <c:v>30.4</c:v>
                </c:pt>
                <c:pt idx="13603">
                  <c:v>19.899999999999999</c:v>
                </c:pt>
                <c:pt idx="13604">
                  <c:v>24.4</c:v>
                </c:pt>
                <c:pt idx="13605">
                  <c:v>25.9</c:v>
                </c:pt>
                <c:pt idx="13606">
                  <c:v>29.5</c:v>
                </c:pt>
                <c:pt idx="13607">
                  <c:v>31.1</c:v>
                </c:pt>
                <c:pt idx="13608">
                  <c:v>31.9</c:v>
                </c:pt>
                <c:pt idx="13609">
                  <c:v>28.9</c:v>
                </c:pt>
                <c:pt idx="13610">
                  <c:v>30.6</c:v>
                </c:pt>
                <c:pt idx="13611">
                  <c:v>32.4</c:v>
                </c:pt>
                <c:pt idx="13612">
                  <c:v>31.7</c:v>
                </c:pt>
                <c:pt idx="13613">
                  <c:v>26.5</c:v>
                </c:pt>
                <c:pt idx="13614">
                  <c:v>29.9</c:v>
                </c:pt>
                <c:pt idx="13615">
                  <c:v>33.1</c:v>
                </c:pt>
                <c:pt idx="13616">
                  <c:v>34.300000000000011</c:v>
                </c:pt>
                <c:pt idx="13617">
                  <c:v>33.6</c:v>
                </c:pt>
                <c:pt idx="13618">
                  <c:v>32.9</c:v>
                </c:pt>
                <c:pt idx="13619">
                  <c:v>33.4</c:v>
                </c:pt>
                <c:pt idx="13620">
                  <c:v>34.200000000000003</c:v>
                </c:pt>
                <c:pt idx="13621">
                  <c:v>34.4</c:v>
                </c:pt>
                <c:pt idx="13622">
                  <c:v>34.6</c:v>
                </c:pt>
                <c:pt idx="13623">
                  <c:v>32.9</c:v>
                </c:pt>
                <c:pt idx="13624">
                  <c:v>34.4</c:v>
                </c:pt>
                <c:pt idx="13625">
                  <c:v>35.6</c:v>
                </c:pt>
                <c:pt idx="13626">
                  <c:v>33.9</c:v>
                </c:pt>
                <c:pt idx="13627">
                  <c:v>33.700000000000003</c:v>
                </c:pt>
                <c:pt idx="13628">
                  <c:v>35.1</c:v>
                </c:pt>
                <c:pt idx="13629">
                  <c:v>32.6</c:v>
                </c:pt>
                <c:pt idx="13630">
                  <c:v>29.6</c:v>
                </c:pt>
                <c:pt idx="13631">
                  <c:v>32.9</c:v>
                </c:pt>
                <c:pt idx="13632">
                  <c:v>33.1</c:v>
                </c:pt>
                <c:pt idx="13633">
                  <c:v>34.4</c:v>
                </c:pt>
                <c:pt idx="13634">
                  <c:v>35.9</c:v>
                </c:pt>
                <c:pt idx="13635">
                  <c:v>36.300000000000011</c:v>
                </c:pt>
                <c:pt idx="13636">
                  <c:v>36.300000000000011</c:v>
                </c:pt>
                <c:pt idx="13638">
                  <c:v>35.6</c:v>
                </c:pt>
                <c:pt idx="13850">
                  <c:v>23.7</c:v>
                </c:pt>
                <c:pt idx="13851">
                  <c:v>22.5</c:v>
                </c:pt>
                <c:pt idx="13852">
                  <c:v>21.9</c:v>
                </c:pt>
                <c:pt idx="13853">
                  <c:v>21.5</c:v>
                </c:pt>
                <c:pt idx="13854">
                  <c:v>21.6</c:v>
                </c:pt>
                <c:pt idx="13855">
                  <c:v>22.1</c:v>
                </c:pt>
                <c:pt idx="13856">
                  <c:v>22.5</c:v>
                </c:pt>
                <c:pt idx="13857">
                  <c:v>21.9</c:v>
                </c:pt>
                <c:pt idx="13858">
                  <c:v>21.7</c:v>
                </c:pt>
                <c:pt idx="13859">
                  <c:v>22</c:v>
                </c:pt>
                <c:pt idx="13860">
                  <c:v>21.5</c:v>
                </c:pt>
                <c:pt idx="13861">
                  <c:v>21.5</c:v>
                </c:pt>
                <c:pt idx="13862">
                  <c:v>21.6</c:v>
                </c:pt>
                <c:pt idx="13863">
                  <c:v>21.3</c:v>
                </c:pt>
                <c:pt idx="13864">
                  <c:v>21.2</c:v>
                </c:pt>
                <c:pt idx="13865">
                  <c:v>20.5</c:v>
                </c:pt>
                <c:pt idx="13866">
                  <c:v>20.2</c:v>
                </c:pt>
                <c:pt idx="13867">
                  <c:v>20.6</c:v>
                </c:pt>
                <c:pt idx="13868">
                  <c:v>20.5</c:v>
                </c:pt>
                <c:pt idx="13869">
                  <c:v>20.5</c:v>
                </c:pt>
                <c:pt idx="13870">
                  <c:v>23</c:v>
                </c:pt>
                <c:pt idx="13871">
                  <c:v>20</c:v>
                </c:pt>
                <c:pt idx="13872">
                  <c:v>19.5</c:v>
                </c:pt>
                <c:pt idx="13873">
                  <c:v>20.3</c:v>
                </c:pt>
                <c:pt idx="13874">
                  <c:v>19.899999999999999</c:v>
                </c:pt>
                <c:pt idx="13875">
                  <c:v>17.2</c:v>
                </c:pt>
                <c:pt idx="13876">
                  <c:v>16</c:v>
                </c:pt>
                <c:pt idx="13877">
                  <c:v>19.5</c:v>
                </c:pt>
                <c:pt idx="13878">
                  <c:v>20.6</c:v>
                </c:pt>
                <c:pt idx="13879">
                  <c:v>18.2</c:v>
                </c:pt>
                <c:pt idx="13880">
                  <c:v>20.8</c:v>
                </c:pt>
                <c:pt idx="13881">
                  <c:v>20.7</c:v>
                </c:pt>
                <c:pt idx="13882">
                  <c:v>21</c:v>
                </c:pt>
                <c:pt idx="13883">
                  <c:v>20.100000000000001</c:v>
                </c:pt>
                <c:pt idx="13884">
                  <c:v>20.5</c:v>
                </c:pt>
                <c:pt idx="13885">
                  <c:v>20.5</c:v>
                </c:pt>
                <c:pt idx="13886">
                  <c:v>20</c:v>
                </c:pt>
                <c:pt idx="13887">
                  <c:v>16.100000000000001</c:v>
                </c:pt>
                <c:pt idx="13888">
                  <c:v>18.399999999999999</c:v>
                </c:pt>
                <c:pt idx="13889">
                  <c:v>13.5</c:v>
                </c:pt>
                <c:pt idx="13890">
                  <c:v>16.2</c:v>
                </c:pt>
                <c:pt idx="13891">
                  <c:v>16.899999999999999</c:v>
                </c:pt>
                <c:pt idx="13892">
                  <c:v>18</c:v>
                </c:pt>
                <c:pt idx="13893">
                  <c:v>17.600000000000001</c:v>
                </c:pt>
                <c:pt idx="13894">
                  <c:v>16.2</c:v>
                </c:pt>
                <c:pt idx="13895">
                  <c:v>17.399999999999999</c:v>
                </c:pt>
                <c:pt idx="13896">
                  <c:v>15.1</c:v>
                </c:pt>
                <c:pt idx="13897">
                  <c:v>17.399999999999999</c:v>
                </c:pt>
                <c:pt idx="13898">
                  <c:v>12.1</c:v>
                </c:pt>
                <c:pt idx="13899">
                  <c:v>12</c:v>
                </c:pt>
                <c:pt idx="13900">
                  <c:v>17.5</c:v>
                </c:pt>
                <c:pt idx="13901">
                  <c:v>24.4</c:v>
                </c:pt>
                <c:pt idx="13902">
                  <c:v>25</c:v>
                </c:pt>
                <c:pt idx="13903">
                  <c:v>19.5</c:v>
                </c:pt>
                <c:pt idx="13904">
                  <c:v>22</c:v>
                </c:pt>
                <c:pt idx="13905">
                  <c:v>25</c:v>
                </c:pt>
                <c:pt idx="13906">
                  <c:v>17.3</c:v>
                </c:pt>
                <c:pt idx="13907">
                  <c:v>21.6</c:v>
                </c:pt>
                <c:pt idx="13908">
                  <c:v>19</c:v>
                </c:pt>
                <c:pt idx="13909">
                  <c:v>21.5</c:v>
                </c:pt>
                <c:pt idx="13910">
                  <c:v>17.100000000000001</c:v>
                </c:pt>
                <c:pt idx="13911">
                  <c:v>16.5</c:v>
                </c:pt>
                <c:pt idx="13912">
                  <c:v>22</c:v>
                </c:pt>
                <c:pt idx="13913">
                  <c:v>23.3</c:v>
                </c:pt>
                <c:pt idx="13914">
                  <c:v>24.6</c:v>
                </c:pt>
                <c:pt idx="13915">
                  <c:v>21.5</c:v>
                </c:pt>
                <c:pt idx="13916">
                  <c:v>24.2</c:v>
                </c:pt>
                <c:pt idx="13917">
                  <c:v>21.2</c:v>
                </c:pt>
                <c:pt idx="13918">
                  <c:v>25</c:v>
                </c:pt>
                <c:pt idx="13919">
                  <c:v>18</c:v>
                </c:pt>
                <c:pt idx="13920">
                  <c:v>21.6</c:v>
                </c:pt>
                <c:pt idx="13921">
                  <c:v>26.2</c:v>
                </c:pt>
                <c:pt idx="13922">
                  <c:v>27</c:v>
                </c:pt>
                <c:pt idx="13923">
                  <c:v>27.6</c:v>
                </c:pt>
                <c:pt idx="13924">
                  <c:v>27.5</c:v>
                </c:pt>
                <c:pt idx="13925">
                  <c:v>25.6</c:v>
                </c:pt>
                <c:pt idx="13926">
                  <c:v>27</c:v>
                </c:pt>
                <c:pt idx="13927">
                  <c:v>26.4</c:v>
                </c:pt>
                <c:pt idx="13928">
                  <c:v>25.6</c:v>
                </c:pt>
                <c:pt idx="13929">
                  <c:v>28.2</c:v>
                </c:pt>
                <c:pt idx="13930">
                  <c:v>28.3</c:v>
                </c:pt>
                <c:pt idx="13931">
                  <c:v>27.8</c:v>
                </c:pt>
                <c:pt idx="13932">
                  <c:v>26.5</c:v>
                </c:pt>
                <c:pt idx="13933">
                  <c:v>24.6</c:v>
                </c:pt>
                <c:pt idx="13934">
                  <c:v>23.4</c:v>
                </c:pt>
                <c:pt idx="13935">
                  <c:v>25.8</c:v>
                </c:pt>
                <c:pt idx="13936">
                  <c:v>25.6</c:v>
                </c:pt>
                <c:pt idx="13937">
                  <c:v>24.4</c:v>
                </c:pt>
                <c:pt idx="13938">
                  <c:v>27.9</c:v>
                </c:pt>
                <c:pt idx="13939">
                  <c:v>26.2</c:v>
                </c:pt>
                <c:pt idx="13940">
                  <c:v>27.1</c:v>
                </c:pt>
                <c:pt idx="13941">
                  <c:v>27</c:v>
                </c:pt>
                <c:pt idx="13942">
                  <c:v>28.5</c:v>
                </c:pt>
                <c:pt idx="13943">
                  <c:v>29.5</c:v>
                </c:pt>
                <c:pt idx="13944">
                  <c:v>30.9</c:v>
                </c:pt>
                <c:pt idx="13945">
                  <c:v>31.6</c:v>
                </c:pt>
                <c:pt idx="13946">
                  <c:v>33.300000000000011</c:v>
                </c:pt>
                <c:pt idx="13947">
                  <c:v>34.5</c:v>
                </c:pt>
                <c:pt idx="13948">
                  <c:v>34</c:v>
                </c:pt>
                <c:pt idx="13949">
                  <c:v>31.9</c:v>
                </c:pt>
                <c:pt idx="13950">
                  <c:v>31.4</c:v>
                </c:pt>
                <c:pt idx="13951">
                  <c:v>31.5</c:v>
                </c:pt>
                <c:pt idx="13952">
                  <c:v>28.3</c:v>
                </c:pt>
                <c:pt idx="13953">
                  <c:v>30.1</c:v>
                </c:pt>
                <c:pt idx="13954">
                  <c:v>29.5</c:v>
                </c:pt>
                <c:pt idx="13955">
                  <c:v>29.9</c:v>
                </c:pt>
                <c:pt idx="13956">
                  <c:v>32</c:v>
                </c:pt>
                <c:pt idx="13957">
                  <c:v>33.300000000000011</c:v>
                </c:pt>
                <c:pt idx="13958">
                  <c:v>31.9</c:v>
                </c:pt>
                <c:pt idx="13959">
                  <c:v>32.1</c:v>
                </c:pt>
                <c:pt idx="13960">
                  <c:v>31.3</c:v>
                </c:pt>
                <c:pt idx="13961">
                  <c:v>30.5</c:v>
                </c:pt>
                <c:pt idx="13962">
                  <c:v>31.3</c:v>
                </c:pt>
                <c:pt idx="13963">
                  <c:v>33.4</c:v>
                </c:pt>
                <c:pt idx="13964">
                  <c:v>35.5</c:v>
                </c:pt>
                <c:pt idx="13965">
                  <c:v>34.5</c:v>
                </c:pt>
                <c:pt idx="13966">
                  <c:v>30</c:v>
                </c:pt>
                <c:pt idx="13967">
                  <c:v>32</c:v>
                </c:pt>
                <c:pt idx="13968">
                  <c:v>32.5</c:v>
                </c:pt>
                <c:pt idx="13969">
                  <c:v>34.5</c:v>
                </c:pt>
                <c:pt idx="13970">
                  <c:v>35.6</c:v>
                </c:pt>
                <c:pt idx="13971">
                  <c:v>36.9</c:v>
                </c:pt>
                <c:pt idx="13972">
                  <c:v>37.1</c:v>
                </c:pt>
                <c:pt idx="13973">
                  <c:v>38.6</c:v>
                </c:pt>
                <c:pt idx="13974">
                  <c:v>38</c:v>
                </c:pt>
                <c:pt idx="13975">
                  <c:v>34</c:v>
                </c:pt>
                <c:pt idx="13976">
                  <c:v>35</c:v>
                </c:pt>
                <c:pt idx="13977">
                  <c:v>36.300000000000011</c:v>
                </c:pt>
                <c:pt idx="13978">
                  <c:v>37</c:v>
                </c:pt>
                <c:pt idx="13979">
                  <c:v>37.4</c:v>
                </c:pt>
                <c:pt idx="13980">
                  <c:v>35.6</c:v>
                </c:pt>
                <c:pt idx="13981">
                  <c:v>35.4</c:v>
                </c:pt>
                <c:pt idx="13982">
                  <c:v>37</c:v>
                </c:pt>
                <c:pt idx="13983">
                  <c:v>41.5</c:v>
                </c:pt>
                <c:pt idx="13984">
                  <c:v>37.5</c:v>
                </c:pt>
                <c:pt idx="13985">
                  <c:v>36.6</c:v>
                </c:pt>
                <c:pt idx="13986">
                  <c:v>34</c:v>
                </c:pt>
                <c:pt idx="13987">
                  <c:v>34.700000000000003</c:v>
                </c:pt>
                <c:pt idx="13988">
                  <c:v>32</c:v>
                </c:pt>
                <c:pt idx="13989">
                  <c:v>37</c:v>
                </c:pt>
                <c:pt idx="13990">
                  <c:v>36.5</c:v>
                </c:pt>
                <c:pt idx="13991">
                  <c:v>36.6</c:v>
                </c:pt>
                <c:pt idx="13992">
                  <c:v>39.4</c:v>
                </c:pt>
                <c:pt idx="13993">
                  <c:v>39</c:v>
                </c:pt>
                <c:pt idx="13994">
                  <c:v>38.5</c:v>
                </c:pt>
                <c:pt idx="13995">
                  <c:v>41.4</c:v>
                </c:pt>
                <c:pt idx="13996">
                  <c:v>40.6</c:v>
                </c:pt>
                <c:pt idx="13997">
                  <c:v>41.3</c:v>
                </c:pt>
                <c:pt idx="13998">
                  <c:v>39.5</c:v>
                </c:pt>
                <c:pt idx="13999">
                  <c:v>39</c:v>
                </c:pt>
                <c:pt idx="14000">
                  <c:v>39.5</c:v>
                </c:pt>
                <c:pt idx="14001">
                  <c:v>38.6</c:v>
                </c:pt>
                <c:pt idx="14002">
                  <c:v>39.5</c:v>
                </c:pt>
                <c:pt idx="14003">
                  <c:v>39.5</c:v>
                </c:pt>
                <c:pt idx="14004">
                  <c:v>41.1</c:v>
                </c:pt>
                <c:pt idx="14005">
                  <c:v>40.4</c:v>
                </c:pt>
                <c:pt idx="14006">
                  <c:v>37.5</c:v>
                </c:pt>
                <c:pt idx="14007">
                  <c:v>37.5</c:v>
                </c:pt>
                <c:pt idx="14008">
                  <c:v>39.6</c:v>
                </c:pt>
                <c:pt idx="14009">
                  <c:v>33.4</c:v>
                </c:pt>
                <c:pt idx="14010">
                  <c:v>30.2</c:v>
                </c:pt>
                <c:pt idx="14011">
                  <c:v>33.5</c:v>
                </c:pt>
                <c:pt idx="14012">
                  <c:v>29.6</c:v>
                </c:pt>
                <c:pt idx="14013">
                  <c:v>31.8</c:v>
                </c:pt>
                <c:pt idx="14014">
                  <c:v>30.1</c:v>
                </c:pt>
                <c:pt idx="14015">
                  <c:v>31</c:v>
                </c:pt>
                <c:pt idx="14016">
                  <c:v>31.5</c:v>
                </c:pt>
                <c:pt idx="14017">
                  <c:v>33.5</c:v>
                </c:pt>
                <c:pt idx="14018">
                  <c:v>33.9</c:v>
                </c:pt>
                <c:pt idx="14019">
                  <c:v>30.4</c:v>
                </c:pt>
                <c:pt idx="14020">
                  <c:v>32.5</c:v>
                </c:pt>
                <c:pt idx="14021">
                  <c:v>33</c:v>
                </c:pt>
                <c:pt idx="14022">
                  <c:v>34.9</c:v>
                </c:pt>
                <c:pt idx="14023">
                  <c:v>36</c:v>
                </c:pt>
                <c:pt idx="14024">
                  <c:v>36</c:v>
                </c:pt>
                <c:pt idx="14025">
                  <c:v>35</c:v>
                </c:pt>
                <c:pt idx="14026">
                  <c:v>35.5</c:v>
                </c:pt>
                <c:pt idx="14027">
                  <c:v>35</c:v>
                </c:pt>
                <c:pt idx="14028">
                  <c:v>33.9</c:v>
                </c:pt>
                <c:pt idx="14029">
                  <c:v>35.6</c:v>
                </c:pt>
                <c:pt idx="14030">
                  <c:v>38</c:v>
                </c:pt>
                <c:pt idx="14031">
                  <c:v>38.700000000000003</c:v>
                </c:pt>
                <c:pt idx="14032">
                  <c:v>37.4</c:v>
                </c:pt>
                <c:pt idx="14033">
                  <c:v>36.5</c:v>
                </c:pt>
                <c:pt idx="14034">
                  <c:v>29.9</c:v>
                </c:pt>
                <c:pt idx="14035">
                  <c:v>36</c:v>
                </c:pt>
                <c:pt idx="14036">
                  <c:v>37</c:v>
                </c:pt>
                <c:pt idx="14037">
                  <c:v>38.5</c:v>
                </c:pt>
                <c:pt idx="14038">
                  <c:v>39.200000000000003</c:v>
                </c:pt>
                <c:pt idx="14039">
                  <c:v>39.5</c:v>
                </c:pt>
                <c:pt idx="14040">
                  <c:v>40.5</c:v>
                </c:pt>
                <c:pt idx="14041">
                  <c:v>37.5</c:v>
                </c:pt>
                <c:pt idx="14042">
                  <c:v>28</c:v>
                </c:pt>
                <c:pt idx="14043">
                  <c:v>30.3</c:v>
                </c:pt>
                <c:pt idx="14044">
                  <c:v>31.4</c:v>
                </c:pt>
                <c:pt idx="14045">
                  <c:v>33</c:v>
                </c:pt>
                <c:pt idx="14046">
                  <c:v>34</c:v>
                </c:pt>
                <c:pt idx="14047">
                  <c:v>32</c:v>
                </c:pt>
                <c:pt idx="14048">
                  <c:v>31.1</c:v>
                </c:pt>
                <c:pt idx="14049">
                  <c:v>32.5</c:v>
                </c:pt>
                <c:pt idx="14050">
                  <c:v>33.800000000000011</c:v>
                </c:pt>
                <c:pt idx="14051">
                  <c:v>33.6</c:v>
                </c:pt>
                <c:pt idx="14052">
                  <c:v>33.200000000000003</c:v>
                </c:pt>
                <c:pt idx="14053">
                  <c:v>31.5</c:v>
                </c:pt>
                <c:pt idx="14054">
                  <c:v>32</c:v>
                </c:pt>
                <c:pt idx="14055">
                  <c:v>31</c:v>
                </c:pt>
                <c:pt idx="14056">
                  <c:v>31.7</c:v>
                </c:pt>
                <c:pt idx="14057">
                  <c:v>32.4</c:v>
                </c:pt>
                <c:pt idx="14058">
                  <c:v>30.6</c:v>
                </c:pt>
                <c:pt idx="14059">
                  <c:v>28.9</c:v>
                </c:pt>
                <c:pt idx="14060">
                  <c:v>31.5</c:v>
                </c:pt>
                <c:pt idx="14061">
                  <c:v>31.6</c:v>
                </c:pt>
                <c:pt idx="14062">
                  <c:v>30</c:v>
                </c:pt>
                <c:pt idx="14063">
                  <c:v>27.6</c:v>
                </c:pt>
                <c:pt idx="14064">
                  <c:v>30.5</c:v>
                </c:pt>
                <c:pt idx="14065">
                  <c:v>31</c:v>
                </c:pt>
                <c:pt idx="14066">
                  <c:v>31.9</c:v>
                </c:pt>
                <c:pt idx="14067">
                  <c:v>32.5</c:v>
                </c:pt>
                <c:pt idx="14068">
                  <c:v>32.5</c:v>
                </c:pt>
                <c:pt idx="14069">
                  <c:v>33</c:v>
                </c:pt>
                <c:pt idx="14070">
                  <c:v>33.5</c:v>
                </c:pt>
                <c:pt idx="14071">
                  <c:v>30</c:v>
                </c:pt>
                <c:pt idx="14072">
                  <c:v>26.9</c:v>
                </c:pt>
                <c:pt idx="14073">
                  <c:v>30</c:v>
                </c:pt>
                <c:pt idx="14074">
                  <c:v>32.5</c:v>
                </c:pt>
                <c:pt idx="14075">
                  <c:v>34.6</c:v>
                </c:pt>
                <c:pt idx="14076">
                  <c:v>32</c:v>
                </c:pt>
                <c:pt idx="14077">
                  <c:v>30.5</c:v>
                </c:pt>
                <c:pt idx="14078">
                  <c:v>30.6</c:v>
                </c:pt>
                <c:pt idx="14079">
                  <c:v>31.4</c:v>
                </c:pt>
                <c:pt idx="14080">
                  <c:v>31.6</c:v>
                </c:pt>
                <c:pt idx="14081">
                  <c:v>30.7</c:v>
                </c:pt>
                <c:pt idx="14082">
                  <c:v>30.9</c:v>
                </c:pt>
                <c:pt idx="14083">
                  <c:v>32.200000000000003</c:v>
                </c:pt>
                <c:pt idx="14084">
                  <c:v>31.5</c:v>
                </c:pt>
                <c:pt idx="14085">
                  <c:v>30.4</c:v>
                </c:pt>
                <c:pt idx="14086">
                  <c:v>31</c:v>
                </c:pt>
                <c:pt idx="14087">
                  <c:v>27.2</c:v>
                </c:pt>
                <c:pt idx="14088">
                  <c:v>27.6</c:v>
                </c:pt>
                <c:pt idx="14089">
                  <c:v>30.5</c:v>
                </c:pt>
                <c:pt idx="14090">
                  <c:v>30.5</c:v>
                </c:pt>
                <c:pt idx="14091">
                  <c:v>29.4</c:v>
                </c:pt>
                <c:pt idx="14092">
                  <c:v>32</c:v>
                </c:pt>
                <c:pt idx="14093">
                  <c:v>33.4</c:v>
                </c:pt>
                <c:pt idx="14094">
                  <c:v>30</c:v>
                </c:pt>
                <c:pt idx="14095">
                  <c:v>32.4</c:v>
                </c:pt>
                <c:pt idx="14096">
                  <c:v>32.800000000000011</c:v>
                </c:pt>
                <c:pt idx="14097">
                  <c:v>29.5</c:v>
                </c:pt>
                <c:pt idx="14098">
                  <c:v>32</c:v>
                </c:pt>
                <c:pt idx="14099">
                  <c:v>32.5</c:v>
                </c:pt>
                <c:pt idx="14100">
                  <c:v>32.6</c:v>
                </c:pt>
                <c:pt idx="14101">
                  <c:v>31</c:v>
                </c:pt>
                <c:pt idx="14102">
                  <c:v>31.5</c:v>
                </c:pt>
                <c:pt idx="14103">
                  <c:v>31.8</c:v>
                </c:pt>
                <c:pt idx="14104">
                  <c:v>30</c:v>
                </c:pt>
                <c:pt idx="14105">
                  <c:v>30.2</c:v>
                </c:pt>
                <c:pt idx="14106">
                  <c:v>31</c:v>
                </c:pt>
                <c:pt idx="14107">
                  <c:v>31.5</c:v>
                </c:pt>
                <c:pt idx="14108">
                  <c:v>28.4</c:v>
                </c:pt>
                <c:pt idx="14109">
                  <c:v>32</c:v>
                </c:pt>
                <c:pt idx="14110">
                  <c:v>27.8</c:v>
                </c:pt>
                <c:pt idx="14111">
                  <c:v>29.5</c:v>
                </c:pt>
                <c:pt idx="14112">
                  <c:v>29.6</c:v>
                </c:pt>
                <c:pt idx="14113">
                  <c:v>30.7</c:v>
                </c:pt>
                <c:pt idx="14114">
                  <c:v>31.7</c:v>
                </c:pt>
                <c:pt idx="14115">
                  <c:v>30.2</c:v>
                </c:pt>
                <c:pt idx="14116">
                  <c:v>29.7</c:v>
                </c:pt>
                <c:pt idx="14117">
                  <c:v>28.6</c:v>
                </c:pt>
                <c:pt idx="14118">
                  <c:v>26</c:v>
                </c:pt>
                <c:pt idx="14119">
                  <c:v>29</c:v>
                </c:pt>
                <c:pt idx="14120">
                  <c:v>31.3</c:v>
                </c:pt>
                <c:pt idx="14121">
                  <c:v>31.5</c:v>
                </c:pt>
                <c:pt idx="14122">
                  <c:v>31</c:v>
                </c:pt>
                <c:pt idx="14123">
                  <c:v>31</c:v>
                </c:pt>
                <c:pt idx="14124">
                  <c:v>31.4</c:v>
                </c:pt>
                <c:pt idx="14125">
                  <c:v>29.9</c:v>
                </c:pt>
                <c:pt idx="14126">
                  <c:v>28</c:v>
                </c:pt>
                <c:pt idx="14127">
                  <c:v>32.4</c:v>
                </c:pt>
                <c:pt idx="14128">
                  <c:v>30</c:v>
                </c:pt>
                <c:pt idx="14129">
                  <c:v>29.8</c:v>
                </c:pt>
                <c:pt idx="14130">
                  <c:v>31.5</c:v>
                </c:pt>
                <c:pt idx="14131">
                  <c:v>31.6</c:v>
                </c:pt>
                <c:pt idx="14132">
                  <c:v>28</c:v>
                </c:pt>
                <c:pt idx="14133">
                  <c:v>32</c:v>
                </c:pt>
                <c:pt idx="14134">
                  <c:v>30.7</c:v>
                </c:pt>
                <c:pt idx="14135">
                  <c:v>30.6</c:v>
                </c:pt>
                <c:pt idx="14136">
                  <c:v>31</c:v>
                </c:pt>
                <c:pt idx="14137">
                  <c:v>30.6</c:v>
                </c:pt>
                <c:pt idx="14138">
                  <c:v>31.6</c:v>
                </c:pt>
                <c:pt idx="14139">
                  <c:v>27.5</c:v>
                </c:pt>
                <c:pt idx="14140">
                  <c:v>30.5</c:v>
                </c:pt>
                <c:pt idx="14141">
                  <c:v>30</c:v>
                </c:pt>
                <c:pt idx="14142">
                  <c:v>31.5</c:v>
                </c:pt>
                <c:pt idx="14143">
                  <c:v>32.5</c:v>
                </c:pt>
                <c:pt idx="14144">
                  <c:v>31.6</c:v>
                </c:pt>
                <c:pt idx="14145">
                  <c:v>29.5</c:v>
                </c:pt>
                <c:pt idx="14146">
                  <c:v>29.5</c:v>
                </c:pt>
                <c:pt idx="14147">
                  <c:v>30</c:v>
                </c:pt>
                <c:pt idx="14148">
                  <c:v>29</c:v>
                </c:pt>
                <c:pt idx="14149">
                  <c:v>28.5</c:v>
                </c:pt>
                <c:pt idx="14150">
                  <c:v>29.5</c:v>
                </c:pt>
                <c:pt idx="14151">
                  <c:v>32</c:v>
                </c:pt>
                <c:pt idx="14152">
                  <c:v>32.6</c:v>
                </c:pt>
                <c:pt idx="14153">
                  <c:v>32.200000000000003</c:v>
                </c:pt>
                <c:pt idx="14154">
                  <c:v>30.5</c:v>
                </c:pt>
                <c:pt idx="14155">
                  <c:v>29.7</c:v>
                </c:pt>
                <c:pt idx="14156">
                  <c:v>29.9</c:v>
                </c:pt>
                <c:pt idx="14157">
                  <c:v>29.3</c:v>
                </c:pt>
                <c:pt idx="14158">
                  <c:v>30.4</c:v>
                </c:pt>
                <c:pt idx="14159">
                  <c:v>28.5</c:v>
                </c:pt>
                <c:pt idx="14160">
                  <c:v>24.5</c:v>
                </c:pt>
                <c:pt idx="14161">
                  <c:v>30.5</c:v>
                </c:pt>
                <c:pt idx="14162">
                  <c:v>31</c:v>
                </c:pt>
                <c:pt idx="14163">
                  <c:v>31.3</c:v>
                </c:pt>
                <c:pt idx="14164">
                  <c:v>31.2</c:v>
                </c:pt>
                <c:pt idx="14165">
                  <c:v>30.6</c:v>
                </c:pt>
                <c:pt idx="14166">
                  <c:v>31.8</c:v>
                </c:pt>
                <c:pt idx="14167">
                  <c:v>29.6</c:v>
                </c:pt>
                <c:pt idx="14168">
                  <c:v>30.4</c:v>
                </c:pt>
                <c:pt idx="14169">
                  <c:v>31.5</c:v>
                </c:pt>
                <c:pt idx="14170">
                  <c:v>31.5</c:v>
                </c:pt>
                <c:pt idx="14171">
                  <c:v>30.4</c:v>
                </c:pt>
                <c:pt idx="14172">
                  <c:v>30</c:v>
                </c:pt>
                <c:pt idx="14173">
                  <c:v>29</c:v>
                </c:pt>
                <c:pt idx="14174">
                  <c:v>30.4</c:v>
                </c:pt>
                <c:pt idx="14175">
                  <c:v>30.6</c:v>
                </c:pt>
                <c:pt idx="14176">
                  <c:v>29.1</c:v>
                </c:pt>
                <c:pt idx="14177">
                  <c:v>31</c:v>
                </c:pt>
                <c:pt idx="14178">
                  <c:v>29</c:v>
                </c:pt>
                <c:pt idx="14179">
                  <c:v>28.6</c:v>
                </c:pt>
                <c:pt idx="14180">
                  <c:v>28.9</c:v>
                </c:pt>
                <c:pt idx="14181">
                  <c:v>29.1</c:v>
                </c:pt>
                <c:pt idx="14182">
                  <c:v>29</c:v>
                </c:pt>
                <c:pt idx="14183">
                  <c:v>29.2</c:v>
                </c:pt>
                <c:pt idx="14184">
                  <c:v>28.9</c:v>
                </c:pt>
                <c:pt idx="14185">
                  <c:v>29</c:v>
                </c:pt>
                <c:pt idx="14186">
                  <c:v>28.6</c:v>
                </c:pt>
                <c:pt idx="14187">
                  <c:v>28</c:v>
                </c:pt>
                <c:pt idx="14188">
                  <c:v>27.6</c:v>
                </c:pt>
                <c:pt idx="14189">
                  <c:v>27.5</c:v>
                </c:pt>
                <c:pt idx="14190">
                  <c:v>28</c:v>
                </c:pt>
                <c:pt idx="14191">
                  <c:v>29</c:v>
                </c:pt>
                <c:pt idx="14192">
                  <c:v>26.5</c:v>
                </c:pt>
                <c:pt idx="14193">
                  <c:v>28.5</c:v>
                </c:pt>
                <c:pt idx="14194">
                  <c:v>28.3</c:v>
                </c:pt>
                <c:pt idx="14195">
                  <c:v>28</c:v>
                </c:pt>
                <c:pt idx="14196">
                  <c:v>27.6</c:v>
                </c:pt>
                <c:pt idx="14197">
                  <c:v>27.5</c:v>
                </c:pt>
                <c:pt idx="14198">
                  <c:v>25.4</c:v>
                </c:pt>
                <c:pt idx="14199">
                  <c:v>25.5</c:v>
                </c:pt>
                <c:pt idx="14200">
                  <c:v>25.7</c:v>
                </c:pt>
                <c:pt idx="14201">
                  <c:v>27.6</c:v>
                </c:pt>
                <c:pt idx="14202">
                  <c:v>27</c:v>
                </c:pt>
                <c:pt idx="14203">
                  <c:v>26</c:v>
                </c:pt>
                <c:pt idx="14204">
                  <c:v>26</c:v>
                </c:pt>
                <c:pt idx="14205">
                  <c:v>25</c:v>
                </c:pt>
                <c:pt idx="14206">
                  <c:v>23.5</c:v>
                </c:pt>
                <c:pt idx="14207">
                  <c:v>23.2</c:v>
                </c:pt>
                <c:pt idx="14208">
                  <c:v>21.5</c:v>
                </c:pt>
                <c:pt idx="14209">
                  <c:v>20.7</c:v>
                </c:pt>
                <c:pt idx="14210">
                  <c:v>22</c:v>
                </c:pt>
                <c:pt idx="14211">
                  <c:v>22.5</c:v>
                </c:pt>
                <c:pt idx="14212">
                  <c:v>22</c:v>
                </c:pt>
                <c:pt idx="14213">
                  <c:v>22.6</c:v>
                </c:pt>
                <c:pt idx="14214">
                  <c:v>23.4</c:v>
                </c:pt>
                <c:pt idx="14215">
                  <c:v>23.6</c:v>
                </c:pt>
                <c:pt idx="14216">
                  <c:v>23.4</c:v>
                </c:pt>
                <c:pt idx="14217">
                  <c:v>22.8</c:v>
                </c:pt>
                <c:pt idx="14218">
                  <c:v>22.9</c:v>
                </c:pt>
                <c:pt idx="14219">
                  <c:v>22.5</c:v>
                </c:pt>
                <c:pt idx="14220">
                  <c:v>22</c:v>
                </c:pt>
                <c:pt idx="14221">
                  <c:v>21.3</c:v>
                </c:pt>
                <c:pt idx="14222">
                  <c:v>15.5</c:v>
                </c:pt>
                <c:pt idx="14223">
                  <c:v>18.7</c:v>
                </c:pt>
                <c:pt idx="14224">
                  <c:v>19.5</c:v>
                </c:pt>
                <c:pt idx="14225">
                  <c:v>21.7</c:v>
                </c:pt>
                <c:pt idx="14226">
                  <c:v>20.5</c:v>
                </c:pt>
                <c:pt idx="14227">
                  <c:v>20.5</c:v>
                </c:pt>
                <c:pt idx="14228">
                  <c:v>20.399999999999999</c:v>
                </c:pt>
                <c:pt idx="14229">
                  <c:v>23</c:v>
                </c:pt>
                <c:pt idx="14230">
                  <c:v>18.5</c:v>
                </c:pt>
                <c:pt idx="14231">
                  <c:v>19.5</c:v>
                </c:pt>
                <c:pt idx="14232">
                  <c:v>20.399999999999999</c:v>
                </c:pt>
                <c:pt idx="14233">
                  <c:v>20.5</c:v>
                </c:pt>
                <c:pt idx="14234">
                  <c:v>19.899999999999999</c:v>
                </c:pt>
                <c:pt idx="14235">
                  <c:v>18.5</c:v>
                </c:pt>
                <c:pt idx="14236">
                  <c:v>19.2</c:v>
                </c:pt>
                <c:pt idx="14237">
                  <c:v>18.5</c:v>
                </c:pt>
                <c:pt idx="14238">
                  <c:v>19.3</c:v>
                </c:pt>
                <c:pt idx="14239">
                  <c:v>19.5</c:v>
                </c:pt>
                <c:pt idx="14240">
                  <c:v>20</c:v>
                </c:pt>
                <c:pt idx="14241">
                  <c:v>19.3</c:v>
                </c:pt>
                <c:pt idx="14242">
                  <c:v>18.600000000000001</c:v>
                </c:pt>
                <c:pt idx="14243">
                  <c:v>19.5</c:v>
                </c:pt>
                <c:pt idx="14244">
                  <c:v>20.399999999999999</c:v>
                </c:pt>
                <c:pt idx="14245">
                  <c:v>18.5</c:v>
                </c:pt>
                <c:pt idx="14246">
                  <c:v>19</c:v>
                </c:pt>
                <c:pt idx="14247">
                  <c:v>18.2</c:v>
                </c:pt>
                <c:pt idx="14248">
                  <c:v>16.5</c:v>
                </c:pt>
                <c:pt idx="14249">
                  <c:v>15.9</c:v>
                </c:pt>
                <c:pt idx="14250">
                  <c:v>17</c:v>
                </c:pt>
                <c:pt idx="14251">
                  <c:v>15.4</c:v>
                </c:pt>
                <c:pt idx="14252">
                  <c:v>12.2</c:v>
                </c:pt>
                <c:pt idx="14253">
                  <c:v>18</c:v>
                </c:pt>
                <c:pt idx="14254">
                  <c:v>16.5</c:v>
                </c:pt>
                <c:pt idx="14255">
                  <c:v>18</c:v>
                </c:pt>
                <c:pt idx="14256">
                  <c:v>23.3</c:v>
                </c:pt>
                <c:pt idx="14257">
                  <c:v>23</c:v>
                </c:pt>
                <c:pt idx="14258">
                  <c:v>15.7</c:v>
                </c:pt>
                <c:pt idx="14259">
                  <c:v>19.899999999999999</c:v>
                </c:pt>
                <c:pt idx="14260">
                  <c:v>19.899999999999999</c:v>
                </c:pt>
                <c:pt idx="14261">
                  <c:v>21</c:v>
                </c:pt>
                <c:pt idx="14262">
                  <c:v>19</c:v>
                </c:pt>
                <c:pt idx="14263">
                  <c:v>19.600000000000001</c:v>
                </c:pt>
                <c:pt idx="14264">
                  <c:v>21.8</c:v>
                </c:pt>
                <c:pt idx="14265">
                  <c:v>16.899999999999999</c:v>
                </c:pt>
                <c:pt idx="14266">
                  <c:v>16.5</c:v>
                </c:pt>
                <c:pt idx="14267">
                  <c:v>17</c:v>
                </c:pt>
                <c:pt idx="14268">
                  <c:v>16.2</c:v>
                </c:pt>
                <c:pt idx="14269">
                  <c:v>17.5</c:v>
                </c:pt>
                <c:pt idx="14270">
                  <c:v>19</c:v>
                </c:pt>
                <c:pt idx="14271">
                  <c:v>20.9</c:v>
                </c:pt>
                <c:pt idx="14272">
                  <c:v>24.4</c:v>
                </c:pt>
                <c:pt idx="14273">
                  <c:v>23</c:v>
                </c:pt>
                <c:pt idx="14274">
                  <c:v>23.5</c:v>
                </c:pt>
                <c:pt idx="14275">
                  <c:v>22.8</c:v>
                </c:pt>
                <c:pt idx="14276">
                  <c:v>23</c:v>
                </c:pt>
                <c:pt idx="14277">
                  <c:v>18.5</c:v>
                </c:pt>
                <c:pt idx="14278">
                  <c:v>20</c:v>
                </c:pt>
                <c:pt idx="14279">
                  <c:v>22.5</c:v>
                </c:pt>
                <c:pt idx="14280">
                  <c:v>22</c:v>
                </c:pt>
                <c:pt idx="14281">
                  <c:v>14.6</c:v>
                </c:pt>
                <c:pt idx="14282">
                  <c:v>20.8</c:v>
                </c:pt>
                <c:pt idx="14283">
                  <c:v>21.4</c:v>
                </c:pt>
                <c:pt idx="14284">
                  <c:v>19</c:v>
                </c:pt>
                <c:pt idx="14285">
                  <c:v>19.5</c:v>
                </c:pt>
                <c:pt idx="14286">
                  <c:v>20.6</c:v>
                </c:pt>
                <c:pt idx="14287">
                  <c:v>16.7</c:v>
                </c:pt>
                <c:pt idx="14288">
                  <c:v>17.7</c:v>
                </c:pt>
                <c:pt idx="14289">
                  <c:v>21.4</c:v>
                </c:pt>
                <c:pt idx="14290">
                  <c:v>20.9</c:v>
                </c:pt>
                <c:pt idx="14291">
                  <c:v>22.6</c:v>
                </c:pt>
                <c:pt idx="14292">
                  <c:v>22.9</c:v>
                </c:pt>
                <c:pt idx="14293">
                  <c:v>22.6</c:v>
                </c:pt>
                <c:pt idx="14294">
                  <c:v>23</c:v>
                </c:pt>
                <c:pt idx="14295">
                  <c:v>23.5</c:v>
                </c:pt>
                <c:pt idx="14296">
                  <c:v>23.5</c:v>
                </c:pt>
                <c:pt idx="14297">
                  <c:v>24.5</c:v>
                </c:pt>
                <c:pt idx="14298">
                  <c:v>25.4</c:v>
                </c:pt>
                <c:pt idx="14299">
                  <c:v>25.3</c:v>
                </c:pt>
                <c:pt idx="14300">
                  <c:v>23.9</c:v>
                </c:pt>
                <c:pt idx="14301">
                  <c:v>22.4</c:v>
                </c:pt>
                <c:pt idx="14302">
                  <c:v>22.5</c:v>
                </c:pt>
                <c:pt idx="14303">
                  <c:v>23.5</c:v>
                </c:pt>
                <c:pt idx="14304">
                  <c:v>24.4</c:v>
                </c:pt>
                <c:pt idx="14305">
                  <c:v>25</c:v>
                </c:pt>
                <c:pt idx="14306">
                  <c:v>25.8</c:v>
                </c:pt>
                <c:pt idx="14307">
                  <c:v>26</c:v>
                </c:pt>
                <c:pt idx="14308">
                  <c:v>26.4</c:v>
                </c:pt>
                <c:pt idx="14309">
                  <c:v>26.5</c:v>
                </c:pt>
                <c:pt idx="14310">
                  <c:v>29</c:v>
                </c:pt>
                <c:pt idx="14311">
                  <c:v>29.8</c:v>
                </c:pt>
                <c:pt idx="14312">
                  <c:v>29.5</c:v>
                </c:pt>
                <c:pt idx="14313">
                  <c:v>27.4</c:v>
                </c:pt>
                <c:pt idx="14314">
                  <c:v>28.2</c:v>
                </c:pt>
                <c:pt idx="14315">
                  <c:v>27.5</c:v>
                </c:pt>
                <c:pt idx="14316">
                  <c:v>28.4</c:v>
                </c:pt>
                <c:pt idx="14317">
                  <c:v>26.5</c:v>
                </c:pt>
                <c:pt idx="14318">
                  <c:v>24</c:v>
                </c:pt>
                <c:pt idx="14319">
                  <c:v>29.4</c:v>
                </c:pt>
                <c:pt idx="14320">
                  <c:v>27.8</c:v>
                </c:pt>
                <c:pt idx="14321">
                  <c:v>28.5</c:v>
                </c:pt>
                <c:pt idx="14322">
                  <c:v>30.5</c:v>
                </c:pt>
                <c:pt idx="14323">
                  <c:v>30.5</c:v>
                </c:pt>
                <c:pt idx="14324">
                  <c:v>29.6</c:v>
                </c:pt>
                <c:pt idx="14325">
                  <c:v>30.5</c:v>
                </c:pt>
                <c:pt idx="14326">
                  <c:v>31.5</c:v>
                </c:pt>
                <c:pt idx="14327">
                  <c:v>29.2</c:v>
                </c:pt>
                <c:pt idx="14328">
                  <c:v>22.5</c:v>
                </c:pt>
                <c:pt idx="14329">
                  <c:v>27.5</c:v>
                </c:pt>
                <c:pt idx="14330">
                  <c:v>30.2</c:v>
                </c:pt>
                <c:pt idx="14331">
                  <c:v>31.4</c:v>
                </c:pt>
                <c:pt idx="14332">
                  <c:v>32</c:v>
                </c:pt>
                <c:pt idx="14333">
                  <c:v>33.5</c:v>
                </c:pt>
                <c:pt idx="14334">
                  <c:v>34.5</c:v>
                </c:pt>
                <c:pt idx="14335">
                  <c:v>34.300000000000011</c:v>
                </c:pt>
                <c:pt idx="14336">
                  <c:v>35</c:v>
                </c:pt>
                <c:pt idx="14337">
                  <c:v>37.800000000000011</c:v>
                </c:pt>
                <c:pt idx="14338">
                  <c:v>34.200000000000003</c:v>
                </c:pt>
                <c:pt idx="14339">
                  <c:v>33.5</c:v>
                </c:pt>
                <c:pt idx="14340">
                  <c:v>36</c:v>
                </c:pt>
                <c:pt idx="14341">
                  <c:v>35.800000000000011</c:v>
                </c:pt>
                <c:pt idx="14342">
                  <c:v>36</c:v>
                </c:pt>
                <c:pt idx="14343">
                  <c:v>35.5</c:v>
                </c:pt>
                <c:pt idx="14344">
                  <c:v>38.5</c:v>
                </c:pt>
                <c:pt idx="14345">
                  <c:v>35.5</c:v>
                </c:pt>
                <c:pt idx="14346">
                  <c:v>35.300000000000011</c:v>
                </c:pt>
                <c:pt idx="14347">
                  <c:v>36.6</c:v>
                </c:pt>
                <c:pt idx="14348">
                  <c:v>36.200000000000003</c:v>
                </c:pt>
                <c:pt idx="14349">
                  <c:v>34.5</c:v>
                </c:pt>
                <c:pt idx="14350">
                  <c:v>36.5</c:v>
                </c:pt>
                <c:pt idx="14351">
                  <c:v>36</c:v>
                </c:pt>
                <c:pt idx="14352">
                  <c:v>34</c:v>
                </c:pt>
                <c:pt idx="14353">
                  <c:v>33</c:v>
                </c:pt>
                <c:pt idx="14354">
                  <c:v>34</c:v>
                </c:pt>
                <c:pt idx="14355">
                  <c:v>34</c:v>
                </c:pt>
                <c:pt idx="14356">
                  <c:v>32.5</c:v>
                </c:pt>
                <c:pt idx="14357">
                  <c:v>36</c:v>
                </c:pt>
                <c:pt idx="14358">
                  <c:v>35</c:v>
                </c:pt>
                <c:pt idx="14359">
                  <c:v>36</c:v>
                </c:pt>
                <c:pt idx="14360">
                  <c:v>33.9</c:v>
                </c:pt>
                <c:pt idx="14361">
                  <c:v>33.4</c:v>
                </c:pt>
                <c:pt idx="14362">
                  <c:v>34</c:v>
                </c:pt>
                <c:pt idx="14363">
                  <c:v>34.300000000000011</c:v>
                </c:pt>
                <c:pt idx="14364">
                  <c:v>33.6</c:v>
                </c:pt>
                <c:pt idx="14365">
                  <c:v>34.5</c:v>
                </c:pt>
                <c:pt idx="14366">
                  <c:v>37</c:v>
                </c:pt>
                <c:pt idx="14367">
                  <c:v>38</c:v>
                </c:pt>
                <c:pt idx="14368">
                  <c:v>36.5</c:v>
                </c:pt>
                <c:pt idx="14369">
                  <c:v>34.5</c:v>
                </c:pt>
                <c:pt idx="14370">
                  <c:v>31.9</c:v>
                </c:pt>
                <c:pt idx="14371">
                  <c:v>32</c:v>
                </c:pt>
                <c:pt idx="14372">
                  <c:v>31.9</c:v>
                </c:pt>
                <c:pt idx="14373">
                  <c:v>32.5</c:v>
                </c:pt>
                <c:pt idx="14374">
                  <c:v>32.6</c:v>
                </c:pt>
                <c:pt idx="14375">
                  <c:v>35</c:v>
                </c:pt>
                <c:pt idx="14376">
                  <c:v>36.4</c:v>
                </c:pt>
                <c:pt idx="14377">
                  <c:v>37.6</c:v>
                </c:pt>
                <c:pt idx="14378">
                  <c:v>39.200000000000003</c:v>
                </c:pt>
                <c:pt idx="14379">
                  <c:v>35.6</c:v>
                </c:pt>
                <c:pt idx="14380">
                  <c:v>35</c:v>
                </c:pt>
                <c:pt idx="14381">
                  <c:v>36.5</c:v>
                </c:pt>
                <c:pt idx="14382">
                  <c:v>33.5</c:v>
                </c:pt>
                <c:pt idx="14383">
                  <c:v>35</c:v>
                </c:pt>
                <c:pt idx="14384">
                  <c:v>37</c:v>
                </c:pt>
                <c:pt idx="14385">
                  <c:v>36.5</c:v>
                </c:pt>
                <c:pt idx="14386">
                  <c:v>37</c:v>
                </c:pt>
                <c:pt idx="14387">
                  <c:v>36.5</c:v>
                </c:pt>
                <c:pt idx="14388">
                  <c:v>35.5</c:v>
                </c:pt>
                <c:pt idx="14389">
                  <c:v>31.6</c:v>
                </c:pt>
                <c:pt idx="14390">
                  <c:v>32.6</c:v>
                </c:pt>
                <c:pt idx="14391">
                  <c:v>32.5</c:v>
                </c:pt>
                <c:pt idx="14392">
                  <c:v>35</c:v>
                </c:pt>
                <c:pt idx="14393">
                  <c:v>35</c:v>
                </c:pt>
                <c:pt idx="14394">
                  <c:v>35.6</c:v>
                </c:pt>
                <c:pt idx="14395">
                  <c:v>34.4</c:v>
                </c:pt>
                <c:pt idx="14396">
                  <c:v>32.5</c:v>
                </c:pt>
                <c:pt idx="14397">
                  <c:v>30.5</c:v>
                </c:pt>
                <c:pt idx="14398">
                  <c:v>31.1</c:v>
                </c:pt>
                <c:pt idx="14399">
                  <c:v>38</c:v>
                </c:pt>
                <c:pt idx="14400">
                  <c:v>34.4</c:v>
                </c:pt>
                <c:pt idx="14401">
                  <c:v>34.800000000000011</c:v>
                </c:pt>
                <c:pt idx="14402">
                  <c:v>34.5</c:v>
                </c:pt>
                <c:pt idx="14403">
                  <c:v>32.6</c:v>
                </c:pt>
                <c:pt idx="14404">
                  <c:v>26</c:v>
                </c:pt>
                <c:pt idx="14405">
                  <c:v>24.7</c:v>
                </c:pt>
                <c:pt idx="14406">
                  <c:v>28.4</c:v>
                </c:pt>
                <c:pt idx="14407">
                  <c:v>32</c:v>
                </c:pt>
                <c:pt idx="14408">
                  <c:v>32.9</c:v>
                </c:pt>
                <c:pt idx="14409">
                  <c:v>33</c:v>
                </c:pt>
                <c:pt idx="14410">
                  <c:v>34.5</c:v>
                </c:pt>
                <c:pt idx="14411">
                  <c:v>34.200000000000003</c:v>
                </c:pt>
                <c:pt idx="14412">
                  <c:v>26.9</c:v>
                </c:pt>
                <c:pt idx="14413">
                  <c:v>30.5</c:v>
                </c:pt>
                <c:pt idx="14414">
                  <c:v>32.5</c:v>
                </c:pt>
                <c:pt idx="14415">
                  <c:v>31.2</c:v>
                </c:pt>
                <c:pt idx="14416">
                  <c:v>32</c:v>
                </c:pt>
                <c:pt idx="14417">
                  <c:v>33</c:v>
                </c:pt>
                <c:pt idx="14418">
                  <c:v>31.5</c:v>
                </c:pt>
                <c:pt idx="14419">
                  <c:v>30</c:v>
                </c:pt>
                <c:pt idx="14420">
                  <c:v>30.7</c:v>
                </c:pt>
                <c:pt idx="14421">
                  <c:v>32</c:v>
                </c:pt>
                <c:pt idx="14422">
                  <c:v>31.5</c:v>
                </c:pt>
                <c:pt idx="14423">
                  <c:v>30.4</c:v>
                </c:pt>
                <c:pt idx="14424">
                  <c:v>27.5</c:v>
                </c:pt>
                <c:pt idx="14425">
                  <c:v>32.6</c:v>
                </c:pt>
                <c:pt idx="14426">
                  <c:v>31.4</c:v>
                </c:pt>
                <c:pt idx="14427">
                  <c:v>33.5</c:v>
                </c:pt>
                <c:pt idx="14428">
                  <c:v>32.5</c:v>
                </c:pt>
                <c:pt idx="14429">
                  <c:v>29.2</c:v>
                </c:pt>
                <c:pt idx="14430">
                  <c:v>32.5</c:v>
                </c:pt>
                <c:pt idx="14431">
                  <c:v>33.700000000000003</c:v>
                </c:pt>
                <c:pt idx="14432">
                  <c:v>32.5</c:v>
                </c:pt>
                <c:pt idx="14433">
                  <c:v>32.700000000000003</c:v>
                </c:pt>
                <c:pt idx="14434">
                  <c:v>28.6</c:v>
                </c:pt>
                <c:pt idx="14435">
                  <c:v>30.6</c:v>
                </c:pt>
                <c:pt idx="14436">
                  <c:v>30.9</c:v>
                </c:pt>
                <c:pt idx="14437">
                  <c:v>31.4</c:v>
                </c:pt>
                <c:pt idx="14438">
                  <c:v>30.5</c:v>
                </c:pt>
                <c:pt idx="14439">
                  <c:v>33.5</c:v>
                </c:pt>
                <c:pt idx="14440">
                  <c:v>33</c:v>
                </c:pt>
                <c:pt idx="14441">
                  <c:v>32.4</c:v>
                </c:pt>
                <c:pt idx="14442">
                  <c:v>29.4</c:v>
                </c:pt>
                <c:pt idx="14443">
                  <c:v>30.5</c:v>
                </c:pt>
                <c:pt idx="14444">
                  <c:v>30.2</c:v>
                </c:pt>
                <c:pt idx="14445">
                  <c:v>30.6</c:v>
                </c:pt>
                <c:pt idx="14446">
                  <c:v>31.5</c:v>
                </c:pt>
                <c:pt idx="14447">
                  <c:v>31</c:v>
                </c:pt>
                <c:pt idx="14448">
                  <c:v>27.7</c:v>
                </c:pt>
                <c:pt idx="14449">
                  <c:v>29.4</c:v>
                </c:pt>
                <c:pt idx="14450">
                  <c:v>29.3</c:v>
                </c:pt>
                <c:pt idx="14451">
                  <c:v>29.5</c:v>
                </c:pt>
                <c:pt idx="14452">
                  <c:v>30</c:v>
                </c:pt>
                <c:pt idx="14453">
                  <c:v>32</c:v>
                </c:pt>
                <c:pt idx="14454">
                  <c:v>30</c:v>
                </c:pt>
                <c:pt idx="14455">
                  <c:v>31.6</c:v>
                </c:pt>
                <c:pt idx="14456">
                  <c:v>26.8</c:v>
                </c:pt>
                <c:pt idx="14457">
                  <c:v>31</c:v>
                </c:pt>
                <c:pt idx="14458">
                  <c:v>26</c:v>
                </c:pt>
                <c:pt idx="14459">
                  <c:v>26.5</c:v>
                </c:pt>
                <c:pt idx="14460">
                  <c:v>29</c:v>
                </c:pt>
                <c:pt idx="14461">
                  <c:v>31</c:v>
                </c:pt>
                <c:pt idx="14462">
                  <c:v>31.4</c:v>
                </c:pt>
                <c:pt idx="14463">
                  <c:v>31.8</c:v>
                </c:pt>
                <c:pt idx="14464">
                  <c:v>33</c:v>
                </c:pt>
                <c:pt idx="14465">
                  <c:v>32</c:v>
                </c:pt>
                <c:pt idx="14466">
                  <c:v>28</c:v>
                </c:pt>
                <c:pt idx="14467">
                  <c:v>30.5</c:v>
                </c:pt>
                <c:pt idx="14468">
                  <c:v>29.9</c:v>
                </c:pt>
                <c:pt idx="14469">
                  <c:v>31</c:v>
                </c:pt>
                <c:pt idx="14470">
                  <c:v>31.6</c:v>
                </c:pt>
                <c:pt idx="14471">
                  <c:v>31.5</c:v>
                </c:pt>
                <c:pt idx="14472">
                  <c:v>29</c:v>
                </c:pt>
                <c:pt idx="14473">
                  <c:v>26.9</c:v>
                </c:pt>
                <c:pt idx="14474">
                  <c:v>29.5</c:v>
                </c:pt>
                <c:pt idx="14475">
                  <c:v>31.9</c:v>
                </c:pt>
                <c:pt idx="14476">
                  <c:v>30</c:v>
                </c:pt>
                <c:pt idx="14477">
                  <c:v>32</c:v>
                </c:pt>
                <c:pt idx="14478">
                  <c:v>31.5</c:v>
                </c:pt>
                <c:pt idx="14479">
                  <c:v>31.6</c:v>
                </c:pt>
                <c:pt idx="14480">
                  <c:v>32.4</c:v>
                </c:pt>
                <c:pt idx="14481">
                  <c:v>33</c:v>
                </c:pt>
                <c:pt idx="14482">
                  <c:v>30.9</c:v>
                </c:pt>
                <c:pt idx="14483">
                  <c:v>30.9</c:v>
                </c:pt>
                <c:pt idx="14484">
                  <c:v>36.6</c:v>
                </c:pt>
                <c:pt idx="14485">
                  <c:v>33</c:v>
                </c:pt>
                <c:pt idx="14486">
                  <c:v>29.5</c:v>
                </c:pt>
                <c:pt idx="14487">
                  <c:v>29</c:v>
                </c:pt>
                <c:pt idx="14488">
                  <c:v>29.5</c:v>
                </c:pt>
                <c:pt idx="14489">
                  <c:v>29</c:v>
                </c:pt>
                <c:pt idx="14490">
                  <c:v>31</c:v>
                </c:pt>
                <c:pt idx="14491">
                  <c:v>28</c:v>
                </c:pt>
                <c:pt idx="14492">
                  <c:v>32.5</c:v>
                </c:pt>
                <c:pt idx="14493">
                  <c:v>30</c:v>
                </c:pt>
                <c:pt idx="14494">
                  <c:v>31</c:v>
                </c:pt>
                <c:pt idx="14495">
                  <c:v>31.5</c:v>
                </c:pt>
                <c:pt idx="14496">
                  <c:v>30</c:v>
                </c:pt>
                <c:pt idx="14497">
                  <c:v>29</c:v>
                </c:pt>
                <c:pt idx="14498">
                  <c:v>27</c:v>
                </c:pt>
                <c:pt idx="14499">
                  <c:v>28</c:v>
                </c:pt>
                <c:pt idx="14500">
                  <c:v>31</c:v>
                </c:pt>
                <c:pt idx="14501">
                  <c:v>30.8</c:v>
                </c:pt>
                <c:pt idx="14502">
                  <c:v>32</c:v>
                </c:pt>
                <c:pt idx="14503">
                  <c:v>33.300000000000011</c:v>
                </c:pt>
                <c:pt idx="14504">
                  <c:v>30.5</c:v>
                </c:pt>
                <c:pt idx="14505">
                  <c:v>29.5</c:v>
                </c:pt>
                <c:pt idx="14506">
                  <c:v>30.6</c:v>
                </c:pt>
                <c:pt idx="14507">
                  <c:v>29.9</c:v>
                </c:pt>
                <c:pt idx="14508">
                  <c:v>25.6</c:v>
                </c:pt>
                <c:pt idx="14509">
                  <c:v>27</c:v>
                </c:pt>
                <c:pt idx="14510">
                  <c:v>30</c:v>
                </c:pt>
                <c:pt idx="14511">
                  <c:v>30.6</c:v>
                </c:pt>
                <c:pt idx="14512">
                  <c:v>29.7</c:v>
                </c:pt>
                <c:pt idx="14513">
                  <c:v>30.5</c:v>
                </c:pt>
                <c:pt idx="14514">
                  <c:v>32</c:v>
                </c:pt>
                <c:pt idx="14515">
                  <c:v>30.5</c:v>
                </c:pt>
                <c:pt idx="14516">
                  <c:v>31.5</c:v>
                </c:pt>
                <c:pt idx="14517">
                  <c:v>31.5</c:v>
                </c:pt>
                <c:pt idx="14518">
                  <c:v>31.6</c:v>
                </c:pt>
                <c:pt idx="14519">
                  <c:v>31.5</c:v>
                </c:pt>
                <c:pt idx="14520">
                  <c:v>31.5</c:v>
                </c:pt>
                <c:pt idx="14521">
                  <c:v>32</c:v>
                </c:pt>
                <c:pt idx="14522">
                  <c:v>31.5</c:v>
                </c:pt>
                <c:pt idx="14523">
                  <c:v>31.6</c:v>
                </c:pt>
                <c:pt idx="14524">
                  <c:v>32.6</c:v>
                </c:pt>
                <c:pt idx="14525">
                  <c:v>32.5</c:v>
                </c:pt>
                <c:pt idx="14526">
                  <c:v>32</c:v>
                </c:pt>
                <c:pt idx="14527">
                  <c:v>32.5</c:v>
                </c:pt>
                <c:pt idx="14528">
                  <c:v>32.6</c:v>
                </c:pt>
                <c:pt idx="14529">
                  <c:v>32.200000000000003</c:v>
                </c:pt>
                <c:pt idx="14530">
                  <c:v>33.800000000000011</c:v>
                </c:pt>
                <c:pt idx="14531">
                  <c:v>32</c:v>
                </c:pt>
                <c:pt idx="14532">
                  <c:v>32</c:v>
                </c:pt>
                <c:pt idx="14533">
                  <c:v>31.5</c:v>
                </c:pt>
                <c:pt idx="14534">
                  <c:v>30.2</c:v>
                </c:pt>
                <c:pt idx="14535">
                  <c:v>30</c:v>
                </c:pt>
                <c:pt idx="14536">
                  <c:v>29.9</c:v>
                </c:pt>
                <c:pt idx="14537">
                  <c:v>31.4</c:v>
                </c:pt>
                <c:pt idx="14538">
                  <c:v>30.8</c:v>
                </c:pt>
                <c:pt idx="14539">
                  <c:v>30</c:v>
                </c:pt>
                <c:pt idx="14540">
                  <c:v>29.2</c:v>
                </c:pt>
                <c:pt idx="14541">
                  <c:v>30</c:v>
                </c:pt>
                <c:pt idx="14542">
                  <c:v>31</c:v>
                </c:pt>
                <c:pt idx="14543">
                  <c:v>30.6</c:v>
                </c:pt>
                <c:pt idx="14544">
                  <c:v>29.9</c:v>
                </c:pt>
                <c:pt idx="14545">
                  <c:v>28</c:v>
                </c:pt>
                <c:pt idx="14546">
                  <c:v>28</c:v>
                </c:pt>
                <c:pt idx="14547">
                  <c:v>27.9</c:v>
                </c:pt>
                <c:pt idx="14548">
                  <c:v>28</c:v>
                </c:pt>
                <c:pt idx="14549">
                  <c:v>27.7</c:v>
                </c:pt>
                <c:pt idx="14550">
                  <c:v>29.5</c:v>
                </c:pt>
                <c:pt idx="14551">
                  <c:v>30.5</c:v>
                </c:pt>
                <c:pt idx="14552">
                  <c:v>29.6</c:v>
                </c:pt>
                <c:pt idx="14553">
                  <c:v>27.8</c:v>
                </c:pt>
                <c:pt idx="14554">
                  <c:v>27</c:v>
                </c:pt>
                <c:pt idx="14555">
                  <c:v>25</c:v>
                </c:pt>
                <c:pt idx="14556">
                  <c:v>26.8</c:v>
                </c:pt>
                <c:pt idx="14557">
                  <c:v>27.5</c:v>
                </c:pt>
                <c:pt idx="14558">
                  <c:v>27.9</c:v>
                </c:pt>
                <c:pt idx="14559">
                  <c:v>28.2</c:v>
                </c:pt>
                <c:pt idx="14560">
                  <c:v>27.6</c:v>
                </c:pt>
                <c:pt idx="14561">
                  <c:v>26</c:v>
                </c:pt>
                <c:pt idx="14562">
                  <c:v>27.4</c:v>
                </c:pt>
                <c:pt idx="14563">
                  <c:v>28.5</c:v>
                </c:pt>
                <c:pt idx="14564">
                  <c:v>27.6</c:v>
                </c:pt>
                <c:pt idx="14565">
                  <c:v>27.2</c:v>
                </c:pt>
                <c:pt idx="14566">
                  <c:v>26.9</c:v>
                </c:pt>
                <c:pt idx="14567">
                  <c:v>26.5</c:v>
                </c:pt>
                <c:pt idx="14568">
                  <c:v>23.5</c:v>
                </c:pt>
                <c:pt idx="14569">
                  <c:v>23.9</c:v>
                </c:pt>
                <c:pt idx="14570">
                  <c:v>24.2</c:v>
                </c:pt>
                <c:pt idx="14571">
                  <c:v>24.4</c:v>
                </c:pt>
                <c:pt idx="14572">
                  <c:v>23.6</c:v>
                </c:pt>
                <c:pt idx="14573">
                  <c:v>25.5</c:v>
                </c:pt>
                <c:pt idx="14574">
                  <c:v>26.5</c:v>
                </c:pt>
                <c:pt idx="14575">
                  <c:v>26</c:v>
                </c:pt>
                <c:pt idx="14576">
                  <c:v>23.5</c:v>
                </c:pt>
                <c:pt idx="14577">
                  <c:v>24.5</c:v>
                </c:pt>
                <c:pt idx="14578">
                  <c:v>24.5</c:v>
                </c:pt>
                <c:pt idx="14579">
                  <c:v>23.5</c:v>
                </c:pt>
                <c:pt idx="14580">
                  <c:v>25</c:v>
                </c:pt>
                <c:pt idx="14581">
                  <c:v>24.2</c:v>
                </c:pt>
                <c:pt idx="14582">
                  <c:v>24</c:v>
                </c:pt>
                <c:pt idx="14583">
                  <c:v>21.4</c:v>
                </c:pt>
                <c:pt idx="14584">
                  <c:v>23.3</c:v>
                </c:pt>
                <c:pt idx="14585">
                  <c:v>21.4</c:v>
                </c:pt>
                <c:pt idx="14586">
                  <c:v>23.3</c:v>
                </c:pt>
                <c:pt idx="14587">
                  <c:v>21.6</c:v>
                </c:pt>
                <c:pt idx="14588">
                  <c:v>23.5</c:v>
                </c:pt>
                <c:pt idx="14589">
                  <c:v>23</c:v>
                </c:pt>
                <c:pt idx="14590">
                  <c:v>23</c:v>
                </c:pt>
                <c:pt idx="14591">
                  <c:v>22.9</c:v>
                </c:pt>
                <c:pt idx="14592">
                  <c:v>21.4</c:v>
                </c:pt>
                <c:pt idx="14593">
                  <c:v>20</c:v>
                </c:pt>
                <c:pt idx="14594">
                  <c:v>20.2</c:v>
                </c:pt>
                <c:pt idx="14595">
                  <c:v>20.5</c:v>
                </c:pt>
                <c:pt idx="14596">
                  <c:v>20.7</c:v>
                </c:pt>
                <c:pt idx="14597">
                  <c:v>20.5</c:v>
                </c:pt>
                <c:pt idx="14598">
                  <c:v>24</c:v>
                </c:pt>
                <c:pt idx="14599">
                  <c:v>22.5</c:v>
                </c:pt>
                <c:pt idx="14600">
                  <c:v>23</c:v>
                </c:pt>
                <c:pt idx="14601">
                  <c:v>20.5</c:v>
                </c:pt>
                <c:pt idx="14602">
                  <c:v>20.5</c:v>
                </c:pt>
                <c:pt idx="14603">
                  <c:v>21.6</c:v>
                </c:pt>
                <c:pt idx="14604">
                  <c:v>21.1</c:v>
                </c:pt>
                <c:pt idx="14605">
                  <c:v>21</c:v>
                </c:pt>
                <c:pt idx="14606">
                  <c:v>20.5</c:v>
                </c:pt>
                <c:pt idx="14607">
                  <c:v>21</c:v>
                </c:pt>
                <c:pt idx="14608">
                  <c:v>22.6</c:v>
                </c:pt>
                <c:pt idx="14609">
                  <c:v>23</c:v>
                </c:pt>
                <c:pt idx="14610">
                  <c:v>18.600000000000001</c:v>
                </c:pt>
                <c:pt idx="14611">
                  <c:v>18.100000000000001</c:v>
                </c:pt>
                <c:pt idx="14612">
                  <c:v>21.5</c:v>
                </c:pt>
                <c:pt idx="14613">
                  <c:v>17.600000000000001</c:v>
                </c:pt>
                <c:pt idx="14614">
                  <c:v>18</c:v>
                </c:pt>
                <c:pt idx="14615">
                  <c:v>14.5</c:v>
                </c:pt>
                <c:pt idx="14617">
                  <c:v>12.8</c:v>
                </c:pt>
                <c:pt idx="14618">
                  <c:v>15.5</c:v>
                </c:pt>
                <c:pt idx="14619">
                  <c:v>19.600000000000001</c:v>
                </c:pt>
                <c:pt idx="14620">
                  <c:v>13.5</c:v>
                </c:pt>
                <c:pt idx="14621">
                  <c:v>10.5</c:v>
                </c:pt>
                <c:pt idx="14622">
                  <c:v>18</c:v>
                </c:pt>
                <c:pt idx="14623">
                  <c:v>20.3</c:v>
                </c:pt>
                <c:pt idx="14624">
                  <c:v>19.5</c:v>
                </c:pt>
                <c:pt idx="14625">
                  <c:v>18</c:v>
                </c:pt>
                <c:pt idx="14626">
                  <c:v>19.5</c:v>
                </c:pt>
                <c:pt idx="14627">
                  <c:v>21.5</c:v>
                </c:pt>
                <c:pt idx="14628">
                  <c:v>22.4</c:v>
                </c:pt>
                <c:pt idx="14629">
                  <c:v>23</c:v>
                </c:pt>
                <c:pt idx="14630">
                  <c:v>23</c:v>
                </c:pt>
                <c:pt idx="14631">
                  <c:v>21</c:v>
                </c:pt>
                <c:pt idx="14632">
                  <c:v>20.6</c:v>
                </c:pt>
                <c:pt idx="14633">
                  <c:v>23</c:v>
                </c:pt>
                <c:pt idx="14634">
                  <c:v>23</c:v>
                </c:pt>
                <c:pt idx="14635">
                  <c:v>19.100000000000001</c:v>
                </c:pt>
                <c:pt idx="14636">
                  <c:v>18.600000000000001</c:v>
                </c:pt>
                <c:pt idx="14637">
                  <c:v>20.5</c:v>
                </c:pt>
                <c:pt idx="14638">
                  <c:v>21</c:v>
                </c:pt>
                <c:pt idx="14639">
                  <c:v>22.6</c:v>
                </c:pt>
                <c:pt idx="14640">
                  <c:v>22.5</c:v>
                </c:pt>
                <c:pt idx="14641">
                  <c:v>21.1</c:v>
                </c:pt>
                <c:pt idx="14642">
                  <c:v>21.5</c:v>
                </c:pt>
                <c:pt idx="14643">
                  <c:v>26.5</c:v>
                </c:pt>
                <c:pt idx="14644">
                  <c:v>24</c:v>
                </c:pt>
                <c:pt idx="14645">
                  <c:v>22</c:v>
                </c:pt>
                <c:pt idx="14646">
                  <c:v>22.8</c:v>
                </c:pt>
                <c:pt idx="14647">
                  <c:v>22.5</c:v>
                </c:pt>
                <c:pt idx="14648">
                  <c:v>24.6</c:v>
                </c:pt>
                <c:pt idx="14649">
                  <c:v>24</c:v>
                </c:pt>
                <c:pt idx="14650">
                  <c:v>23</c:v>
                </c:pt>
                <c:pt idx="14651">
                  <c:v>23</c:v>
                </c:pt>
                <c:pt idx="14652">
                  <c:v>24.4</c:v>
                </c:pt>
                <c:pt idx="14653">
                  <c:v>25</c:v>
                </c:pt>
                <c:pt idx="14654">
                  <c:v>26.6</c:v>
                </c:pt>
                <c:pt idx="14655">
                  <c:v>26</c:v>
                </c:pt>
                <c:pt idx="14656">
                  <c:v>27</c:v>
                </c:pt>
                <c:pt idx="14657">
                  <c:v>23.5</c:v>
                </c:pt>
                <c:pt idx="14658">
                  <c:v>26.5</c:v>
                </c:pt>
                <c:pt idx="14659">
                  <c:v>27.5</c:v>
                </c:pt>
                <c:pt idx="14660">
                  <c:v>28</c:v>
                </c:pt>
                <c:pt idx="14661">
                  <c:v>29</c:v>
                </c:pt>
                <c:pt idx="14662">
                  <c:v>26</c:v>
                </c:pt>
                <c:pt idx="14663">
                  <c:v>27</c:v>
                </c:pt>
                <c:pt idx="14664">
                  <c:v>26</c:v>
                </c:pt>
                <c:pt idx="14665">
                  <c:v>27.2</c:v>
                </c:pt>
                <c:pt idx="14666">
                  <c:v>27.6</c:v>
                </c:pt>
                <c:pt idx="14667">
                  <c:v>28.5</c:v>
                </c:pt>
                <c:pt idx="14668">
                  <c:v>26.6</c:v>
                </c:pt>
                <c:pt idx="14669">
                  <c:v>27</c:v>
                </c:pt>
                <c:pt idx="14670">
                  <c:v>27</c:v>
                </c:pt>
                <c:pt idx="14671">
                  <c:v>28</c:v>
                </c:pt>
                <c:pt idx="14672">
                  <c:v>27</c:v>
                </c:pt>
                <c:pt idx="14673">
                  <c:v>27.6</c:v>
                </c:pt>
                <c:pt idx="14674">
                  <c:v>26.5</c:v>
                </c:pt>
                <c:pt idx="14675">
                  <c:v>25.5</c:v>
                </c:pt>
                <c:pt idx="14676">
                  <c:v>27</c:v>
                </c:pt>
                <c:pt idx="14677">
                  <c:v>27</c:v>
                </c:pt>
                <c:pt idx="14678">
                  <c:v>29</c:v>
                </c:pt>
                <c:pt idx="14679">
                  <c:v>28.6</c:v>
                </c:pt>
                <c:pt idx="14680">
                  <c:v>29.5</c:v>
                </c:pt>
                <c:pt idx="14681">
                  <c:v>29.6</c:v>
                </c:pt>
                <c:pt idx="14682">
                  <c:v>29.5</c:v>
                </c:pt>
                <c:pt idx="14683">
                  <c:v>30.6</c:v>
                </c:pt>
                <c:pt idx="14684">
                  <c:v>24.5</c:v>
                </c:pt>
                <c:pt idx="14685">
                  <c:v>31</c:v>
                </c:pt>
                <c:pt idx="14686">
                  <c:v>30.8</c:v>
                </c:pt>
                <c:pt idx="14687">
                  <c:v>30.5</c:v>
                </c:pt>
                <c:pt idx="14688">
                  <c:v>31.5</c:v>
                </c:pt>
                <c:pt idx="14689">
                  <c:v>32.1</c:v>
                </c:pt>
                <c:pt idx="14690">
                  <c:v>30</c:v>
                </c:pt>
                <c:pt idx="14691">
                  <c:v>31</c:v>
                </c:pt>
                <c:pt idx="14692">
                  <c:v>24</c:v>
                </c:pt>
                <c:pt idx="14693">
                  <c:v>31</c:v>
                </c:pt>
                <c:pt idx="14694">
                  <c:v>31.2</c:v>
                </c:pt>
                <c:pt idx="14695">
                  <c:v>31.6</c:v>
                </c:pt>
                <c:pt idx="14696">
                  <c:v>35.5</c:v>
                </c:pt>
                <c:pt idx="14697">
                  <c:v>32.4</c:v>
                </c:pt>
                <c:pt idx="14698">
                  <c:v>32.5</c:v>
                </c:pt>
                <c:pt idx="14699">
                  <c:v>32</c:v>
                </c:pt>
                <c:pt idx="14700">
                  <c:v>35.9</c:v>
                </c:pt>
                <c:pt idx="14701">
                  <c:v>37.700000000000003</c:v>
                </c:pt>
                <c:pt idx="14702">
                  <c:v>32.4</c:v>
                </c:pt>
                <c:pt idx="14703">
                  <c:v>31.9</c:v>
                </c:pt>
                <c:pt idx="14704">
                  <c:v>33.9</c:v>
                </c:pt>
                <c:pt idx="14705">
                  <c:v>34.700000000000003</c:v>
                </c:pt>
                <c:pt idx="14706">
                  <c:v>37.200000000000003</c:v>
                </c:pt>
                <c:pt idx="14707">
                  <c:v>36.5</c:v>
                </c:pt>
                <c:pt idx="14708">
                  <c:v>37</c:v>
                </c:pt>
                <c:pt idx="14709">
                  <c:v>36.4</c:v>
                </c:pt>
                <c:pt idx="14710">
                  <c:v>37.5</c:v>
                </c:pt>
                <c:pt idx="14711">
                  <c:v>39.200000000000003</c:v>
                </c:pt>
                <c:pt idx="14712">
                  <c:v>40.200000000000003</c:v>
                </c:pt>
                <c:pt idx="14713">
                  <c:v>38.9</c:v>
                </c:pt>
                <c:pt idx="14714">
                  <c:v>34</c:v>
                </c:pt>
                <c:pt idx="14715">
                  <c:v>33</c:v>
                </c:pt>
                <c:pt idx="14716">
                  <c:v>32.4</c:v>
                </c:pt>
                <c:pt idx="14717">
                  <c:v>34</c:v>
                </c:pt>
                <c:pt idx="14718">
                  <c:v>32.300000000000011</c:v>
                </c:pt>
                <c:pt idx="14719">
                  <c:v>33.4</c:v>
                </c:pt>
                <c:pt idx="14720">
                  <c:v>32.9</c:v>
                </c:pt>
                <c:pt idx="14721">
                  <c:v>33.5</c:v>
                </c:pt>
                <c:pt idx="14722">
                  <c:v>33.4</c:v>
                </c:pt>
                <c:pt idx="14723">
                  <c:v>35.5</c:v>
                </c:pt>
                <c:pt idx="14724">
                  <c:v>37.5</c:v>
                </c:pt>
                <c:pt idx="14725">
                  <c:v>39.4</c:v>
                </c:pt>
                <c:pt idx="14726">
                  <c:v>40</c:v>
                </c:pt>
                <c:pt idx="14727">
                  <c:v>39.200000000000003</c:v>
                </c:pt>
                <c:pt idx="14728">
                  <c:v>39.5</c:v>
                </c:pt>
                <c:pt idx="14729">
                  <c:v>40.9</c:v>
                </c:pt>
                <c:pt idx="14730">
                  <c:v>38.9</c:v>
                </c:pt>
                <c:pt idx="14731">
                  <c:v>37</c:v>
                </c:pt>
                <c:pt idx="14732">
                  <c:v>32.4</c:v>
                </c:pt>
                <c:pt idx="14733">
                  <c:v>31.9</c:v>
                </c:pt>
                <c:pt idx="14734">
                  <c:v>33.9</c:v>
                </c:pt>
                <c:pt idx="14735">
                  <c:v>34.700000000000003</c:v>
                </c:pt>
                <c:pt idx="14736">
                  <c:v>37.200000000000003</c:v>
                </c:pt>
                <c:pt idx="14737">
                  <c:v>36.5</c:v>
                </c:pt>
                <c:pt idx="14738">
                  <c:v>37.6</c:v>
                </c:pt>
                <c:pt idx="14739">
                  <c:v>36.4</c:v>
                </c:pt>
                <c:pt idx="14740">
                  <c:v>37.5</c:v>
                </c:pt>
                <c:pt idx="14741">
                  <c:v>39.200000000000003</c:v>
                </c:pt>
                <c:pt idx="14742">
                  <c:v>40.200000000000003</c:v>
                </c:pt>
                <c:pt idx="14743">
                  <c:v>38.9</c:v>
                </c:pt>
                <c:pt idx="14744">
                  <c:v>34</c:v>
                </c:pt>
                <c:pt idx="14745">
                  <c:v>33</c:v>
                </c:pt>
                <c:pt idx="14746">
                  <c:v>32.4</c:v>
                </c:pt>
                <c:pt idx="14747">
                  <c:v>34</c:v>
                </c:pt>
                <c:pt idx="14748">
                  <c:v>32.300000000000011</c:v>
                </c:pt>
                <c:pt idx="14749">
                  <c:v>33.4</c:v>
                </c:pt>
                <c:pt idx="14750">
                  <c:v>32.9</c:v>
                </c:pt>
                <c:pt idx="14751">
                  <c:v>33</c:v>
                </c:pt>
                <c:pt idx="14752">
                  <c:v>33.4</c:v>
                </c:pt>
                <c:pt idx="14753">
                  <c:v>35.5</c:v>
                </c:pt>
                <c:pt idx="14754">
                  <c:v>37.5</c:v>
                </c:pt>
                <c:pt idx="14755">
                  <c:v>39.4</c:v>
                </c:pt>
                <c:pt idx="14756">
                  <c:v>40</c:v>
                </c:pt>
                <c:pt idx="14757">
                  <c:v>39.200000000000003</c:v>
                </c:pt>
                <c:pt idx="14758">
                  <c:v>39.5</c:v>
                </c:pt>
                <c:pt idx="14759">
                  <c:v>40.9</c:v>
                </c:pt>
                <c:pt idx="14760">
                  <c:v>38.9</c:v>
                </c:pt>
                <c:pt idx="14761">
                  <c:v>37</c:v>
                </c:pt>
                <c:pt idx="14762">
                  <c:v>34.200000000000003</c:v>
                </c:pt>
                <c:pt idx="14763">
                  <c:v>31.5</c:v>
                </c:pt>
                <c:pt idx="14764">
                  <c:v>29.6</c:v>
                </c:pt>
                <c:pt idx="14765">
                  <c:v>31.5</c:v>
                </c:pt>
                <c:pt idx="14766">
                  <c:v>30.5</c:v>
                </c:pt>
                <c:pt idx="14767">
                  <c:v>31.7</c:v>
                </c:pt>
                <c:pt idx="14768">
                  <c:v>32.9</c:v>
                </c:pt>
                <c:pt idx="14769">
                  <c:v>33</c:v>
                </c:pt>
                <c:pt idx="14770">
                  <c:v>32.4</c:v>
                </c:pt>
                <c:pt idx="14771">
                  <c:v>34</c:v>
                </c:pt>
                <c:pt idx="14772">
                  <c:v>33.9</c:v>
                </c:pt>
                <c:pt idx="14773">
                  <c:v>34</c:v>
                </c:pt>
                <c:pt idx="14774">
                  <c:v>35.5</c:v>
                </c:pt>
                <c:pt idx="14775">
                  <c:v>36.5</c:v>
                </c:pt>
                <c:pt idx="14776">
                  <c:v>34.200000000000003</c:v>
                </c:pt>
                <c:pt idx="14777">
                  <c:v>32.300000000000011</c:v>
                </c:pt>
                <c:pt idx="14778">
                  <c:v>32</c:v>
                </c:pt>
                <c:pt idx="14779">
                  <c:v>33</c:v>
                </c:pt>
                <c:pt idx="14780">
                  <c:v>30</c:v>
                </c:pt>
                <c:pt idx="14781">
                  <c:v>31.2</c:v>
                </c:pt>
                <c:pt idx="14782">
                  <c:v>32</c:v>
                </c:pt>
                <c:pt idx="14783">
                  <c:v>30.4</c:v>
                </c:pt>
                <c:pt idx="14784">
                  <c:v>31.3</c:v>
                </c:pt>
                <c:pt idx="14785">
                  <c:v>31</c:v>
                </c:pt>
                <c:pt idx="14786">
                  <c:v>31.3</c:v>
                </c:pt>
                <c:pt idx="14787">
                  <c:v>28.7</c:v>
                </c:pt>
                <c:pt idx="14788">
                  <c:v>28.6</c:v>
                </c:pt>
                <c:pt idx="14789">
                  <c:v>30.1</c:v>
                </c:pt>
                <c:pt idx="14790">
                  <c:v>33.5</c:v>
                </c:pt>
                <c:pt idx="14791">
                  <c:v>32.6</c:v>
                </c:pt>
                <c:pt idx="14792">
                  <c:v>34.200000000000003</c:v>
                </c:pt>
                <c:pt idx="14793">
                  <c:v>33.5</c:v>
                </c:pt>
                <c:pt idx="14794">
                  <c:v>32.9</c:v>
                </c:pt>
                <c:pt idx="14795">
                  <c:v>32.5</c:v>
                </c:pt>
                <c:pt idx="14796">
                  <c:v>34.200000000000003</c:v>
                </c:pt>
                <c:pt idx="14797">
                  <c:v>32.9</c:v>
                </c:pt>
                <c:pt idx="14798">
                  <c:v>35</c:v>
                </c:pt>
                <c:pt idx="14799">
                  <c:v>34</c:v>
                </c:pt>
                <c:pt idx="14800">
                  <c:v>35</c:v>
                </c:pt>
                <c:pt idx="14801">
                  <c:v>34.6</c:v>
                </c:pt>
                <c:pt idx="14802">
                  <c:v>33.5</c:v>
                </c:pt>
                <c:pt idx="14803">
                  <c:v>33.200000000000003</c:v>
                </c:pt>
                <c:pt idx="14804">
                  <c:v>31.5</c:v>
                </c:pt>
                <c:pt idx="14805">
                  <c:v>30.9</c:v>
                </c:pt>
                <c:pt idx="14806">
                  <c:v>30.5</c:v>
                </c:pt>
                <c:pt idx="14807">
                  <c:v>27.7</c:v>
                </c:pt>
                <c:pt idx="14808">
                  <c:v>27.6</c:v>
                </c:pt>
                <c:pt idx="14809">
                  <c:v>28</c:v>
                </c:pt>
                <c:pt idx="14810">
                  <c:v>33.5</c:v>
                </c:pt>
                <c:pt idx="14811">
                  <c:v>33.5</c:v>
                </c:pt>
                <c:pt idx="14812">
                  <c:v>29.5</c:v>
                </c:pt>
                <c:pt idx="14813">
                  <c:v>32.5</c:v>
                </c:pt>
                <c:pt idx="14814">
                  <c:v>33.9</c:v>
                </c:pt>
                <c:pt idx="14815">
                  <c:v>33.800000000000011</c:v>
                </c:pt>
                <c:pt idx="14816">
                  <c:v>34</c:v>
                </c:pt>
                <c:pt idx="14817">
                  <c:v>33</c:v>
                </c:pt>
                <c:pt idx="14818">
                  <c:v>32</c:v>
                </c:pt>
                <c:pt idx="14819">
                  <c:v>29.5</c:v>
                </c:pt>
                <c:pt idx="14820">
                  <c:v>31.9</c:v>
                </c:pt>
                <c:pt idx="14821">
                  <c:v>29</c:v>
                </c:pt>
                <c:pt idx="14822">
                  <c:v>30.5</c:v>
                </c:pt>
                <c:pt idx="14823">
                  <c:v>30.9</c:v>
                </c:pt>
                <c:pt idx="14824">
                  <c:v>32</c:v>
                </c:pt>
                <c:pt idx="14825">
                  <c:v>29</c:v>
                </c:pt>
                <c:pt idx="14826">
                  <c:v>30</c:v>
                </c:pt>
                <c:pt idx="14827">
                  <c:v>34.200000000000003</c:v>
                </c:pt>
                <c:pt idx="14828">
                  <c:v>34</c:v>
                </c:pt>
                <c:pt idx="14829">
                  <c:v>32.9</c:v>
                </c:pt>
                <c:pt idx="14830">
                  <c:v>33.4</c:v>
                </c:pt>
                <c:pt idx="14831">
                  <c:v>31</c:v>
                </c:pt>
                <c:pt idx="14832">
                  <c:v>33.800000000000011</c:v>
                </c:pt>
                <c:pt idx="14833">
                  <c:v>33.5</c:v>
                </c:pt>
                <c:pt idx="14834">
                  <c:v>33</c:v>
                </c:pt>
                <c:pt idx="14835">
                  <c:v>33.200000000000003</c:v>
                </c:pt>
                <c:pt idx="14836">
                  <c:v>30</c:v>
                </c:pt>
                <c:pt idx="14837">
                  <c:v>33.9</c:v>
                </c:pt>
                <c:pt idx="14838">
                  <c:v>33.9</c:v>
                </c:pt>
                <c:pt idx="14839">
                  <c:v>33</c:v>
                </c:pt>
                <c:pt idx="14840">
                  <c:v>33.5</c:v>
                </c:pt>
                <c:pt idx="14841">
                  <c:v>32</c:v>
                </c:pt>
                <c:pt idx="14842">
                  <c:v>29.5</c:v>
                </c:pt>
                <c:pt idx="14843">
                  <c:v>33.4</c:v>
                </c:pt>
                <c:pt idx="14844">
                  <c:v>34</c:v>
                </c:pt>
                <c:pt idx="14845">
                  <c:v>32.5</c:v>
                </c:pt>
                <c:pt idx="14846">
                  <c:v>31.3</c:v>
                </c:pt>
                <c:pt idx="14847">
                  <c:v>31.2</c:v>
                </c:pt>
                <c:pt idx="14848">
                  <c:v>32.4</c:v>
                </c:pt>
                <c:pt idx="14849">
                  <c:v>32.800000000000011</c:v>
                </c:pt>
                <c:pt idx="14850">
                  <c:v>32.200000000000003</c:v>
                </c:pt>
                <c:pt idx="14851">
                  <c:v>32.9</c:v>
                </c:pt>
                <c:pt idx="14852">
                  <c:v>31</c:v>
                </c:pt>
                <c:pt idx="14853">
                  <c:v>33</c:v>
                </c:pt>
                <c:pt idx="14854">
                  <c:v>32.9</c:v>
                </c:pt>
                <c:pt idx="14855">
                  <c:v>31.8</c:v>
                </c:pt>
                <c:pt idx="14856">
                  <c:v>31.5</c:v>
                </c:pt>
                <c:pt idx="14857">
                  <c:v>30.8</c:v>
                </c:pt>
                <c:pt idx="14858">
                  <c:v>32.5</c:v>
                </c:pt>
                <c:pt idx="14859">
                  <c:v>31</c:v>
                </c:pt>
                <c:pt idx="14860">
                  <c:v>31.5</c:v>
                </c:pt>
                <c:pt idx="14861">
                  <c:v>32.5</c:v>
                </c:pt>
                <c:pt idx="14862">
                  <c:v>31.5</c:v>
                </c:pt>
                <c:pt idx="14863">
                  <c:v>31</c:v>
                </c:pt>
                <c:pt idx="14864">
                  <c:v>32.5</c:v>
                </c:pt>
                <c:pt idx="14865">
                  <c:v>31.6</c:v>
                </c:pt>
                <c:pt idx="14866">
                  <c:v>32.200000000000003</c:v>
                </c:pt>
                <c:pt idx="14867">
                  <c:v>31.9</c:v>
                </c:pt>
                <c:pt idx="14868">
                  <c:v>33</c:v>
                </c:pt>
                <c:pt idx="14869">
                  <c:v>33.5</c:v>
                </c:pt>
                <c:pt idx="14870">
                  <c:v>33</c:v>
                </c:pt>
                <c:pt idx="14871">
                  <c:v>31.6</c:v>
                </c:pt>
                <c:pt idx="14872">
                  <c:v>32</c:v>
                </c:pt>
                <c:pt idx="14873">
                  <c:v>32.6</c:v>
                </c:pt>
                <c:pt idx="14874">
                  <c:v>32.6</c:v>
                </c:pt>
                <c:pt idx="14875">
                  <c:v>33.200000000000003</c:v>
                </c:pt>
                <c:pt idx="14876">
                  <c:v>33.5</c:v>
                </c:pt>
                <c:pt idx="14877">
                  <c:v>33.6</c:v>
                </c:pt>
                <c:pt idx="14878">
                  <c:v>33.4</c:v>
                </c:pt>
                <c:pt idx="14879">
                  <c:v>32.9</c:v>
                </c:pt>
                <c:pt idx="14880">
                  <c:v>33</c:v>
                </c:pt>
                <c:pt idx="14881">
                  <c:v>33.200000000000003</c:v>
                </c:pt>
                <c:pt idx="14882">
                  <c:v>33.300000000000011</c:v>
                </c:pt>
                <c:pt idx="14883">
                  <c:v>33.4</c:v>
                </c:pt>
                <c:pt idx="14884">
                  <c:v>34</c:v>
                </c:pt>
                <c:pt idx="14885">
                  <c:v>32.200000000000003</c:v>
                </c:pt>
                <c:pt idx="14886">
                  <c:v>31</c:v>
                </c:pt>
                <c:pt idx="14887">
                  <c:v>31.2</c:v>
                </c:pt>
                <c:pt idx="14888">
                  <c:v>31.4</c:v>
                </c:pt>
                <c:pt idx="14889">
                  <c:v>30.5</c:v>
                </c:pt>
                <c:pt idx="14890">
                  <c:v>32.5</c:v>
                </c:pt>
                <c:pt idx="14891">
                  <c:v>32.200000000000003</c:v>
                </c:pt>
                <c:pt idx="14892">
                  <c:v>32</c:v>
                </c:pt>
                <c:pt idx="14893">
                  <c:v>32.5</c:v>
                </c:pt>
                <c:pt idx="14894">
                  <c:v>33</c:v>
                </c:pt>
                <c:pt idx="14895">
                  <c:v>33</c:v>
                </c:pt>
                <c:pt idx="14896">
                  <c:v>32.9</c:v>
                </c:pt>
                <c:pt idx="14897">
                  <c:v>33</c:v>
                </c:pt>
                <c:pt idx="14898">
                  <c:v>32</c:v>
                </c:pt>
                <c:pt idx="14899">
                  <c:v>30.6</c:v>
                </c:pt>
                <c:pt idx="14900">
                  <c:v>30.5</c:v>
                </c:pt>
                <c:pt idx="14901">
                  <c:v>29.2</c:v>
                </c:pt>
                <c:pt idx="14902">
                  <c:v>31</c:v>
                </c:pt>
                <c:pt idx="14903">
                  <c:v>30</c:v>
                </c:pt>
                <c:pt idx="14904">
                  <c:v>29</c:v>
                </c:pt>
                <c:pt idx="14905">
                  <c:v>30</c:v>
                </c:pt>
                <c:pt idx="14906">
                  <c:v>31.4</c:v>
                </c:pt>
                <c:pt idx="14907">
                  <c:v>31.9</c:v>
                </c:pt>
                <c:pt idx="14908">
                  <c:v>31.5</c:v>
                </c:pt>
                <c:pt idx="14909">
                  <c:v>30.5</c:v>
                </c:pt>
                <c:pt idx="14910">
                  <c:v>30.4</c:v>
                </c:pt>
                <c:pt idx="14911">
                  <c:v>30</c:v>
                </c:pt>
                <c:pt idx="14912">
                  <c:v>30.4</c:v>
                </c:pt>
                <c:pt idx="14913">
                  <c:v>31.6</c:v>
                </c:pt>
                <c:pt idx="14914">
                  <c:v>30.4</c:v>
                </c:pt>
                <c:pt idx="14915">
                  <c:v>29.9</c:v>
                </c:pt>
                <c:pt idx="14916">
                  <c:v>29.5</c:v>
                </c:pt>
                <c:pt idx="14917">
                  <c:v>29</c:v>
                </c:pt>
                <c:pt idx="14918">
                  <c:v>30.4</c:v>
                </c:pt>
                <c:pt idx="14919">
                  <c:v>30.5</c:v>
                </c:pt>
                <c:pt idx="14920">
                  <c:v>30</c:v>
                </c:pt>
                <c:pt idx="14921">
                  <c:v>26.2</c:v>
                </c:pt>
                <c:pt idx="14922">
                  <c:v>27</c:v>
                </c:pt>
                <c:pt idx="14923">
                  <c:v>27.9</c:v>
                </c:pt>
                <c:pt idx="14924">
                  <c:v>27.6</c:v>
                </c:pt>
                <c:pt idx="14925">
                  <c:v>28.4</c:v>
                </c:pt>
                <c:pt idx="14926">
                  <c:v>27.5</c:v>
                </c:pt>
                <c:pt idx="14927">
                  <c:v>27.9</c:v>
                </c:pt>
                <c:pt idx="14928">
                  <c:v>27.5</c:v>
                </c:pt>
                <c:pt idx="14929">
                  <c:v>27</c:v>
                </c:pt>
                <c:pt idx="14930">
                  <c:v>28.6</c:v>
                </c:pt>
                <c:pt idx="14931">
                  <c:v>28</c:v>
                </c:pt>
                <c:pt idx="14932">
                  <c:v>27.6</c:v>
                </c:pt>
                <c:pt idx="14933">
                  <c:v>27</c:v>
                </c:pt>
                <c:pt idx="14934">
                  <c:v>27.6</c:v>
                </c:pt>
                <c:pt idx="14935">
                  <c:v>27.5</c:v>
                </c:pt>
                <c:pt idx="14936">
                  <c:v>25.8</c:v>
                </c:pt>
                <c:pt idx="14937">
                  <c:v>25</c:v>
                </c:pt>
                <c:pt idx="14938">
                  <c:v>24.5</c:v>
                </c:pt>
                <c:pt idx="14939">
                  <c:v>20.9</c:v>
                </c:pt>
                <c:pt idx="14940">
                  <c:v>25</c:v>
                </c:pt>
                <c:pt idx="14941">
                  <c:v>24.5</c:v>
                </c:pt>
                <c:pt idx="14942">
                  <c:v>23.8</c:v>
                </c:pt>
                <c:pt idx="14943">
                  <c:v>24.5</c:v>
                </c:pt>
                <c:pt idx="14944">
                  <c:v>23.5</c:v>
                </c:pt>
                <c:pt idx="14945">
                  <c:v>23.8</c:v>
                </c:pt>
                <c:pt idx="14946">
                  <c:v>24.5</c:v>
                </c:pt>
                <c:pt idx="14947">
                  <c:v>24</c:v>
                </c:pt>
                <c:pt idx="14948">
                  <c:v>22.6</c:v>
                </c:pt>
                <c:pt idx="14949">
                  <c:v>22.2</c:v>
                </c:pt>
                <c:pt idx="14950">
                  <c:v>22.8</c:v>
                </c:pt>
                <c:pt idx="14951">
                  <c:v>22</c:v>
                </c:pt>
                <c:pt idx="14952">
                  <c:v>22.8</c:v>
                </c:pt>
                <c:pt idx="14953">
                  <c:v>23.4</c:v>
                </c:pt>
                <c:pt idx="14954">
                  <c:v>23.3</c:v>
                </c:pt>
                <c:pt idx="14955">
                  <c:v>23</c:v>
                </c:pt>
                <c:pt idx="14956">
                  <c:v>22.5</c:v>
                </c:pt>
                <c:pt idx="14957">
                  <c:v>24</c:v>
                </c:pt>
                <c:pt idx="14958">
                  <c:v>22</c:v>
                </c:pt>
                <c:pt idx="14959">
                  <c:v>21</c:v>
                </c:pt>
                <c:pt idx="14960">
                  <c:v>20.5</c:v>
                </c:pt>
                <c:pt idx="14961">
                  <c:v>21</c:v>
                </c:pt>
                <c:pt idx="14962">
                  <c:v>20.399999999999999</c:v>
                </c:pt>
                <c:pt idx="14963">
                  <c:v>20</c:v>
                </c:pt>
                <c:pt idx="14964">
                  <c:v>23</c:v>
                </c:pt>
                <c:pt idx="14965">
                  <c:v>20</c:v>
                </c:pt>
                <c:pt idx="14966">
                  <c:v>21.6</c:v>
                </c:pt>
                <c:pt idx="14967">
                  <c:v>23.5</c:v>
                </c:pt>
                <c:pt idx="14968">
                  <c:v>24</c:v>
                </c:pt>
                <c:pt idx="14969">
                  <c:v>23.9</c:v>
                </c:pt>
                <c:pt idx="14970">
                  <c:v>23</c:v>
                </c:pt>
                <c:pt idx="14971">
                  <c:v>21.8</c:v>
                </c:pt>
                <c:pt idx="14972">
                  <c:v>23</c:v>
                </c:pt>
                <c:pt idx="14973">
                  <c:v>23.1</c:v>
                </c:pt>
                <c:pt idx="14974">
                  <c:v>22</c:v>
                </c:pt>
                <c:pt idx="14975">
                  <c:v>22.2</c:v>
                </c:pt>
                <c:pt idx="14976">
                  <c:v>17</c:v>
                </c:pt>
                <c:pt idx="14977">
                  <c:v>19.399999999999999</c:v>
                </c:pt>
                <c:pt idx="14978">
                  <c:v>22.4</c:v>
                </c:pt>
                <c:pt idx="14979">
                  <c:v>22</c:v>
                </c:pt>
                <c:pt idx="14980">
                  <c:v>21.9</c:v>
                </c:pt>
                <c:pt idx="14981">
                  <c:v>22.5</c:v>
                </c:pt>
                <c:pt idx="14982">
                  <c:v>22</c:v>
                </c:pt>
                <c:pt idx="14983">
                  <c:v>22.1</c:v>
                </c:pt>
                <c:pt idx="14984">
                  <c:v>22.4</c:v>
                </c:pt>
                <c:pt idx="14985">
                  <c:v>22.4</c:v>
                </c:pt>
                <c:pt idx="14986">
                  <c:v>22</c:v>
                </c:pt>
                <c:pt idx="14987">
                  <c:v>21.9</c:v>
                </c:pt>
                <c:pt idx="14988">
                  <c:v>22.1</c:v>
                </c:pt>
                <c:pt idx="14989">
                  <c:v>22.2</c:v>
                </c:pt>
                <c:pt idx="14990">
                  <c:v>24.5</c:v>
                </c:pt>
                <c:pt idx="14991">
                  <c:v>17</c:v>
                </c:pt>
                <c:pt idx="14992">
                  <c:v>23.4</c:v>
                </c:pt>
                <c:pt idx="14993">
                  <c:v>21.5</c:v>
                </c:pt>
                <c:pt idx="14994">
                  <c:v>17.5</c:v>
                </c:pt>
                <c:pt idx="14995">
                  <c:v>20</c:v>
                </c:pt>
                <c:pt idx="14996">
                  <c:v>18.7</c:v>
                </c:pt>
                <c:pt idx="14997">
                  <c:v>21.2</c:v>
                </c:pt>
                <c:pt idx="14998">
                  <c:v>21.9</c:v>
                </c:pt>
                <c:pt idx="14999">
                  <c:v>21.6</c:v>
                </c:pt>
                <c:pt idx="15000">
                  <c:v>18.399999999999999</c:v>
                </c:pt>
                <c:pt idx="15001">
                  <c:v>19.8</c:v>
                </c:pt>
                <c:pt idx="15002">
                  <c:v>16.399999999999999</c:v>
                </c:pt>
                <c:pt idx="15003">
                  <c:v>16.399999999999999</c:v>
                </c:pt>
                <c:pt idx="15004">
                  <c:v>20.399999999999999</c:v>
                </c:pt>
                <c:pt idx="15005">
                  <c:v>20.6</c:v>
                </c:pt>
                <c:pt idx="15006">
                  <c:v>22.4</c:v>
                </c:pt>
                <c:pt idx="15007">
                  <c:v>22.2</c:v>
                </c:pt>
                <c:pt idx="15008">
                  <c:v>22.2</c:v>
                </c:pt>
                <c:pt idx="15009">
                  <c:v>22.6</c:v>
                </c:pt>
                <c:pt idx="15010">
                  <c:v>21.5</c:v>
                </c:pt>
                <c:pt idx="15011">
                  <c:v>23.1</c:v>
                </c:pt>
                <c:pt idx="15012">
                  <c:v>21</c:v>
                </c:pt>
                <c:pt idx="15013">
                  <c:v>24.2</c:v>
                </c:pt>
                <c:pt idx="15014">
                  <c:v>23.5</c:v>
                </c:pt>
                <c:pt idx="15015">
                  <c:v>22.6</c:v>
                </c:pt>
                <c:pt idx="15016">
                  <c:v>24.6</c:v>
                </c:pt>
                <c:pt idx="15017">
                  <c:v>25.6</c:v>
                </c:pt>
                <c:pt idx="15018">
                  <c:v>17</c:v>
                </c:pt>
                <c:pt idx="15019">
                  <c:v>23</c:v>
                </c:pt>
                <c:pt idx="15020">
                  <c:v>24.5</c:v>
                </c:pt>
                <c:pt idx="15021">
                  <c:v>22.6</c:v>
                </c:pt>
                <c:pt idx="15022">
                  <c:v>21</c:v>
                </c:pt>
                <c:pt idx="15023">
                  <c:v>21.5</c:v>
                </c:pt>
                <c:pt idx="15024">
                  <c:v>22.8</c:v>
                </c:pt>
                <c:pt idx="15025">
                  <c:v>27.5</c:v>
                </c:pt>
                <c:pt idx="15026">
                  <c:v>27.6</c:v>
                </c:pt>
                <c:pt idx="15027">
                  <c:v>23.8</c:v>
                </c:pt>
                <c:pt idx="15028">
                  <c:v>26</c:v>
                </c:pt>
                <c:pt idx="15029">
                  <c:v>27.9</c:v>
                </c:pt>
                <c:pt idx="15030">
                  <c:v>28.5</c:v>
                </c:pt>
                <c:pt idx="15031">
                  <c:v>28</c:v>
                </c:pt>
                <c:pt idx="15032">
                  <c:v>25.9</c:v>
                </c:pt>
                <c:pt idx="15033">
                  <c:v>25</c:v>
                </c:pt>
                <c:pt idx="15034">
                  <c:v>25.2</c:v>
                </c:pt>
                <c:pt idx="15035">
                  <c:v>25.1</c:v>
                </c:pt>
                <c:pt idx="15036">
                  <c:v>27</c:v>
                </c:pt>
                <c:pt idx="15037">
                  <c:v>22</c:v>
                </c:pt>
                <c:pt idx="15038">
                  <c:v>25</c:v>
                </c:pt>
                <c:pt idx="15039">
                  <c:v>26.4</c:v>
                </c:pt>
                <c:pt idx="15040">
                  <c:v>27</c:v>
                </c:pt>
                <c:pt idx="15041">
                  <c:v>26.6</c:v>
                </c:pt>
                <c:pt idx="15042">
                  <c:v>27.5</c:v>
                </c:pt>
                <c:pt idx="15043">
                  <c:v>28</c:v>
                </c:pt>
                <c:pt idx="15044">
                  <c:v>28.8</c:v>
                </c:pt>
                <c:pt idx="15045">
                  <c:v>29.2</c:v>
                </c:pt>
                <c:pt idx="15046">
                  <c:v>31</c:v>
                </c:pt>
                <c:pt idx="15047">
                  <c:v>28.3</c:v>
                </c:pt>
                <c:pt idx="15048">
                  <c:v>30</c:v>
                </c:pt>
                <c:pt idx="15049">
                  <c:v>29.8</c:v>
                </c:pt>
                <c:pt idx="15050">
                  <c:v>30.4</c:v>
                </c:pt>
                <c:pt idx="15051">
                  <c:v>29.5</c:v>
                </c:pt>
                <c:pt idx="15052">
                  <c:v>30.1</c:v>
                </c:pt>
                <c:pt idx="15053">
                  <c:v>31.5</c:v>
                </c:pt>
                <c:pt idx="15054">
                  <c:v>32</c:v>
                </c:pt>
                <c:pt idx="15055">
                  <c:v>32.5</c:v>
                </c:pt>
                <c:pt idx="15056">
                  <c:v>32.800000000000011</c:v>
                </c:pt>
                <c:pt idx="15057">
                  <c:v>32.5</c:v>
                </c:pt>
                <c:pt idx="15058">
                  <c:v>33.4</c:v>
                </c:pt>
                <c:pt idx="15059">
                  <c:v>33.5</c:v>
                </c:pt>
                <c:pt idx="15060">
                  <c:v>31</c:v>
                </c:pt>
                <c:pt idx="15061">
                  <c:v>34</c:v>
                </c:pt>
                <c:pt idx="15062">
                  <c:v>33.6</c:v>
                </c:pt>
                <c:pt idx="15063">
                  <c:v>33.700000000000003</c:v>
                </c:pt>
                <c:pt idx="15064">
                  <c:v>33.200000000000003</c:v>
                </c:pt>
                <c:pt idx="15065">
                  <c:v>32.9</c:v>
                </c:pt>
                <c:pt idx="15066">
                  <c:v>32.700000000000003</c:v>
                </c:pt>
                <c:pt idx="15067">
                  <c:v>28</c:v>
                </c:pt>
                <c:pt idx="15068">
                  <c:v>33</c:v>
                </c:pt>
                <c:pt idx="15069">
                  <c:v>32</c:v>
                </c:pt>
                <c:pt idx="15070">
                  <c:v>31.5</c:v>
                </c:pt>
                <c:pt idx="15071">
                  <c:v>32.5</c:v>
                </c:pt>
                <c:pt idx="15072">
                  <c:v>34.5</c:v>
                </c:pt>
                <c:pt idx="15073">
                  <c:v>35</c:v>
                </c:pt>
                <c:pt idx="15074">
                  <c:v>29.2</c:v>
                </c:pt>
                <c:pt idx="15075">
                  <c:v>33.300000000000011</c:v>
                </c:pt>
                <c:pt idx="15076">
                  <c:v>34.5</c:v>
                </c:pt>
                <c:pt idx="15077">
                  <c:v>34.5</c:v>
                </c:pt>
                <c:pt idx="15078">
                  <c:v>34</c:v>
                </c:pt>
                <c:pt idx="15079">
                  <c:v>33</c:v>
                </c:pt>
                <c:pt idx="15080">
                  <c:v>34</c:v>
                </c:pt>
                <c:pt idx="15081">
                  <c:v>35.5</c:v>
                </c:pt>
                <c:pt idx="15082">
                  <c:v>36</c:v>
                </c:pt>
                <c:pt idx="15083">
                  <c:v>38.5</c:v>
                </c:pt>
                <c:pt idx="15084">
                  <c:v>39</c:v>
                </c:pt>
                <c:pt idx="15085">
                  <c:v>39.4</c:v>
                </c:pt>
                <c:pt idx="15086">
                  <c:v>39.5</c:v>
                </c:pt>
                <c:pt idx="15087">
                  <c:v>39</c:v>
                </c:pt>
                <c:pt idx="15088">
                  <c:v>37.5</c:v>
                </c:pt>
                <c:pt idx="15089">
                  <c:v>35.5</c:v>
                </c:pt>
                <c:pt idx="15090">
                  <c:v>35.5</c:v>
                </c:pt>
                <c:pt idx="15091">
                  <c:v>37.5</c:v>
                </c:pt>
                <c:pt idx="15092">
                  <c:v>31.2</c:v>
                </c:pt>
                <c:pt idx="15093">
                  <c:v>33.5</c:v>
                </c:pt>
                <c:pt idx="15094">
                  <c:v>36.5</c:v>
                </c:pt>
                <c:pt idx="15095">
                  <c:v>33.5</c:v>
                </c:pt>
                <c:pt idx="15096">
                  <c:v>34.5</c:v>
                </c:pt>
                <c:pt idx="15097">
                  <c:v>34</c:v>
                </c:pt>
                <c:pt idx="15098">
                  <c:v>35</c:v>
                </c:pt>
                <c:pt idx="15099">
                  <c:v>34.9</c:v>
                </c:pt>
                <c:pt idx="15100">
                  <c:v>34</c:v>
                </c:pt>
                <c:pt idx="15101">
                  <c:v>34.5</c:v>
                </c:pt>
                <c:pt idx="15102">
                  <c:v>34.6</c:v>
                </c:pt>
                <c:pt idx="15103">
                  <c:v>33.5</c:v>
                </c:pt>
                <c:pt idx="15104">
                  <c:v>34.5</c:v>
                </c:pt>
                <c:pt idx="15105">
                  <c:v>36.4</c:v>
                </c:pt>
                <c:pt idx="15106">
                  <c:v>37</c:v>
                </c:pt>
                <c:pt idx="15107">
                  <c:v>35</c:v>
                </c:pt>
                <c:pt idx="15108">
                  <c:v>36</c:v>
                </c:pt>
                <c:pt idx="15109">
                  <c:v>35.4</c:v>
                </c:pt>
                <c:pt idx="15110">
                  <c:v>34</c:v>
                </c:pt>
                <c:pt idx="15111">
                  <c:v>36.4</c:v>
                </c:pt>
                <c:pt idx="15112">
                  <c:v>35.5</c:v>
                </c:pt>
                <c:pt idx="15113">
                  <c:v>30.5</c:v>
                </c:pt>
                <c:pt idx="15114">
                  <c:v>37.200000000000003</c:v>
                </c:pt>
                <c:pt idx="15115">
                  <c:v>36.200000000000003</c:v>
                </c:pt>
                <c:pt idx="15116">
                  <c:v>36.5</c:v>
                </c:pt>
                <c:pt idx="15117">
                  <c:v>37</c:v>
                </c:pt>
                <c:pt idx="15118">
                  <c:v>38.5</c:v>
                </c:pt>
                <c:pt idx="15119">
                  <c:v>36.5</c:v>
                </c:pt>
                <c:pt idx="15120">
                  <c:v>35</c:v>
                </c:pt>
                <c:pt idx="15121">
                  <c:v>29.1</c:v>
                </c:pt>
                <c:pt idx="15122">
                  <c:v>31.7</c:v>
                </c:pt>
                <c:pt idx="15123">
                  <c:v>32.5</c:v>
                </c:pt>
                <c:pt idx="15124">
                  <c:v>27.6</c:v>
                </c:pt>
                <c:pt idx="15125">
                  <c:v>32</c:v>
                </c:pt>
                <c:pt idx="15126">
                  <c:v>32.4</c:v>
                </c:pt>
                <c:pt idx="15127">
                  <c:v>32.200000000000003</c:v>
                </c:pt>
                <c:pt idx="15128">
                  <c:v>34.5</c:v>
                </c:pt>
                <c:pt idx="15129">
                  <c:v>35.200000000000003</c:v>
                </c:pt>
                <c:pt idx="15130">
                  <c:v>37.200000000000003</c:v>
                </c:pt>
                <c:pt idx="15131">
                  <c:v>37</c:v>
                </c:pt>
                <c:pt idx="15132">
                  <c:v>34.9</c:v>
                </c:pt>
                <c:pt idx="15133">
                  <c:v>34</c:v>
                </c:pt>
                <c:pt idx="15134">
                  <c:v>34.6</c:v>
                </c:pt>
                <c:pt idx="15135">
                  <c:v>33.4</c:v>
                </c:pt>
                <c:pt idx="15136">
                  <c:v>34</c:v>
                </c:pt>
                <c:pt idx="15137">
                  <c:v>35</c:v>
                </c:pt>
                <c:pt idx="15138">
                  <c:v>34.5</c:v>
                </c:pt>
                <c:pt idx="15139">
                  <c:v>31</c:v>
                </c:pt>
                <c:pt idx="15140">
                  <c:v>35</c:v>
                </c:pt>
                <c:pt idx="15141">
                  <c:v>34.9</c:v>
                </c:pt>
                <c:pt idx="15142">
                  <c:v>33.800000000000011</c:v>
                </c:pt>
                <c:pt idx="15143">
                  <c:v>33.4</c:v>
                </c:pt>
                <c:pt idx="15144">
                  <c:v>35.4</c:v>
                </c:pt>
                <c:pt idx="15145">
                  <c:v>36.9</c:v>
                </c:pt>
                <c:pt idx="15146">
                  <c:v>35.6</c:v>
                </c:pt>
                <c:pt idx="15147">
                  <c:v>35.6</c:v>
                </c:pt>
                <c:pt idx="15148">
                  <c:v>35</c:v>
                </c:pt>
                <c:pt idx="15149">
                  <c:v>33.4</c:v>
                </c:pt>
                <c:pt idx="15150">
                  <c:v>34.9</c:v>
                </c:pt>
                <c:pt idx="15151">
                  <c:v>34.9</c:v>
                </c:pt>
                <c:pt idx="15152">
                  <c:v>34.700000000000003</c:v>
                </c:pt>
                <c:pt idx="15153">
                  <c:v>34.6</c:v>
                </c:pt>
                <c:pt idx="15154">
                  <c:v>29.7</c:v>
                </c:pt>
                <c:pt idx="15155">
                  <c:v>34</c:v>
                </c:pt>
                <c:pt idx="15156">
                  <c:v>34.700000000000003</c:v>
                </c:pt>
                <c:pt idx="15157">
                  <c:v>34.200000000000003</c:v>
                </c:pt>
                <c:pt idx="15158">
                  <c:v>34</c:v>
                </c:pt>
                <c:pt idx="15159">
                  <c:v>29.6</c:v>
                </c:pt>
                <c:pt idx="15160">
                  <c:v>31</c:v>
                </c:pt>
                <c:pt idx="15161">
                  <c:v>30.4</c:v>
                </c:pt>
                <c:pt idx="15162">
                  <c:v>32.5</c:v>
                </c:pt>
                <c:pt idx="15163">
                  <c:v>33.6</c:v>
                </c:pt>
                <c:pt idx="15164">
                  <c:v>33.5</c:v>
                </c:pt>
                <c:pt idx="15165">
                  <c:v>34.5</c:v>
                </c:pt>
                <c:pt idx="15166">
                  <c:v>35</c:v>
                </c:pt>
                <c:pt idx="15167">
                  <c:v>35</c:v>
                </c:pt>
                <c:pt idx="15168">
                  <c:v>35</c:v>
                </c:pt>
                <c:pt idx="15169">
                  <c:v>36</c:v>
                </c:pt>
                <c:pt idx="15170">
                  <c:v>35.700000000000003</c:v>
                </c:pt>
                <c:pt idx="15171">
                  <c:v>36.200000000000003</c:v>
                </c:pt>
                <c:pt idx="15172">
                  <c:v>34.4</c:v>
                </c:pt>
                <c:pt idx="15173">
                  <c:v>32.6</c:v>
                </c:pt>
                <c:pt idx="15174">
                  <c:v>36.4</c:v>
                </c:pt>
                <c:pt idx="15175">
                  <c:v>34</c:v>
                </c:pt>
                <c:pt idx="15176">
                  <c:v>31.2</c:v>
                </c:pt>
                <c:pt idx="15177">
                  <c:v>31.2</c:v>
                </c:pt>
                <c:pt idx="15178">
                  <c:v>27.6</c:v>
                </c:pt>
                <c:pt idx="15179">
                  <c:v>30</c:v>
                </c:pt>
                <c:pt idx="15180">
                  <c:v>32.5</c:v>
                </c:pt>
                <c:pt idx="15181">
                  <c:v>33.4</c:v>
                </c:pt>
                <c:pt idx="15182">
                  <c:v>31.2</c:v>
                </c:pt>
                <c:pt idx="15183">
                  <c:v>32</c:v>
                </c:pt>
                <c:pt idx="15184">
                  <c:v>34</c:v>
                </c:pt>
                <c:pt idx="15185">
                  <c:v>35</c:v>
                </c:pt>
                <c:pt idx="15186">
                  <c:v>32.4</c:v>
                </c:pt>
                <c:pt idx="15187">
                  <c:v>33</c:v>
                </c:pt>
                <c:pt idx="15188">
                  <c:v>33</c:v>
                </c:pt>
                <c:pt idx="15189">
                  <c:v>33.200000000000003</c:v>
                </c:pt>
                <c:pt idx="15190">
                  <c:v>32</c:v>
                </c:pt>
                <c:pt idx="15191">
                  <c:v>30.5</c:v>
                </c:pt>
                <c:pt idx="15192">
                  <c:v>32</c:v>
                </c:pt>
                <c:pt idx="15193">
                  <c:v>34</c:v>
                </c:pt>
                <c:pt idx="15194">
                  <c:v>34.4</c:v>
                </c:pt>
                <c:pt idx="15195">
                  <c:v>35</c:v>
                </c:pt>
                <c:pt idx="15196">
                  <c:v>33.4</c:v>
                </c:pt>
                <c:pt idx="15197">
                  <c:v>34.9</c:v>
                </c:pt>
                <c:pt idx="15198">
                  <c:v>29.9</c:v>
                </c:pt>
                <c:pt idx="15199">
                  <c:v>27</c:v>
                </c:pt>
                <c:pt idx="15200">
                  <c:v>29.5</c:v>
                </c:pt>
                <c:pt idx="15201">
                  <c:v>32.5</c:v>
                </c:pt>
                <c:pt idx="15202">
                  <c:v>32.700000000000003</c:v>
                </c:pt>
                <c:pt idx="15203">
                  <c:v>32.5</c:v>
                </c:pt>
                <c:pt idx="15204">
                  <c:v>34.9</c:v>
                </c:pt>
                <c:pt idx="15205">
                  <c:v>28.5</c:v>
                </c:pt>
                <c:pt idx="15206">
                  <c:v>31</c:v>
                </c:pt>
                <c:pt idx="15207">
                  <c:v>33</c:v>
                </c:pt>
                <c:pt idx="15208">
                  <c:v>33.200000000000003</c:v>
                </c:pt>
                <c:pt idx="15209">
                  <c:v>26.5</c:v>
                </c:pt>
                <c:pt idx="15210">
                  <c:v>30.5</c:v>
                </c:pt>
                <c:pt idx="15211">
                  <c:v>31.8</c:v>
                </c:pt>
                <c:pt idx="15212">
                  <c:v>32</c:v>
                </c:pt>
                <c:pt idx="15213">
                  <c:v>30.5</c:v>
                </c:pt>
                <c:pt idx="15214">
                  <c:v>30.8</c:v>
                </c:pt>
                <c:pt idx="15215">
                  <c:v>32.6</c:v>
                </c:pt>
                <c:pt idx="15216">
                  <c:v>34.5</c:v>
                </c:pt>
                <c:pt idx="15217">
                  <c:v>33</c:v>
                </c:pt>
                <c:pt idx="15218">
                  <c:v>33.5</c:v>
                </c:pt>
                <c:pt idx="15219">
                  <c:v>32.700000000000003</c:v>
                </c:pt>
                <c:pt idx="15220">
                  <c:v>34</c:v>
                </c:pt>
                <c:pt idx="15221">
                  <c:v>34</c:v>
                </c:pt>
                <c:pt idx="15222">
                  <c:v>33.4</c:v>
                </c:pt>
                <c:pt idx="15223">
                  <c:v>29.4</c:v>
                </c:pt>
                <c:pt idx="15224">
                  <c:v>25.7</c:v>
                </c:pt>
                <c:pt idx="15225">
                  <c:v>25.8</c:v>
                </c:pt>
                <c:pt idx="15226">
                  <c:v>28.7</c:v>
                </c:pt>
                <c:pt idx="15227">
                  <c:v>32.800000000000011</c:v>
                </c:pt>
                <c:pt idx="15228">
                  <c:v>30</c:v>
                </c:pt>
                <c:pt idx="15229">
                  <c:v>24.9</c:v>
                </c:pt>
                <c:pt idx="15230">
                  <c:v>29</c:v>
                </c:pt>
                <c:pt idx="15231">
                  <c:v>29.7</c:v>
                </c:pt>
                <c:pt idx="15232">
                  <c:v>27.5</c:v>
                </c:pt>
                <c:pt idx="15233">
                  <c:v>32.5</c:v>
                </c:pt>
                <c:pt idx="15234">
                  <c:v>31.5</c:v>
                </c:pt>
                <c:pt idx="15235">
                  <c:v>32.5</c:v>
                </c:pt>
                <c:pt idx="15236">
                  <c:v>31.7</c:v>
                </c:pt>
                <c:pt idx="15237">
                  <c:v>34.4</c:v>
                </c:pt>
                <c:pt idx="15238">
                  <c:v>32.5</c:v>
                </c:pt>
                <c:pt idx="15239">
                  <c:v>33.4</c:v>
                </c:pt>
                <c:pt idx="15240">
                  <c:v>32.300000000000011</c:v>
                </c:pt>
                <c:pt idx="15241">
                  <c:v>32.5</c:v>
                </c:pt>
                <c:pt idx="15242">
                  <c:v>31.8</c:v>
                </c:pt>
                <c:pt idx="15243">
                  <c:v>31.9</c:v>
                </c:pt>
                <c:pt idx="15244">
                  <c:v>31.5</c:v>
                </c:pt>
                <c:pt idx="15245">
                  <c:v>31</c:v>
                </c:pt>
                <c:pt idx="15246">
                  <c:v>31.2</c:v>
                </c:pt>
                <c:pt idx="15247">
                  <c:v>32.4</c:v>
                </c:pt>
                <c:pt idx="15248">
                  <c:v>32.4</c:v>
                </c:pt>
                <c:pt idx="15249">
                  <c:v>32.200000000000003</c:v>
                </c:pt>
                <c:pt idx="15250">
                  <c:v>32</c:v>
                </c:pt>
                <c:pt idx="15251">
                  <c:v>32.5</c:v>
                </c:pt>
                <c:pt idx="15252">
                  <c:v>32.5</c:v>
                </c:pt>
                <c:pt idx="15253">
                  <c:v>33</c:v>
                </c:pt>
                <c:pt idx="15254">
                  <c:v>31.5</c:v>
                </c:pt>
                <c:pt idx="15255">
                  <c:v>32.9</c:v>
                </c:pt>
                <c:pt idx="15256">
                  <c:v>32</c:v>
                </c:pt>
                <c:pt idx="15257">
                  <c:v>32</c:v>
                </c:pt>
                <c:pt idx="15258">
                  <c:v>30.9</c:v>
                </c:pt>
                <c:pt idx="15259">
                  <c:v>31.4</c:v>
                </c:pt>
                <c:pt idx="15260">
                  <c:v>32.5</c:v>
                </c:pt>
                <c:pt idx="15261">
                  <c:v>31.7</c:v>
                </c:pt>
                <c:pt idx="15262">
                  <c:v>32</c:v>
                </c:pt>
                <c:pt idx="15263">
                  <c:v>32.5</c:v>
                </c:pt>
                <c:pt idx="15264">
                  <c:v>32.5</c:v>
                </c:pt>
                <c:pt idx="15265">
                  <c:v>33</c:v>
                </c:pt>
                <c:pt idx="15266">
                  <c:v>30.6</c:v>
                </c:pt>
                <c:pt idx="15267">
                  <c:v>29</c:v>
                </c:pt>
                <c:pt idx="15268">
                  <c:v>29.9</c:v>
                </c:pt>
                <c:pt idx="15269">
                  <c:v>29.5</c:v>
                </c:pt>
                <c:pt idx="15270">
                  <c:v>31</c:v>
                </c:pt>
                <c:pt idx="15271">
                  <c:v>30.5</c:v>
                </c:pt>
                <c:pt idx="15272">
                  <c:v>30.6</c:v>
                </c:pt>
                <c:pt idx="15273">
                  <c:v>29.5</c:v>
                </c:pt>
                <c:pt idx="15274">
                  <c:v>28</c:v>
                </c:pt>
                <c:pt idx="15275">
                  <c:v>28.4</c:v>
                </c:pt>
                <c:pt idx="15276">
                  <c:v>28</c:v>
                </c:pt>
                <c:pt idx="15277">
                  <c:v>28</c:v>
                </c:pt>
                <c:pt idx="15278">
                  <c:v>28</c:v>
                </c:pt>
                <c:pt idx="15279">
                  <c:v>28.2</c:v>
                </c:pt>
                <c:pt idx="15280">
                  <c:v>28.8</c:v>
                </c:pt>
                <c:pt idx="15281">
                  <c:v>27.4</c:v>
                </c:pt>
                <c:pt idx="15282">
                  <c:v>28</c:v>
                </c:pt>
                <c:pt idx="15283">
                  <c:v>27.1</c:v>
                </c:pt>
                <c:pt idx="15284">
                  <c:v>27.5</c:v>
                </c:pt>
                <c:pt idx="15285">
                  <c:v>26.9</c:v>
                </c:pt>
                <c:pt idx="15286">
                  <c:v>26</c:v>
                </c:pt>
                <c:pt idx="15287">
                  <c:v>27</c:v>
                </c:pt>
                <c:pt idx="15288">
                  <c:v>27.5</c:v>
                </c:pt>
                <c:pt idx="15289">
                  <c:v>26.9</c:v>
                </c:pt>
                <c:pt idx="15290">
                  <c:v>29</c:v>
                </c:pt>
                <c:pt idx="15291">
                  <c:v>27.4</c:v>
                </c:pt>
                <c:pt idx="15292">
                  <c:v>19.8</c:v>
                </c:pt>
                <c:pt idx="15293">
                  <c:v>27</c:v>
                </c:pt>
                <c:pt idx="15294">
                  <c:v>25.6</c:v>
                </c:pt>
                <c:pt idx="15295">
                  <c:v>26.2</c:v>
                </c:pt>
                <c:pt idx="15296">
                  <c:v>27.5</c:v>
                </c:pt>
                <c:pt idx="15297">
                  <c:v>22</c:v>
                </c:pt>
                <c:pt idx="15298">
                  <c:v>25.5</c:v>
                </c:pt>
                <c:pt idx="15299">
                  <c:v>27.5</c:v>
                </c:pt>
                <c:pt idx="15300">
                  <c:v>25.5</c:v>
                </c:pt>
                <c:pt idx="15301">
                  <c:v>24.5</c:v>
                </c:pt>
                <c:pt idx="15302">
                  <c:v>24.5</c:v>
                </c:pt>
                <c:pt idx="15303">
                  <c:v>24.6</c:v>
                </c:pt>
                <c:pt idx="15304">
                  <c:v>24.5</c:v>
                </c:pt>
                <c:pt idx="15305">
                  <c:v>27</c:v>
                </c:pt>
                <c:pt idx="15306">
                  <c:v>25</c:v>
                </c:pt>
                <c:pt idx="15307">
                  <c:v>24.9</c:v>
                </c:pt>
                <c:pt idx="15308">
                  <c:v>24.5</c:v>
                </c:pt>
                <c:pt idx="15309">
                  <c:v>25.6</c:v>
                </c:pt>
                <c:pt idx="15310">
                  <c:v>24.8</c:v>
                </c:pt>
                <c:pt idx="15311">
                  <c:v>25</c:v>
                </c:pt>
                <c:pt idx="15312">
                  <c:v>24</c:v>
                </c:pt>
                <c:pt idx="15313">
                  <c:v>24</c:v>
                </c:pt>
                <c:pt idx="15314">
                  <c:v>24.3</c:v>
                </c:pt>
                <c:pt idx="15315">
                  <c:v>24.5</c:v>
                </c:pt>
                <c:pt idx="15316">
                  <c:v>21.9</c:v>
                </c:pt>
                <c:pt idx="15317">
                  <c:v>22</c:v>
                </c:pt>
                <c:pt idx="15318">
                  <c:v>22.5</c:v>
                </c:pt>
                <c:pt idx="15319">
                  <c:v>22</c:v>
                </c:pt>
                <c:pt idx="15320">
                  <c:v>21.9</c:v>
                </c:pt>
                <c:pt idx="15321">
                  <c:v>22.5</c:v>
                </c:pt>
                <c:pt idx="15322">
                  <c:v>22.4</c:v>
                </c:pt>
                <c:pt idx="15323">
                  <c:v>22.2</c:v>
                </c:pt>
                <c:pt idx="15324">
                  <c:v>22.5</c:v>
                </c:pt>
                <c:pt idx="15325">
                  <c:v>22.4</c:v>
                </c:pt>
                <c:pt idx="15326">
                  <c:v>22</c:v>
                </c:pt>
                <c:pt idx="15327">
                  <c:v>24</c:v>
                </c:pt>
                <c:pt idx="15328">
                  <c:v>21.4</c:v>
                </c:pt>
                <c:pt idx="15329">
                  <c:v>24</c:v>
                </c:pt>
                <c:pt idx="15330">
                  <c:v>24.4</c:v>
                </c:pt>
                <c:pt idx="15331">
                  <c:v>24.6</c:v>
                </c:pt>
                <c:pt idx="15332">
                  <c:v>20</c:v>
                </c:pt>
                <c:pt idx="15333">
                  <c:v>20.6</c:v>
                </c:pt>
                <c:pt idx="15334">
                  <c:v>21.5</c:v>
                </c:pt>
                <c:pt idx="15335">
                  <c:v>24</c:v>
                </c:pt>
                <c:pt idx="15336">
                  <c:v>23.5</c:v>
                </c:pt>
                <c:pt idx="15337">
                  <c:v>15</c:v>
                </c:pt>
                <c:pt idx="15338">
                  <c:v>13.5</c:v>
                </c:pt>
                <c:pt idx="15339">
                  <c:v>14.6</c:v>
                </c:pt>
                <c:pt idx="15340">
                  <c:v>18.5</c:v>
                </c:pt>
                <c:pt idx="15341">
                  <c:v>13.5</c:v>
                </c:pt>
                <c:pt idx="15342">
                  <c:v>19.5</c:v>
                </c:pt>
                <c:pt idx="15343">
                  <c:v>17.399999999999999</c:v>
                </c:pt>
                <c:pt idx="15344">
                  <c:v>17.5</c:v>
                </c:pt>
                <c:pt idx="15345">
                  <c:v>14.5</c:v>
                </c:pt>
                <c:pt idx="15346">
                  <c:v>14.8</c:v>
                </c:pt>
                <c:pt idx="15347">
                  <c:v>12.5</c:v>
                </c:pt>
                <c:pt idx="15348">
                  <c:v>13</c:v>
                </c:pt>
                <c:pt idx="15349">
                  <c:v>11.5</c:v>
                </c:pt>
                <c:pt idx="15350">
                  <c:v>16</c:v>
                </c:pt>
                <c:pt idx="15351">
                  <c:v>19</c:v>
                </c:pt>
                <c:pt idx="15352">
                  <c:v>12</c:v>
                </c:pt>
                <c:pt idx="15353">
                  <c:v>15.3</c:v>
                </c:pt>
                <c:pt idx="15354">
                  <c:v>14.4</c:v>
                </c:pt>
                <c:pt idx="15355">
                  <c:v>10.4</c:v>
                </c:pt>
                <c:pt idx="15356">
                  <c:v>18</c:v>
                </c:pt>
                <c:pt idx="15357">
                  <c:v>16.5</c:v>
                </c:pt>
                <c:pt idx="15358">
                  <c:v>15.5</c:v>
                </c:pt>
                <c:pt idx="15359">
                  <c:v>18.5</c:v>
                </c:pt>
                <c:pt idx="15360">
                  <c:v>12</c:v>
                </c:pt>
                <c:pt idx="15361">
                  <c:v>11.4</c:v>
                </c:pt>
                <c:pt idx="15362">
                  <c:v>10</c:v>
                </c:pt>
                <c:pt idx="15363">
                  <c:v>10.5</c:v>
                </c:pt>
                <c:pt idx="15364">
                  <c:v>17.5</c:v>
                </c:pt>
                <c:pt idx="15365">
                  <c:v>21</c:v>
                </c:pt>
                <c:pt idx="15366">
                  <c:v>20.9</c:v>
                </c:pt>
                <c:pt idx="15367">
                  <c:v>21.4</c:v>
                </c:pt>
                <c:pt idx="15368">
                  <c:v>23.5</c:v>
                </c:pt>
                <c:pt idx="15369">
                  <c:v>16.899999999999999</c:v>
                </c:pt>
                <c:pt idx="15370">
                  <c:v>22.4</c:v>
                </c:pt>
                <c:pt idx="15371">
                  <c:v>23</c:v>
                </c:pt>
                <c:pt idx="15372">
                  <c:v>15.5</c:v>
                </c:pt>
                <c:pt idx="15373">
                  <c:v>15.5</c:v>
                </c:pt>
                <c:pt idx="15374">
                  <c:v>21.5</c:v>
                </c:pt>
                <c:pt idx="15375">
                  <c:v>22.5</c:v>
                </c:pt>
                <c:pt idx="15376">
                  <c:v>22</c:v>
                </c:pt>
                <c:pt idx="15377">
                  <c:v>24</c:v>
                </c:pt>
                <c:pt idx="15378">
                  <c:v>23.5</c:v>
                </c:pt>
                <c:pt idx="15379">
                  <c:v>23</c:v>
                </c:pt>
                <c:pt idx="15380">
                  <c:v>25</c:v>
                </c:pt>
                <c:pt idx="15381">
                  <c:v>24.5</c:v>
                </c:pt>
                <c:pt idx="15382">
                  <c:v>25</c:v>
                </c:pt>
                <c:pt idx="15383">
                  <c:v>24.5</c:v>
                </c:pt>
                <c:pt idx="15384">
                  <c:v>23.3</c:v>
                </c:pt>
                <c:pt idx="15385">
                  <c:v>23.9</c:v>
                </c:pt>
                <c:pt idx="15386">
                  <c:v>23</c:v>
                </c:pt>
                <c:pt idx="15387">
                  <c:v>23</c:v>
                </c:pt>
                <c:pt idx="15388">
                  <c:v>24.5</c:v>
                </c:pt>
                <c:pt idx="15389">
                  <c:v>24.7</c:v>
                </c:pt>
                <c:pt idx="15390">
                  <c:v>18.600000000000001</c:v>
                </c:pt>
                <c:pt idx="15391">
                  <c:v>21.5</c:v>
                </c:pt>
                <c:pt idx="15392">
                  <c:v>22</c:v>
                </c:pt>
                <c:pt idx="15393">
                  <c:v>23.5</c:v>
                </c:pt>
                <c:pt idx="15394">
                  <c:v>24</c:v>
                </c:pt>
                <c:pt idx="15395">
                  <c:v>25.2</c:v>
                </c:pt>
                <c:pt idx="15396">
                  <c:v>25.8</c:v>
                </c:pt>
                <c:pt idx="15397">
                  <c:v>27</c:v>
                </c:pt>
                <c:pt idx="15398">
                  <c:v>27</c:v>
                </c:pt>
                <c:pt idx="15399">
                  <c:v>27.5</c:v>
                </c:pt>
                <c:pt idx="15400">
                  <c:v>27.3</c:v>
                </c:pt>
                <c:pt idx="15401">
                  <c:v>29</c:v>
                </c:pt>
                <c:pt idx="15402">
                  <c:v>27</c:v>
                </c:pt>
                <c:pt idx="15403">
                  <c:v>28</c:v>
                </c:pt>
                <c:pt idx="15404">
                  <c:v>21</c:v>
                </c:pt>
                <c:pt idx="15405">
                  <c:v>21.5</c:v>
                </c:pt>
                <c:pt idx="15406">
                  <c:v>24.5</c:v>
                </c:pt>
                <c:pt idx="15407">
                  <c:v>24.7</c:v>
                </c:pt>
                <c:pt idx="15408">
                  <c:v>24.5</c:v>
                </c:pt>
                <c:pt idx="15409">
                  <c:v>26</c:v>
                </c:pt>
                <c:pt idx="15410">
                  <c:v>28</c:v>
                </c:pt>
                <c:pt idx="15411">
                  <c:v>28.9</c:v>
                </c:pt>
                <c:pt idx="15412">
                  <c:v>28.7</c:v>
                </c:pt>
                <c:pt idx="15413">
                  <c:v>25.2</c:v>
                </c:pt>
                <c:pt idx="15414">
                  <c:v>26</c:v>
                </c:pt>
                <c:pt idx="15415">
                  <c:v>26</c:v>
                </c:pt>
                <c:pt idx="15416">
                  <c:v>29</c:v>
                </c:pt>
                <c:pt idx="15417">
                  <c:v>30.4</c:v>
                </c:pt>
                <c:pt idx="15418">
                  <c:v>30.5</c:v>
                </c:pt>
                <c:pt idx="15419">
                  <c:v>29.5</c:v>
                </c:pt>
                <c:pt idx="15420">
                  <c:v>29</c:v>
                </c:pt>
                <c:pt idx="15421">
                  <c:v>29.5</c:v>
                </c:pt>
                <c:pt idx="15422">
                  <c:v>30</c:v>
                </c:pt>
                <c:pt idx="15423">
                  <c:v>30</c:v>
                </c:pt>
                <c:pt idx="15424">
                  <c:v>30.5</c:v>
                </c:pt>
                <c:pt idx="15425">
                  <c:v>29.5</c:v>
                </c:pt>
                <c:pt idx="15426">
                  <c:v>31.5</c:v>
                </c:pt>
                <c:pt idx="15427">
                  <c:v>31.5</c:v>
                </c:pt>
                <c:pt idx="15428">
                  <c:v>32</c:v>
                </c:pt>
                <c:pt idx="15429">
                  <c:v>32.9</c:v>
                </c:pt>
                <c:pt idx="15430">
                  <c:v>25.5</c:v>
                </c:pt>
                <c:pt idx="15431">
                  <c:v>32.200000000000003</c:v>
                </c:pt>
                <c:pt idx="15432">
                  <c:v>32.5</c:v>
                </c:pt>
                <c:pt idx="15433">
                  <c:v>33.200000000000003</c:v>
                </c:pt>
                <c:pt idx="15434">
                  <c:v>33</c:v>
                </c:pt>
                <c:pt idx="15435">
                  <c:v>25.2</c:v>
                </c:pt>
                <c:pt idx="15436">
                  <c:v>33.5</c:v>
                </c:pt>
                <c:pt idx="15437">
                  <c:v>34</c:v>
                </c:pt>
                <c:pt idx="15438">
                  <c:v>35</c:v>
                </c:pt>
                <c:pt idx="15439">
                  <c:v>36.6</c:v>
                </c:pt>
                <c:pt idx="15440">
                  <c:v>35</c:v>
                </c:pt>
                <c:pt idx="15441">
                  <c:v>36</c:v>
                </c:pt>
                <c:pt idx="15442">
                  <c:v>36.6</c:v>
                </c:pt>
                <c:pt idx="15443">
                  <c:v>37</c:v>
                </c:pt>
                <c:pt idx="15444">
                  <c:v>38.700000000000003</c:v>
                </c:pt>
                <c:pt idx="15445">
                  <c:v>37</c:v>
                </c:pt>
                <c:pt idx="15446">
                  <c:v>37.6</c:v>
                </c:pt>
                <c:pt idx="15447">
                  <c:v>36</c:v>
                </c:pt>
                <c:pt idx="15448">
                  <c:v>37</c:v>
                </c:pt>
                <c:pt idx="15449">
                  <c:v>38</c:v>
                </c:pt>
                <c:pt idx="15450">
                  <c:v>36.700000000000003</c:v>
                </c:pt>
                <c:pt idx="15451">
                  <c:v>36.6</c:v>
                </c:pt>
                <c:pt idx="15452">
                  <c:v>37.200000000000003</c:v>
                </c:pt>
                <c:pt idx="15453">
                  <c:v>37</c:v>
                </c:pt>
                <c:pt idx="15454">
                  <c:v>38</c:v>
                </c:pt>
                <c:pt idx="15455">
                  <c:v>36.5</c:v>
                </c:pt>
                <c:pt idx="15456">
                  <c:v>37.5</c:v>
                </c:pt>
                <c:pt idx="15457">
                  <c:v>39.5</c:v>
                </c:pt>
                <c:pt idx="15458">
                  <c:v>35.6</c:v>
                </c:pt>
                <c:pt idx="15459">
                  <c:v>36.4</c:v>
                </c:pt>
                <c:pt idx="15460">
                  <c:v>33.6</c:v>
                </c:pt>
                <c:pt idx="15461">
                  <c:v>35.6</c:v>
                </c:pt>
                <c:pt idx="15462">
                  <c:v>34.300000000000011</c:v>
                </c:pt>
                <c:pt idx="15463">
                  <c:v>35.200000000000003</c:v>
                </c:pt>
                <c:pt idx="15464">
                  <c:v>34.5</c:v>
                </c:pt>
                <c:pt idx="15465">
                  <c:v>33.5</c:v>
                </c:pt>
                <c:pt idx="15466">
                  <c:v>35.9</c:v>
                </c:pt>
                <c:pt idx="15467">
                  <c:v>36.6</c:v>
                </c:pt>
                <c:pt idx="15468">
                  <c:v>38</c:v>
                </c:pt>
                <c:pt idx="15469">
                  <c:v>37.5</c:v>
                </c:pt>
                <c:pt idx="15470">
                  <c:v>37.800000000000011</c:v>
                </c:pt>
                <c:pt idx="15471">
                  <c:v>37.5</c:v>
                </c:pt>
                <c:pt idx="15472">
                  <c:v>35</c:v>
                </c:pt>
                <c:pt idx="15473">
                  <c:v>36</c:v>
                </c:pt>
                <c:pt idx="15474">
                  <c:v>35</c:v>
                </c:pt>
                <c:pt idx="15475">
                  <c:v>36.6</c:v>
                </c:pt>
                <c:pt idx="15476">
                  <c:v>37.300000000000011</c:v>
                </c:pt>
                <c:pt idx="15477">
                  <c:v>37.200000000000003</c:v>
                </c:pt>
                <c:pt idx="15478">
                  <c:v>39</c:v>
                </c:pt>
                <c:pt idx="15479">
                  <c:v>39</c:v>
                </c:pt>
                <c:pt idx="15480">
                  <c:v>38.5</c:v>
                </c:pt>
                <c:pt idx="15481">
                  <c:v>36.9</c:v>
                </c:pt>
                <c:pt idx="15482">
                  <c:v>35</c:v>
                </c:pt>
                <c:pt idx="15483">
                  <c:v>38.4</c:v>
                </c:pt>
                <c:pt idx="15484">
                  <c:v>38</c:v>
                </c:pt>
                <c:pt idx="15485">
                  <c:v>37.9</c:v>
                </c:pt>
                <c:pt idx="15486">
                  <c:v>38.6</c:v>
                </c:pt>
                <c:pt idx="15487">
                  <c:v>36.200000000000003</c:v>
                </c:pt>
                <c:pt idx="15488">
                  <c:v>39.5</c:v>
                </c:pt>
                <c:pt idx="15489">
                  <c:v>41.4</c:v>
                </c:pt>
                <c:pt idx="15490">
                  <c:v>41.5</c:v>
                </c:pt>
                <c:pt idx="15491">
                  <c:v>39.9</c:v>
                </c:pt>
                <c:pt idx="15492">
                  <c:v>39.5</c:v>
                </c:pt>
                <c:pt idx="15493">
                  <c:v>40.5</c:v>
                </c:pt>
                <c:pt idx="15494">
                  <c:v>40</c:v>
                </c:pt>
                <c:pt idx="15495">
                  <c:v>40.6</c:v>
                </c:pt>
                <c:pt idx="15496">
                  <c:v>40.5</c:v>
                </c:pt>
                <c:pt idx="15497">
                  <c:v>36.5</c:v>
                </c:pt>
                <c:pt idx="15498">
                  <c:v>37.300000000000011</c:v>
                </c:pt>
                <c:pt idx="15499">
                  <c:v>26.8</c:v>
                </c:pt>
                <c:pt idx="15500">
                  <c:v>31.9</c:v>
                </c:pt>
                <c:pt idx="15501">
                  <c:v>32.9</c:v>
                </c:pt>
                <c:pt idx="15502">
                  <c:v>34.800000000000011</c:v>
                </c:pt>
                <c:pt idx="15503">
                  <c:v>36.9</c:v>
                </c:pt>
                <c:pt idx="15504">
                  <c:v>36.800000000000011</c:v>
                </c:pt>
                <c:pt idx="15505">
                  <c:v>37.4</c:v>
                </c:pt>
                <c:pt idx="15506">
                  <c:v>38.4</c:v>
                </c:pt>
                <c:pt idx="15507">
                  <c:v>34</c:v>
                </c:pt>
                <c:pt idx="15508">
                  <c:v>34</c:v>
                </c:pt>
                <c:pt idx="15509">
                  <c:v>34.5</c:v>
                </c:pt>
                <c:pt idx="15510">
                  <c:v>31.5</c:v>
                </c:pt>
                <c:pt idx="15511">
                  <c:v>33.9</c:v>
                </c:pt>
                <c:pt idx="15512">
                  <c:v>33.9</c:v>
                </c:pt>
                <c:pt idx="15513">
                  <c:v>35</c:v>
                </c:pt>
                <c:pt idx="15514">
                  <c:v>32.5</c:v>
                </c:pt>
                <c:pt idx="15515">
                  <c:v>32.5</c:v>
                </c:pt>
                <c:pt idx="15516">
                  <c:v>30</c:v>
                </c:pt>
                <c:pt idx="15517">
                  <c:v>33.200000000000003</c:v>
                </c:pt>
                <c:pt idx="15518">
                  <c:v>32.200000000000003</c:v>
                </c:pt>
                <c:pt idx="15519">
                  <c:v>33</c:v>
                </c:pt>
                <c:pt idx="15520">
                  <c:v>31.5</c:v>
                </c:pt>
                <c:pt idx="15521">
                  <c:v>31.2</c:v>
                </c:pt>
                <c:pt idx="15522">
                  <c:v>32.9</c:v>
                </c:pt>
                <c:pt idx="15523">
                  <c:v>33.9</c:v>
                </c:pt>
                <c:pt idx="15524">
                  <c:v>33</c:v>
                </c:pt>
                <c:pt idx="15525">
                  <c:v>33</c:v>
                </c:pt>
                <c:pt idx="15526">
                  <c:v>31</c:v>
                </c:pt>
                <c:pt idx="15527">
                  <c:v>31.5</c:v>
                </c:pt>
                <c:pt idx="15528">
                  <c:v>33.4</c:v>
                </c:pt>
                <c:pt idx="15529">
                  <c:v>33.4</c:v>
                </c:pt>
                <c:pt idx="15530">
                  <c:v>33</c:v>
                </c:pt>
                <c:pt idx="15531">
                  <c:v>30.5</c:v>
                </c:pt>
                <c:pt idx="15532">
                  <c:v>27</c:v>
                </c:pt>
                <c:pt idx="15533">
                  <c:v>26.4</c:v>
                </c:pt>
                <c:pt idx="15534">
                  <c:v>29.9</c:v>
                </c:pt>
                <c:pt idx="15535">
                  <c:v>32.4</c:v>
                </c:pt>
                <c:pt idx="15536">
                  <c:v>31.1</c:v>
                </c:pt>
                <c:pt idx="15537">
                  <c:v>33.5</c:v>
                </c:pt>
                <c:pt idx="15538">
                  <c:v>33</c:v>
                </c:pt>
                <c:pt idx="15539">
                  <c:v>33.800000000000011</c:v>
                </c:pt>
                <c:pt idx="15540">
                  <c:v>32.9</c:v>
                </c:pt>
                <c:pt idx="15541">
                  <c:v>32.6</c:v>
                </c:pt>
                <c:pt idx="15542">
                  <c:v>27.4</c:v>
                </c:pt>
                <c:pt idx="15543">
                  <c:v>32.6</c:v>
                </c:pt>
                <c:pt idx="15544">
                  <c:v>33.5</c:v>
                </c:pt>
                <c:pt idx="15545">
                  <c:v>33.5</c:v>
                </c:pt>
                <c:pt idx="15546">
                  <c:v>35</c:v>
                </c:pt>
                <c:pt idx="15547">
                  <c:v>36</c:v>
                </c:pt>
                <c:pt idx="15548">
                  <c:v>35</c:v>
                </c:pt>
                <c:pt idx="15549">
                  <c:v>34.4</c:v>
                </c:pt>
                <c:pt idx="15550">
                  <c:v>33</c:v>
                </c:pt>
                <c:pt idx="15551">
                  <c:v>33.6</c:v>
                </c:pt>
                <c:pt idx="15552">
                  <c:v>29.5</c:v>
                </c:pt>
                <c:pt idx="15553">
                  <c:v>26.5</c:v>
                </c:pt>
                <c:pt idx="15554">
                  <c:v>31</c:v>
                </c:pt>
                <c:pt idx="15555">
                  <c:v>31</c:v>
                </c:pt>
                <c:pt idx="15556">
                  <c:v>32</c:v>
                </c:pt>
                <c:pt idx="15557">
                  <c:v>33</c:v>
                </c:pt>
                <c:pt idx="15558">
                  <c:v>34</c:v>
                </c:pt>
                <c:pt idx="15559">
                  <c:v>34</c:v>
                </c:pt>
                <c:pt idx="15560">
                  <c:v>35.5</c:v>
                </c:pt>
                <c:pt idx="15561">
                  <c:v>33.5</c:v>
                </c:pt>
                <c:pt idx="15562">
                  <c:v>28.5</c:v>
                </c:pt>
                <c:pt idx="15563">
                  <c:v>31.6</c:v>
                </c:pt>
                <c:pt idx="15564">
                  <c:v>34</c:v>
                </c:pt>
                <c:pt idx="15565">
                  <c:v>31</c:v>
                </c:pt>
                <c:pt idx="15566">
                  <c:v>31.9</c:v>
                </c:pt>
                <c:pt idx="15567">
                  <c:v>31.6</c:v>
                </c:pt>
                <c:pt idx="15568">
                  <c:v>33</c:v>
                </c:pt>
                <c:pt idx="15569">
                  <c:v>31.5</c:v>
                </c:pt>
                <c:pt idx="15570">
                  <c:v>32.200000000000003</c:v>
                </c:pt>
                <c:pt idx="15571">
                  <c:v>26.3</c:v>
                </c:pt>
                <c:pt idx="15572">
                  <c:v>26.6</c:v>
                </c:pt>
                <c:pt idx="15573">
                  <c:v>27.9</c:v>
                </c:pt>
                <c:pt idx="15574">
                  <c:v>32.5</c:v>
                </c:pt>
                <c:pt idx="15575">
                  <c:v>33.5</c:v>
                </c:pt>
                <c:pt idx="15576">
                  <c:v>33</c:v>
                </c:pt>
                <c:pt idx="15577">
                  <c:v>32.200000000000003</c:v>
                </c:pt>
                <c:pt idx="15578">
                  <c:v>33</c:v>
                </c:pt>
                <c:pt idx="15579">
                  <c:v>31.9</c:v>
                </c:pt>
                <c:pt idx="15580">
                  <c:v>32.700000000000003</c:v>
                </c:pt>
                <c:pt idx="15581">
                  <c:v>33</c:v>
                </c:pt>
                <c:pt idx="15582">
                  <c:v>31</c:v>
                </c:pt>
                <c:pt idx="15583">
                  <c:v>33.4</c:v>
                </c:pt>
                <c:pt idx="15584">
                  <c:v>32.5</c:v>
                </c:pt>
                <c:pt idx="15585">
                  <c:v>29.5</c:v>
                </c:pt>
                <c:pt idx="15586">
                  <c:v>28.9</c:v>
                </c:pt>
                <c:pt idx="15587">
                  <c:v>31.4</c:v>
                </c:pt>
                <c:pt idx="15588">
                  <c:v>32.9</c:v>
                </c:pt>
                <c:pt idx="15589">
                  <c:v>28</c:v>
                </c:pt>
                <c:pt idx="15590">
                  <c:v>28.5</c:v>
                </c:pt>
                <c:pt idx="15591">
                  <c:v>33.6</c:v>
                </c:pt>
                <c:pt idx="15592">
                  <c:v>31</c:v>
                </c:pt>
                <c:pt idx="15593">
                  <c:v>30.9</c:v>
                </c:pt>
                <c:pt idx="15594">
                  <c:v>32.6</c:v>
                </c:pt>
                <c:pt idx="15595">
                  <c:v>33</c:v>
                </c:pt>
                <c:pt idx="15596">
                  <c:v>32.800000000000011</c:v>
                </c:pt>
                <c:pt idx="15597">
                  <c:v>31.4</c:v>
                </c:pt>
                <c:pt idx="15598">
                  <c:v>33.5</c:v>
                </c:pt>
                <c:pt idx="15599">
                  <c:v>32.200000000000003</c:v>
                </c:pt>
                <c:pt idx="15600">
                  <c:v>29.5</c:v>
                </c:pt>
                <c:pt idx="15601">
                  <c:v>27</c:v>
                </c:pt>
                <c:pt idx="15602">
                  <c:v>28.2</c:v>
                </c:pt>
                <c:pt idx="15603">
                  <c:v>32.200000000000003</c:v>
                </c:pt>
                <c:pt idx="15604">
                  <c:v>33.200000000000003</c:v>
                </c:pt>
                <c:pt idx="15605">
                  <c:v>32.200000000000003</c:v>
                </c:pt>
                <c:pt idx="15606">
                  <c:v>29.6</c:v>
                </c:pt>
                <c:pt idx="15607">
                  <c:v>25.5</c:v>
                </c:pt>
                <c:pt idx="15608">
                  <c:v>25.4</c:v>
                </c:pt>
                <c:pt idx="15609">
                  <c:v>25.5</c:v>
                </c:pt>
                <c:pt idx="15610">
                  <c:v>31.6</c:v>
                </c:pt>
                <c:pt idx="15611">
                  <c:v>32.5</c:v>
                </c:pt>
                <c:pt idx="15612">
                  <c:v>32.5</c:v>
                </c:pt>
                <c:pt idx="15613">
                  <c:v>32.300000000000011</c:v>
                </c:pt>
                <c:pt idx="15614">
                  <c:v>30.5</c:v>
                </c:pt>
                <c:pt idx="15615">
                  <c:v>31.5</c:v>
                </c:pt>
                <c:pt idx="15616">
                  <c:v>31</c:v>
                </c:pt>
                <c:pt idx="15617">
                  <c:v>31.5</c:v>
                </c:pt>
                <c:pt idx="15618">
                  <c:v>32</c:v>
                </c:pt>
                <c:pt idx="15619">
                  <c:v>32.5</c:v>
                </c:pt>
                <c:pt idx="15620">
                  <c:v>33</c:v>
                </c:pt>
                <c:pt idx="15621">
                  <c:v>32.5</c:v>
                </c:pt>
                <c:pt idx="15622">
                  <c:v>31.5</c:v>
                </c:pt>
                <c:pt idx="15623">
                  <c:v>30.5</c:v>
                </c:pt>
                <c:pt idx="15624">
                  <c:v>31.9</c:v>
                </c:pt>
                <c:pt idx="15625">
                  <c:v>31.4</c:v>
                </c:pt>
                <c:pt idx="15626">
                  <c:v>32</c:v>
                </c:pt>
                <c:pt idx="15627">
                  <c:v>31.5</c:v>
                </c:pt>
                <c:pt idx="15628">
                  <c:v>31</c:v>
                </c:pt>
                <c:pt idx="15629">
                  <c:v>30.4</c:v>
                </c:pt>
                <c:pt idx="15630">
                  <c:v>31.5</c:v>
                </c:pt>
                <c:pt idx="15631">
                  <c:v>32.5</c:v>
                </c:pt>
                <c:pt idx="15632">
                  <c:v>32</c:v>
                </c:pt>
                <c:pt idx="15633">
                  <c:v>32</c:v>
                </c:pt>
                <c:pt idx="15634">
                  <c:v>31</c:v>
                </c:pt>
                <c:pt idx="15635">
                  <c:v>31</c:v>
                </c:pt>
                <c:pt idx="15636">
                  <c:v>29.5</c:v>
                </c:pt>
                <c:pt idx="15637">
                  <c:v>29.5</c:v>
                </c:pt>
                <c:pt idx="15638">
                  <c:v>29</c:v>
                </c:pt>
                <c:pt idx="15639">
                  <c:v>29.2</c:v>
                </c:pt>
                <c:pt idx="15640">
                  <c:v>29.5</c:v>
                </c:pt>
                <c:pt idx="15641">
                  <c:v>28.6</c:v>
                </c:pt>
                <c:pt idx="15642">
                  <c:v>31</c:v>
                </c:pt>
                <c:pt idx="15643">
                  <c:v>31.4</c:v>
                </c:pt>
                <c:pt idx="15644">
                  <c:v>31</c:v>
                </c:pt>
                <c:pt idx="15645">
                  <c:v>30.5</c:v>
                </c:pt>
                <c:pt idx="15646">
                  <c:v>30</c:v>
                </c:pt>
                <c:pt idx="15647">
                  <c:v>30.7</c:v>
                </c:pt>
                <c:pt idx="15648">
                  <c:v>30.6</c:v>
                </c:pt>
                <c:pt idx="15649">
                  <c:v>27.6</c:v>
                </c:pt>
                <c:pt idx="15650">
                  <c:v>29</c:v>
                </c:pt>
                <c:pt idx="15651">
                  <c:v>29.5</c:v>
                </c:pt>
                <c:pt idx="15652">
                  <c:v>28</c:v>
                </c:pt>
                <c:pt idx="15653">
                  <c:v>28.4</c:v>
                </c:pt>
                <c:pt idx="15654">
                  <c:v>22.9</c:v>
                </c:pt>
                <c:pt idx="15655">
                  <c:v>25.5</c:v>
                </c:pt>
                <c:pt idx="15656">
                  <c:v>28</c:v>
                </c:pt>
                <c:pt idx="15657">
                  <c:v>26.5</c:v>
                </c:pt>
                <c:pt idx="15658">
                  <c:v>27.6</c:v>
                </c:pt>
                <c:pt idx="15659">
                  <c:v>21</c:v>
                </c:pt>
                <c:pt idx="15660">
                  <c:v>27.6</c:v>
                </c:pt>
                <c:pt idx="15661">
                  <c:v>27</c:v>
                </c:pt>
                <c:pt idx="15662">
                  <c:v>24</c:v>
                </c:pt>
                <c:pt idx="15663">
                  <c:v>26.5</c:v>
                </c:pt>
                <c:pt idx="15664">
                  <c:v>26</c:v>
                </c:pt>
                <c:pt idx="15665">
                  <c:v>26.6</c:v>
                </c:pt>
                <c:pt idx="15666">
                  <c:v>25</c:v>
                </c:pt>
                <c:pt idx="15667">
                  <c:v>25</c:v>
                </c:pt>
                <c:pt idx="15668">
                  <c:v>25.4</c:v>
                </c:pt>
                <c:pt idx="15669">
                  <c:v>24</c:v>
                </c:pt>
                <c:pt idx="15670">
                  <c:v>26.5</c:v>
                </c:pt>
                <c:pt idx="15671">
                  <c:v>25</c:v>
                </c:pt>
                <c:pt idx="15672">
                  <c:v>25</c:v>
                </c:pt>
                <c:pt idx="15673">
                  <c:v>23.6</c:v>
                </c:pt>
                <c:pt idx="15674">
                  <c:v>23.5</c:v>
                </c:pt>
                <c:pt idx="15675">
                  <c:v>23.4</c:v>
                </c:pt>
                <c:pt idx="15676">
                  <c:v>23.5</c:v>
                </c:pt>
                <c:pt idx="15677">
                  <c:v>22.5</c:v>
                </c:pt>
                <c:pt idx="15678">
                  <c:v>22.6</c:v>
                </c:pt>
                <c:pt idx="15679">
                  <c:v>22.9</c:v>
                </c:pt>
                <c:pt idx="15680">
                  <c:v>23.2</c:v>
                </c:pt>
                <c:pt idx="15681">
                  <c:v>23</c:v>
                </c:pt>
                <c:pt idx="15682">
                  <c:v>21.5</c:v>
                </c:pt>
                <c:pt idx="15683">
                  <c:v>21.5</c:v>
                </c:pt>
                <c:pt idx="15684">
                  <c:v>21</c:v>
                </c:pt>
                <c:pt idx="15685">
                  <c:v>20.9</c:v>
                </c:pt>
                <c:pt idx="15686">
                  <c:v>21.7</c:v>
                </c:pt>
                <c:pt idx="15687">
                  <c:v>22.5</c:v>
                </c:pt>
                <c:pt idx="15688">
                  <c:v>23.5</c:v>
                </c:pt>
                <c:pt idx="15689">
                  <c:v>26.3</c:v>
                </c:pt>
                <c:pt idx="15690">
                  <c:v>23.6</c:v>
                </c:pt>
                <c:pt idx="15691">
                  <c:v>23</c:v>
                </c:pt>
                <c:pt idx="15692">
                  <c:v>24.3</c:v>
                </c:pt>
                <c:pt idx="15693">
                  <c:v>20.7</c:v>
                </c:pt>
                <c:pt idx="15694">
                  <c:v>23.5</c:v>
                </c:pt>
                <c:pt idx="15695">
                  <c:v>23</c:v>
                </c:pt>
                <c:pt idx="15696">
                  <c:v>20.5</c:v>
                </c:pt>
                <c:pt idx="15697">
                  <c:v>18.3</c:v>
                </c:pt>
                <c:pt idx="15698">
                  <c:v>22</c:v>
                </c:pt>
                <c:pt idx="15699">
                  <c:v>21.9</c:v>
                </c:pt>
                <c:pt idx="15700">
                  <c:v>14.3</c:v>
                </c:pt>
                <c:pt idx="15701">
                  <c:v>19.600000000000001</c:v>
                </c:pt>
                <c:pt idx="15702">
                  <c:v>14.5</c:v>
                </c:pt>
                <c:pt idx="15703">
                  <c:v>19.5</c:v>
                </c:pt>
                <c:pt idx="15704">
                  <c:v>12.9</c:v>
                </c:pt>
              </c:numCache>
            </c:numRef>
          </c:xVal>
          <c:yVal>
            <c:numRef>
              <c:f>OBS_Modal_data!$G$2:$G$15706</c:f>
              <c:numCache>
                <c:formatCode>General</c:formatCode>
                <c:ptCount val="15705"/>
                <c:pt idx="730">
                  <c:v>21.602215097790875</c:v>
                </c:pt>
                <c:pt idx="731">
                  <c:v>21.991215097790878</c:v>
                </c:pt>
                <c:pt idx="732">
                  <c:v>28.892115097790878</c:v>
                </c:pt>
                <c:pt idx="733">
                  <c:v>13.640415097790873</c:v>
                </c:pt>
                <c:pt idx="734">
                  <c:v>10.44623088726456</c:v>
                </c:pt>
                <c:pt idx="735">
                  <c:v>22.127315097790881</c:v>
                </c:pt>
                <c:pt idx="736">
                  <c:v>11.358757203054035</c:v>
                </c:pt>
                <c:pt idx="737">
                  <c:v>22.141515097790879</c:v>
                </c:pt>
                <c:pt idx="738">
                  <c:v>30.811965097790878</c:v>
                </c:pt>
                <c:pt idx="739">
                  <c:v>10.732515097790875</c:v>
                </c:pt>
                <c:pt idx="740">
                  <c:v>17.048215097790877</c:v>
                </c:pt>
                <c:pt idx="741">
                  <c:v>32.595465097790878</c:v>
                </c:pt>
                <c:pt idx="742">
                  <c:v>21.890715097790874</c:v>
                </c:pt>
                <c:pt idx="743">
                  <c:v>13.180115097790873</c:v>
                </c:pt>
                <c:pt idx="744">
                  <c:v>21.345809834632977</c:v>
                </c:pt>
                <c:pt idx="745">
                  <c:v>18.00802036094877</c:v>
                </c:pt>
                <c:pt idx="746">
                  <c:v>9.13644141358035</c:v>
                </c:pt>
                <c:pt idx="747">
                  <c:v>15.398215097790873</c:v>
                </c:pt>
                <c:pt idx="748">
                  <c:v>11.869178255685615</c:v>
                </c:pt>
                <c:pt idx="749">
                  <c:v>19.252178255685614</c:v>
                </c:pt>
                <c:pt idx="750">
                  <c:v>8.6140729925277171</c:v>
                </c:pt>
                <c:pt idx="751">
                  <c:v>16.772265097790875</c:v>
                </c:pt>
                <c:pt idx="752">
                  <c:v>16.377465097790878</c:v>
                </c:pt>
                <c:pt idx="753">
                  <c:v>20.225015097790877</c:v>
                </c:pt>
                <c:pt idx="754">
                  <c:v>12.720565097790873</c:v>
                </c:pt>
                <c:pt idx="755">
                  <c:v>19.579757203054033</c:v>
                </c:pt>
                <c:pt idx="756">
                  <c:v>15.335415097790873</c:v>
                </c:pt>
                <c:pt idx="757">
                  <c:v>19.780215097790872</c:v>
                </c:pt>
                <c:pt idx="758">
                  <c:v>16.912165097790879</c:v>
                </c:pt>
                <c:pt idx="759">
                  <c:v>33.049565097790875</c:v>
                </c:pt>
                <c:pt idx="760">
                  <c:v>15.243265097790875</c:v>
                </c:pt>
                <c:pt idx="761">
                  <c:v>24.254210013836182</c:v>
                </c:pt>
                <c:pt idx="762">
                  <c:v>26.91671001383618</c:v>
                </c:pt>
                <c:pt idx="763">
                  <c:v>37.921210013836166</c:v>
                </c:pt>
                <c:pt idx="764">
                  <c:v>13.335549487520391</c:v>
                </c:pt>
                <c:pt idx="765">
                  <c:v>30.155654750678288</c:v>
                </c:pt>
                <c:pt idx="766">
                  <c:v>24.671810013836186</c:v>
                </c:pt>
                <c:pt idx="767">
                  <c:v>16.232075803309858</c:v>
                </c:pt>
                <c:pt idx="768">
                  <c:v>32.303760013836168</c:v>
                </c:pt>
                <c:pt idx="769">
                  <c:v>35.649391592783545</c:v>
                </c:pt>
                <c:pt idx="770">
                  <c:v>17.138865276994075</c:v>
                </c:pt>
                <c:pt idx="771">
                  <c:v>18.118410013836183</c:v>
                </c:pt>
                <c:pt idx="772">
                  <c:v>17.453460013836178</c:v>
                </c:pt>
                <c:pt idx="773">
                  <c:v>34.864010013836172</c:v>
                </c:pt>
                <c:pt idx="774">
                  <c:v>13.674860013836177</c:v>
                </c:pt>
                <c:pt idx="775">
                  <c:v>26.061602119099334</c:v>
                </c:pt>
                <c:pt idx="776">
                  <c:v>30.60141001383618</c:v>
                </c:pt>
                <c:pt idx="777">
                  <c:v>29.577160013836178</c:v>
                </c:pt>
                <c:pt idx="778">
                  <c:v>26.838660013836179</c:v>
                </c:pt>
                <c:pt idx="779">
                  <c:v>19.902210013836179</c:v>
                </c:pt>
                <c:pt idx="780">
                  <c:v>17.165710013836179</c:v>
                </c:pt>
                <c:pt idx="781">
                  <c:v>22.55561001383618</c:v>
                </c:pt>
                <c:pt idx="782">
                  <c:v>27.670181066467755</c:v>
                </c:pt>
                <c:pt idx="783">
                  <c:v>12.038860013836176</c:v>
                </c:pt>
                <c:pt idx="784">
                  <c:v>31.651460013836186</c:v>
                </c:pt>
                <c:pt idx="785">
                  <c:v>27.907707382257229</c:v>
                </c:pt>
                <c:pt idx="786">
                  <c:v>27.987210013836176</c:v>
                </c:pt>
                <c:pt idx="787">
                  <c:v>27.53966001383618</c:v>
                </c:pt>
                <c:pt idx="788">
                  <c:v>22.803810013836181</c:v>
                </c:pt>
                <c:pt idx="789">
                  <c:v>39.867646276017233</c:v>
                </c:pt>
                <c:pt idx="790">
                  <c:v>38.099030486543555</c:v>
                </c:pt>
                <c:pt idx="791">
                  <c:v>35.068556802333028</c:v>
                </c:pt>
                <c:pt idx="792">
                  <c:v>23.760946276017229</c:v>
                </c:pt>
                <c:pt idx="793">
                  <c:v>35.635046276017235</c:v>
                </c:pt>
                <c:pt idx="794">
                  <c:v>26.438556802333018</c:v>
                </c:pt>
                <c:pt idx="795">
                  <c:v>24.063030486543546</c:v>
                </c:pt>
                <c:pt idx="796">
                  <c:v>17.893188381280392</c:v>
                </c:pt>
                <c:pt idx="797">
                  <c:v>27.928846276017225</c:v>
                </c:pt>
                <c:pt idx="798">
                  <c:v>16.174556802333026</c:v>
                </c:pt>
                <c:pt idx="799">
                  <c:v>23.550546276017229</c:v>
                </c:pt>
                <c:pt idx="800">
                  <c:v>43.40714627601723</c:v>
                </c:pt>
                <c:pt idx="801">
                  <c:v>23.672872591806708</c:v>
                </c:pt>
                <c:pt idx="802">
                  <c:v>30.62334627601723</c:v>
                </c:pt>
                <c:pt idx="803">
                  <c:v>25.92599627601723</c:v>
                </c:pt>
                <c:pt idx="804">
                  <c:v>24.949046276017224</c:v>
                </c:pt>
                <c:pt idx="805">
                  <c:v>23.92018838128039</c:v>
                </c:pt>
                <c:pt idx="806">
                  <c:v>19.172546276017229</c:v>
                </c:pt>
                <c:pt idx="807">
                  <c:v>29.71487259180671</c:v>
                </c:pt>
                <c:pt idx="808">
                  <c:v>26.56987259180671</c:v>
                </c:pt>
                <c:pt idx="809">
                  <c:v>27.384451539175128</c:v>
                </c:pt>
                <c:pt idx="810">
                  <c:v>38.150646276017227</c:v>
                </c:pt>
                <c:pt idx="811">
                  <c:v>21.478096276017226</c:v>
                </c:pt>
                <c:pt idx="812">
                  <c:v>19.402996276017227</c:v>
                </c:pt>
                <c:pt idx="813">
                  <c:v>41.141083118122495</c:v>
                </c:pt>
                <c:pt idx="814">
                  <c:v>44.756446276017222</c:v>
                </c:pt>
                <c:pt idx="815">
                  <c:v>32.326696276017231</c:v>
                </c:pt>
                <c:pt idx="816">
                  <c:v>30.804346276017228</c:v>
                </c:pt>
                <c:pt idx="817">
                  <c:v>29.900396276017226</c:v>
                </c:pt>
                <c:pt idx="818">
                  <c:v>21.013146276017228</c:v>
                </c:pt>
                <c:pt idx="819">
                  <c:v>32.186196276017235</c:v>
                </c:pt>
                <c:pt idx="820">
                  <c:v>35.335876369870149</c:v>
                </c:pt>
                <c:pt idx="821">
                  <c:v>30.331139527764886</c:v>
                </c:pt>
                <c:pt idx="822">
                  <c:v>42.277402685659624</c:v>
                </c:pt>
                <c:pt idx="823">
                  <c:v>51.037379001449096</c:v>
                </c:pt>
                <c:pt idx="824">
                  <c:v>38.446929001449085</c:v>
                </c:pt>
                <c:pt idx="825">
                  <c:v>30.213350054080681</c:v>
                </c:pt>
                <c:pt idx="826">
                  <c:v>40.460779001449097</c:v>
                </c:pt>
                <c:pt idx="827">
                  <c:v>22.608229001449093</c:v>
                </c:pt>
                <c:pt idx="828">
                  <c:v>33.102579001449101</c:v>
                </c:pt>
                <c:pt idx="829">
                  <c:v>46.266771106712255</c:v>
                </c:pt>
                <c:pt idx="830">
                  <c:v>34.947429001449088</c:v>
                </c:pt>
                <c:pt idx="831">
                  <c:v>32.991297422501731</c:v>
                </c:pt>
                <c:pt idx="832">
                  <c:v>18.08577900144909</c:v>
                </c:pt>
                <c:pt idx="833">
                  <c:v>29.043079001449094</c:v>
                </c:pt>
                <c:pt idx="834">
                  <c:v>29.708679001449095</c:v>
                </c:pt>
                <c:pt idx="835">
                  <c:v>38.55877110671225</c:v>
                </c:pt>
                <c:pt idx="836">
                  <c:v>26.036297422501733</c:v>
                </c:pt>
                <c:pt idx="837">
                  <c:v>34.347455317238563</c:v>
                </c:pt>
                <c:pt idx="838">
                  <c:v>29.128479001449094</c:v>
                </c:pt>
                <c:pt idx="839">
                  <c:v>30.183086896185934</c:v>
                </c:pt>
                <c:pt idx="840">
                  <c:v>34.872665843554358</c:v>
                </c:pt>
                <c:pt idx="841">
                  <c:v>23.804329001449094</c:v>
                </c:pt>
                <c:pt idx="842">
                  <c:v>42.156876369870147</c:v>
                </c:pt>
                <c:pt idx="843">
                  <c:v>46.814829001449091</c:v>
                </c:pt>
                <c:pt idx="844">
                  <c:v>34.108929001449098</c:v>
                </c:pt>
                <c:pt idx="845">
                  <c:v>28.360579001449093</c:v>
                </c:pt>
                <c:pt idx="846">
                  <c:v>28.169129001449093</c:v>
                </c:pt>
                <c:pt idx="847">
                  <c:v>28.788192159343826</c:v>
                </c:pt>
                <c:pt idx="848">
                  <c:v>53.065718475133309</c:v>
                </c:pt>
                <c:pt idx="849">
                  <c:v>26.81156058039647</c:v>
                </c:pt>
                <c:pt idx="850">
                  <c:v>43.010496815603119</c:v>
                </c:pt>
                <c:pt idx="851">
                  <c:v>36.163286289287335</c:v>
                </c:pt>
                <c:pt idx="852">
                  <c:v>31.57407576297156</c:v>
                </c:pt>
                <c:pt idx="853">
                  <c:v>30.489378394550503</c:v>
                </c:pt>
                <c:pt idx="854">
                  <c:v>27.153728394550505</c:v>
                </c:pt>
                <c:pt idx="855">
                  <c:v>38.210075762971563</c:v>
                </c:pt>
                <c:pt idx="856">
                  <c:v>34.689478394550513</c:v>
                </c:pt>
                <c:pt idx="857">
                  <c:v>35.867628394550508</c:v>
                </c:pt>
                <c:pt idx="858">
                  <c:v>38.56612839455051</c:v>
                </c:pt>
                <c:pt idx="859">
                  <c:v>30.302128394550504</c:v>
                </c:pt>
                <c:pt idx="860">
                  <c:v>37.083428394550502</c:v>
                </c:pt>
                <c:pt idx="861">
                  <c:v>31.15107839455051</c:v>
                </c:pt>
                <c:pt idx="862">
                  <c:v>37.384878394550505</c:v>
                </c:pt>
                <c:pt idx="863">
                  <c:v>26.461528394550502</c:v>
                </c:pt>
                <c:pt idx="864">
                  <c:v>22.408602078761017</c:v>
                </c:pt>
                <c:pt idx="865">
                  <c:v>33.780478394550506</c:v>
                </c:pt>
                <c:pt idx="866">
                  <c:v>23.127812605076823</c:v>
                </c:pt>
                <c:pt idx="867">
                  <c:v>28.554602078761025</c:v>
                </c:pt>
                <c:pt idx="868">
                  <c:v>21.078428394550503</c:v>
                </c:pt>
                <c:pt idx="869">
                  <c:v>23.207128394550505</c:v>
                </c:pt>
                <c:pt idx="870">
                  <c:v>29.436917868234715</c:v>
                </c:pt>
                <c:pt idx="871">
                  <c:v>39.722978394550516</c:v>
                </c:pt>
                <c:pt idx="872">
                  <c:v>38.620970499813659</c:v>
                </c:pt>
                <c:pt idx="873">
                  <c:v>53.463278394550507</c:v>
                </c:pt>
                <c:pt idx="874">
                  <c:v>23.785917868234712</c:v>
                </c:pt>
                <c:pt idx="875">
                  <c:v>28.418496815603127</c:v>
                </c:pt>
                <c:pt idx="876">
                  <c:v>25.996602078761022</c:v>
                </c:pt>
                <c:pt idx="877">
                  <c:v>40.649178394550511</c:v>
                </c:pt>
                <c:pt idx="878">
                  <c:v>21.279075762971555</c:v>
                </c:pt>
                <c:pt idx="879">
                  <c:v>31.614778394550509</c:v>
                </c:pt>
                <c:pt idx="880">
                  <c:v>25.382865236655768</c:v>
                </c:pt>
                <c:pt idx="881">
                  <c:v>23.031283058445101</c:v>
                </c:pt>
                <c:pt idx="882">
                  <c:v>46.999833058445105</c:v>
                </c:pt>
                <c:pt idx="883">
                  <c:v>17.226759374234579</c:v>
                </c:pt>
                <c:pt idx="884">
                  <c:v>16.097233058445102</c:v>
                </c:pt>
                <c:pt idx="885">
                  <c:v>26.790833058445102</c:v>
                </c:pt>
                <c:pt idx="886">
                  <c:v>27.878283058445103</c:v>
                </c:pt>
                <c:pt idx="887">
                  <c:v>44.882733058445098</c:v>
                </c:pt>
                <c:pt idx="888">
                  <c:v>27.500654111076685</c:v>
                </c:pt>
                <c:pt idx="889">
                  <c:v>31.878733058445096</c:v>
                </c:pt>
                <c:pt idx="890">
                  <c:v>16.022812005813524</c:v>
                </c:pt>
                <c:pt idx="891">
                  <c:v>24.76960147949773</c:v>
                </c:pt>
                <c:pt idx="892">
                  <c:v>28.1822330584451</c:v>
                </c:pt>
                <c:pt idx="893">
                  <c:v>20.698864637392479</c:v>
                </c:pt>
                <c:pt idx="894">
                  <c:v>24.973601479497731</c:v>
                </c:pt>
                <c:pt idx="895">
                  <c:v>37.0615330584451</c:v>
                </c:pt>
                <c:pt idx="896">
                  <c:v>23.980759374234573</c:v>
                </c:pt>
                <c:pt idx="897">
                  <c:v>28.724883058445101</c:v>
                </c:pt>
                <c:pt idx="898">
                  <c:v>31.493883058445103</c:v>
                </c:pt>
                <c:pt idx="899">
                  <c:v>35.669233058445101</c:v>
                </c:pt>
                <c:pt idx="900">
                  <c:v>25.041533058445101</c:v>
                </c:pt>
                <c:pt idx="901">
                  <c:v>37.498285690024055</c:v>
                </c:pt>
                <c:pt idx="902">
                  <c:v>39.355983058445098</c:v>
                </c:pt>
                <c:pt idx="903">
                  <c:v>24.230583058445102</c:v>
                </c:pt>
                <c:pt idx="904">
                  <c:v>32.459833058445099</c:v>
                </c:pt>
                <c:pt idx="905">
                  <c:v>28.066683058445101</c:v>
                </c:pt>
                <c:pt idx="906">
                  <c:v>33.253983058445094</c:v>
                </c:pt>
                <c:pt idx="907">
                  <c:v>21.001969900550364</c:v>
                </c:pt>
                <c:pt idx="908">
                  <c:v>36.083706742655629</c:v>
                </c:pt>
                <c:pt idx="909">
                  <c:v>27.0823830584451</c:v>
                </c:pt>
                <c:pt idx="910">
                  <c:v>24.331390953181941</c:v>
                </c:pt>
                <c:pt idx="911">
                  <c:v>18.885510367793852</c:v>
                </c:pt>
                <c:pt idx="912">
                  <c:v>16.578194578320169</c:v>
                </c:pt>
                <c:pt idx="913">
                  <c:v>37.178986683583325</c:v>
                </c:pt>
                <c:pt idx="914">
                  <c:v>30.466536683583318</c:v>
                </c:pt>
                <c:pt idx="915">
                  <c:v>29.070036683583325</c:v>
                </c:pt>
                <c:pt idx="916">
                  <c:v>16.309836683583324</c:v>
                </c:pt>
                <c:pt idx="917">
                  <c:v>26.350136683583326</c:v>
                </c:pt>
                <c:pt idx="918">
                  <c:v>28.134986683583328</c:v>
                </c:pt>
                <c:pt idx="919">
                  <c:v>14.759436683583335</c:v>
                </c:pt>
                <c:pt idx="920">
                  <c:v>28.341886683583329</c:v>
                </c:pt>
                <c:pt idx="921">
                  <c:v>26.7505629993728</c:v>
                </c:pt>
                <c:pt idx="922">
                  <c:v>24.097036683583326</c:v>
                </c:pt>
                <c:pt idx="923">
                  <c:v>9.6473366835833279</c:v>
                </c:pt>
                <c:pt idx="924">
                  <c:v>32.032636683583334</c:v>
                </c:pt>
                <c:pt idx="925">
                  <c:v>26.368826157267542</c:v>
                </c:pt>
                <c:pt idx="926">
                  <c:v>7.9311366835833281</c:v>
                </c:pt>
                <c:pt idx="927">
                  <c:v>17.1646682625307</c:v>
                </c:pt>
                <c:pt idx="928">
                  <c:v>28.223286683583325</c:v>
                </c:pt>
                <c:pt idx="929">
                  <c:v>34.718786683583325</c:v>
                </c:pt>
                <c:pt idx="930">
                  <c:v>34.282194578320173</c:v>
                </c:pt>
                <c:pt idx="931">
                  <c:v>24.054186683583328</c:v>
                </c:pt>
                <c:pt idx="932">
                  <c:v>28.403247209899117</c:v>
                </c:pt>
                <c:pt idx="933">
                  <c:v>32.398299841478071</c:v>
                </c:pt>
                <c:pt idx="934">
                  <c:v>29.0976682625307</c:v>
                </c:pt>
                <c:pt idx="935">
                  <c:v>21.48448668358332</c:v>
                </c:pt>
                <c:pt idx="936">
                  <c:v>30.424036683583321</c:v>
                </c:pt>
                <c:pt idx="937">
                  <c:v>27.160886683583325</c:v>
                </c:pt>
                <c:pt idx="938">
                  <c:v>32.245194578320181</c:v>
                </c:pt>
                <c:pt idx="939">
                  <c:v>22.234720894109643</c:v>
                </c:pt>
                <c:pt idx="940">
                  <c:v>54.414036683583319</c:v>
                </c:pt>
                <c:pt idx="941">
                  <c:v>29.663136683583325</c:v>
                </c:pt>
                <c:pt idx="942">
                  <c:v>26.186447558834338</c:v>
                </c:pt>
                <c:pt idx="943">
                  <c:v>25.728289664097499</c:v>
                </c:pt>
                <c:pt idx="944">
                  <c:v>21.795515979886972</c:v>
                </c:pt>
                <c:pt idx="945">
                  <c:v>33.36866597988697</c:v>
                </c:pt>
                <c:pt idx="946">
                  <c:v>10.613184400939605</c:v>
                </c:pt>
                <c:pt idx="947">
                  <c:v>28.909515979886976</c:v>
                </c:pt>
                <c:pt idx="948">
                  <c:v>31.027265979886973</c:v>
                </c:pt>
                <c:pt idx="949">
                  <c:v>22.189265979886976</c:v>
                </c:pt>
                <c:pt idx="950">
                  <c:v>34.144815979886971</c:v>
                </c:pt>
                <c:pt idx="951">
                  <c:v>17.436710716729074</c:v>
                </c:pt>
                <c:pt idx="952">
                  <c:v>27.450921243044867</c:v>
                </c:pt>
                <c:pt idx="953">
                  <c:v>22.795815979886974</c:v>
                </c:pt>
                <c:pt idx="954">
                  <c:v>25.320265979886976</c:v>
                </c:pt>
                <c:pt idx="955">
                  <c:v>10.482079137781712</c:v>
                </c:pt>
                <c:pt idx="956">
                  <c:v>29.5172896640975</c:v>
                </c:pt>
                <c:pt idx="957">
                  <c:v>37.025973874623823</c:v>
                </c:pt>
                <c:pt idx="958">
                  <c:v>21.046515979886973</c:v>
                </c:pt>
                <c:pt idx="959">
                  <c:v>40.344815979886974</c:v>
                </c:pt>
                <c:pt idx="960">
                  <c:v>43.858065979886966</c:v>
                </c:pt>
                <c:pt idx="961">
                  <c:v>21.664026506202763</c:v>
                </c:pt>
                <c:pt idx="962">
                  <c:v>17.922915979886973</c:v>
                </c:pt>
                <c:pt idx="963">
                  <c:v>21.794115979886975</c:v>
                </c:pt>
                <c:pt idx="964">
                  <c:v>31.57292124304487</c:v>
                </c:pt>
                <c:pt idx="965">
                  <c:v>31.674265979886979</c:v>
                </c:pt>
                <c:pt idx="966">
                  <c:v>34.947447558834327</c:v>
                </c:pt>
                <c:pt idx="967">
                  <c:v>29.743921243044866</c:v>
                </c:pt>
                <c:pt idx="968">
                  <c:v>12.606865979886972</c:v>
                </c:pt>
                <c:pt idx="969">
                  <c:v>13.450915979886974</c:v>
                </c:pt>
                <c:pt idx="970">
                  <c:v>27.07316597988698</c:v>
                </c:pt>
                <c:pt idx="971">
                  <c:v>26.269915979886971</c:v>
                </c:pt>
                <c:pt idx="972">
                  <c:v>32.956394927255396</c:v>
                </c:pt>
                <c:pt idx="973">
                  <c:v>9.7661263803904887</c:v>
                </c:pt>
                <c:pt idx="974">
                  <c:v>34.328781643548375</c:v>
                </c:pt>
                <c:pt idx="975">
                  <c:v>34.648179011969447</c:v>
                </c:pt>
                <c:pt idx="976">
                  <c:v>23.867581643548384</c:v>
                </c:pt>
                <c:pt idx="977">
                  <c:v>26.888431643548383</c:v>
                </c:pt>
                <c:pt idx="978">
                  <c:v>9.6969816435483853</c:v>
                </c:pt>
                <c:pt idx="979">
                  <c:v>34.753281643548384</c:v>
                </c:pt>
                <c:pt idx="980">
                  <c:v>40.945081643548384</c:v>
                </c:pt>
                <c:pt idx="981">
                  <c:v>27.801431643548383</c:v>
                </c:pt>
                <c:pt idx="982">
                  <c:v>37.862781643548381</c:v>
                </c:pt>
                <c:pt idx="983">
                  <c:v>31.058031643548386</c:v>
                </c:pt>
                <c:pt idx="984">
                  <c:v>53.562931643548382</c:v>
                </c:pt>
                <c:pt idx="985">
                  <c:v>31.086031643548377</c:v>
                </c:pt>
                <c:pt idx="986">
                  <c:v>25.096442169864176</c:v>
                </c:pt>
                <c:pt idx="987">
                  <c:v>26.349831643548384</c:v>
                </c:pt>
                <c:pt idx="988">
                  <c:v>35.806981643548369</c:v>
                </c:pt>
                <c:pt idx="989">
                  <c:v>38.444281643548365</c:v>
                </c:pt>
                <c:pt idx="990">
                  <c:v>27.741810590916806</c:v>
                </c:pt>
                <c:pt idx="991">
                  <c:v>28.387547433022068</c:v>
                </c:pt>
                <c:pt idx="992">
                  <c:v>43.142681643548379</c:v>
                </c:pt>
                <c:pt idx="993">
                  <c:v>29.11770532775892</c:v>
                </c:pt>
                <c:pt idx="994">
                  <c:v>24.470681643548382</c:v>
                </c:pt>
                <c:pt idx="995">
                  <c:v>21.094968485653656</c:v>
                </c:pt>
                <c:pt idx="996">
                  <c:v>32.791731643548388</c:v>
                </c:pt>
                <c:pt idx="997">
                  <c:v>28.854231643548385</c:v>
                </c:pt>
                <c:pt idx="998">
                  <c:v>33.565231643548387</c:v>
                </c:pt>
                <c:pt idx="999">
                  <c:v>30.408389538285221</c:v>
                </c:pt>
                <c:pt idx="1000">
                  <c:v>25.118531643548383</c:v>
                </c:pt>
                <c:pt idx="1001">
                  <c:v>35.70778164354838</c:v>
                </c:pt>
                <c:pt idx="1002">
                  <c:v>40.058131643548379</c:v>
                </c:pt>
                <c:pt idx="1003">
                  <c:v>24.519821617689924</c:v>
                </c:pt>
                <c:pt idx="1004">
                  <c:v>5.3598742492688665</c:v>
                </c:pt>
                <c:pt idx="1005">
                  <c:v>30.441400565058334</c:v>
                </c:pt>
                <c:pt idx="1006">
                  <c:v>28.921242670321487</c:v>
                </c:pt>
                <c:pt idx="1007">
                  <c:v>31.165716354532019</c:v>
                </c:pt>
                <c:pt idx="1008">
                  <c:v>33.131242670321498</c:v>
                </c:pt>
                <c:pt idx="1009">
                  <c:v>38.71828214400572</c:v>
                </c:pt>
                <c:pt idx="1010">
                  <c:v>26.144582144005707</c:v>
                </c:pt>
                <c:pt idx="1011">
                  <c:v>27.915400565058338</c:v>
                </c:pt>
                <c:pt idx="1012">
                  <c:v>38.316432144005709</c:v>
                </c:pt>
                <c:pt idx="1013">
                  <c:v>31.872182144005706</c:v>
                </c:pt>
                <c:pt idx="1014">
                  <c:v>32.326082144005717</c:v>
                </c:pt>
                <c:pt idx="1015">
                  <c:v>25.271982144005708</c:v>
                </c:pt>
                <c:pt idx="1016">
                  <c:v>30.83708477558466</c:v>
                </c:pt>
                <c:pt idx="1017">
                  <c:v>42.385400565058333</c:v>
                </c:pt>
                <c:pt idx="1018">
                  <c:v>17.973400565058338</c:v>
                </c:pt>
                <c:pt idx="1019">
                  <c:v>39.555926880847821</c:v>
                </c:pt>
                <c:pt idx="1020">
                  <c:v>24.429932144005704</c:v>
                </c:pt>
                <c:pt idx="1021">
                  <c:v>37.613821617689915</c:v>
                </c:pt>
                <c:pt idx="1022">
                  <c:v>36.201482144005716</c:v>
                </c:pt>
                <c:pt idx="1023">
                  <c:v>35.738482144005722</c:v>
                </c:pt>
                <c:pt idx="1024">
                  <c:v>28.325032144005707</c:v>
                </c:pt>
                <c:pt idx="1025">
                  <c:v>27.851926880847813</c:v>
                </c:pt>
                <c:pt idx="1026">
                  <c:v>32.588132144005726</c:v>
                </c:pt>
                <c:pt idx="1027">
                  <c:v>35.039132144005727</c:v>
                </c:pt>
                <c:pt idx="1028">
                  <c:v>21.653084775584659</c:v>
                </c:pt>
                <c:pt idx="1029">
                  <c:v>23.565582144005706</c:v>
                </c:pt>
                <c:pt idx="1030">
                  <c:v>24.225632144005701</c:v>
                </c:pt>
                <c:pt idx="1031">
                  <c:v>36.608663722953082</c:v>
                </c:pt>
                <c:pt idx="1032">
                  <c:v>37.973882144005721</c:v>
                </c:pt>
                <c:pt idx="1033">
                  <c:v>36.34329530190044</c:v>
                </c:pt>
                <c:pt idx="1034">
                  <c:v>30.905690918781659</c:v>
                </c:pt>
                <c:pt idx="1035">
                  <c:v>16.114172497729033</c:v>
                </c:pt>
                <c:pt idx="1036">
                  <c:v>31.345330392465868</c:v>
                </c:pt>
                <c:pt idx="1037">
                  <c:v>28.162490918781653</c:v>
                </c:pt>
                <c:pt idx="1038">
                  <c:v>26.962240918781657</c:v>
                </c:pt>
                <c:pt idx="1039">
                  <c:v>18.679277760886929</c:v>
                </c:pt>
                <c:pt idx="1040">
                  <c:v>23.41485670825535</c:v>
                </c:pt>
                <c:pt idx="1041">
                  <c:v>34.864014602992178</c:v>
                </c:pt>
                <c:pt idx="1042">
                  <c:v>28.877290918781661</c:v>
                </c:pt>
                <c:pt idx="1043">
                  <c:v>30.672390918781666</c:v>
                </c:pt>
                <c:pt idx="1044">
                  <c:v>27.661890918781669</c:v>
                </c:pt>
                <c:pt idx="1045">
                  <c:v>24.154856708255348</c:v>
                </c:pt>
                <c:pt idx="1046">
                  <c:v>34.586940918781664</c:v>
                </c:pt>
                <c:pt idx="1047">
                  <c:v>20.56529091878166</c:v>
                </c:pt>
                <c:pt idx="1048">
                  <c:v>21.136540918781662</c:v>
                </c:pt>
                <c:pt idx="1049">
                  <c:v>20.690740918781657</c:v>
                </c:pt>
                <c:pt idx="1050">
                  <c:v>34.90474091878167</c:v>
                </c:pt>
                <c:pt idx="1051">
                  <c:v>22.359961971413245</c:v>
                </c:pt>
                <c:pt idx="1052">
                  <c:v>25.094540918781657</c:v>
                </c:pt>
                <c:pt idx="1053">
                  <c:v>29.38874091878165</c:v>
                </c:pt>
                <c:pt idx="1054">
                  <c:v>21.4958040766764</c:v>
                </c:pt>
                <c:pt idx="1055">
                  <c:v>26.605119866150083</c:v>
                </c:pt>
                <c:pt idx="1056">
                  <c:v>11.709119866150081</c:v>
                </c:pt>
                <c:pt idx="1057">
                  <c:v>22.573740918781656</c:v>
                </c:pt>
                <c:pt idx="1058">
                  <c:v>39.531119866150092</c:v>
                </c:pt>
                <c:pt idx="1059">
                  <c:v>32.401690918781654</c:v>
                </c:pt>
                <c:pt idx="1060">
                  <c:v>25.61154091878166</c:v>
                </c:pt>
                <c:pt idx="1061">
                  <c:v>49.599390918781673</c:v>
                </c:pt>
                <c:pt idx="1062">
                  <c:v>18.596804076676399</c:v>
                </c:pt>
                <c:pt idx="1063">
                  <c:v>25.461990918781659</c:v>
                </c:pt>
                <c:pt idx="1064">
                  <c:v>21.72718903405249</c:v>
                </c:pt>
                <c:pt idx="1065">
                  <c:v>19.799278507736691</c:v>
                </c:pt>
                <c:pt idx="1066">
                  <c:v>14.033189034052485</c:v>
                </c:pt>
                <c:pt idx="1067">
                  <c:v>19.13122587615775</c:v>
                </c:pt>
                <c:pt idx="1068">
                  <c:v>13.512331139315647</c:v>
                </c:pt>
                <c:pt idx="1069">
                  <c:v>35.262689034052485</c:v>
                </c:pt>
                <c:pt idx="1070">
                  <c:v>18.440139034052486</c:v>
                </c:pt>
                <c:pt idx="1071">
                  <c:v>10.038889034052485</c:v>
                </c:pt>
                <c:pt idx="1072">
                  <c:v>5.4400390340524893</c:v>
                </c:pt>
                <c:pt idx="1073">
                  <c:v>15.11348903405249</c:v>
                </c:pt>
                <c:pt idx="1074">
                  <c:v>33.779489034052482</c:v>
                </c:pt>
                <c:pt idx="1075">
                  <c:v>14.184539034052486</c:v>
                </c:pt>
                <c:pt idx="1076">
                  <c:v>22.184089034052491</c:v>
                </c:pt>
                <c:pt idx="1077">
                  <c:v>24.43491008668407</c:v>
                </c:pt>
                <c:pt idx="1078">
                  <c:v>24.871489034052487</c:v>
                </c:pt>
                <c:pt idx="1079">
                  <c:v>22.384594297210381</c:v>
                </c:pt>
                <c:pt idx="1080">
                  <c:v>-0.33211096594751427</c:v>
                </c:pt>
                <c:pt idx="1081">
                  <c:v>35.891331139315646</c:v>
                </c:pt>
                <c:pt idx="1082">
                  <c:v>-0.70331096594751219</c:v>
                </c:pt>
                <c:pt idx="1083">
                  <c:v>12.915839034052489</c:v>
                </c:pt>
                <c:pt idx="1084">
                  <c:v>18.317989034052495</c:v>
                </c:pt>
                <c:pt idx="1085">
                  <c:v>22.12893903405249</c:v>
                </c:pt>
                <c:pt idx="1086">
                  <c:v>21.415699560368267</c:v>
                </c:pt>
                <c:pt idx="1087">
                  <c:v>21.808689034052485</c:v>
                </c:pt>
                <c:pt idx="1088">
                  <c:v>17.617015349841964</c:v>
                </c:pt>
                <c:pt idx="1089">
                  <c:v>25.21318903405249</c:v>
                </c:pt>
                <c:pt idx="1090">
                  <c:v>25.108089034052487</c:v>
                </c:pt>
                <c:pt idx="1091">
                  <c:v>21.52683903405249</c:v>
                </c:pt>
                <c:pt idx="1092">
                  <c:v>21.310646928789328</c:v>
                </c:pt>
                <c:pt idx="1093">
                  <c:v>23.91168903405249</c:v>
                </c:pt>
                <c:pt idx="1094">
                  <c:v>36.657436402473529</c:v>
                </c:pt>
                <c:pt idx="1095">
                  <c:v>22.482072992527712</c:v>
                </c:pt>
                <c:pt idx="1096">
                  <c:v>32.790125624106672</c:v>
                </c:pt>
                <c:pt idx="1097">
                  <c:v>23.957815097790881</c:v>
                </c:pt>
                <c:pt idx="1098">
                  <c:v>21.140967729369827</c:v>
                </c:pt>
                <c:pt idx="1099">
                  <c:v>22.425065097790874</c:v>
                </c:pt>
                <c:pt idx="1100">
                  <c:v>26.333665097790881</c:v>
                </c:pt>
                <c:pt idx="1101">
                  <c:v>30.542015097790877</c:v>
                </c:pt>
                <c:pt idx="1102">
                  <c:v>23.65256509779088</c:v>
                </c:pt>
                <c:pt idx="1103">
                  <c:v>26.000494045159289</c:v>
                </c:pt>
                <c:pt idx="1104">
                  <c:v>26.922283518843503</c:v>
                </c:pt>
                <c:pt idx="1105">
                  <c:v>19.188494045159288</c:v>
                </c:pt>
                <c:pt idx="1106">
                  <c:v>30.339757203054035</c:v>
                </c:pt>
                <c:pt idx="1107">
                  <c:v>17.419599308317189</c:v>
                </c:pt>
                <c:pt idx="1108">
                  <c:v>7.9941782556856102</c:v>
                </c:pt>
                <c:pt idx="1109">
                  <c:v>17.433336150422456</c:v>
                </c:pt>
                <c:pt idx="1110">
                  <c:v>9.9924940451592992</c:v>
                </c:pt>
                <c:pt idx="1111">
                  <c:v>19.950178255685611</c:v>
                </c:pt>
                <c:pt idx="1112">
                  <c:v>27.078865097790878</c:v>
                </c:pt>
                <c:pt idx="1113">
                  <c:v>31.615065097790879</c:v>
                </c:pt>
                <c:pt idx="1114">
                  <c:v>15.840565097790874</c:v>
                </c:pt>
                <c:pt idx="1115">
                  <c:v>25.988020360948767</c:v>
                </c:pt>
                <c:pt idx="1116">
                  <c:v>8.3875150977908728</c:v>
                </c:pt>
                <c:pt idx="1117">
                  <c:v>21.515283518843507</c:v>
                </c:pt>
                <c:pt idx="1118">
                  <c:v>19.745704571475077</c:v>
                </c:pt>
                <c:pt idx="1119">
                  <c:v>22.751565097790877</c:v>
                </c:pt>
                <c:pt idx="1120">
                  <c:v>22.776125624106673</c:v>
                </c:pt>
                <c:pt idx="1121">
                  <c:v>24.537072992527719</c:v>
                </c:pt>
                <c:pt idx="1122">
                  <c:v>33.026215097790882</c:v>
                </c:pt>
                <c:pt idx="1123">
                  <c:v>14.611915097790872</c:v>
                </c:pt>
                <c:pt idx="1124">
                  <c:v>28.085515097790871</c:v>
                </c:pt>
                <c:pt idx="1125">
                  <c:v>23.458165097790875</c:v>
                </c:pt>
                <c:pt idx="1126">
                  <c:v>35.425310013836182</c:v>
                </c:pt>
                <c:pt idx="1127">
                  <c:v>14.411654750678284</c:v>
                </c:pt>
                <c:pt idx="1128">
                  <c:v>21.068110013836176</c:v>
                </c:pt>
                <c:pt idx="1129">
                  <c:v>28.002444224362488</c:v>
                </c:pt>
                <c:pt idx="1130">
                  <c:v>20.463654750678284</c:v>
                </c:pt>
                <c:pt idx="1131">
                  <c:v>24.133610013836179</c:v>
                </c:pt>
                <c:pt idx="1132">
                  <c:v>12.192860013836178</c:v>
                </c:pt>
                <c:pt idx="1133">
                  <c:v>20.619010013836181</c:v>
                </c:pt>
                <c:pt idx="1134">
                  <c:v>16.085460013836176</c:v>
                </c:pt>
                <c:pt idx="1135">
                  <c:v>32.143496855941436</c:v>
                </c:pt>
                <c:pt idx="1136">
                  <c:v>15.662210013836178</c:v>
                </c:pt>
                <c:pt idx="1137">
                  <c:v>19.568410013836179</c:v>
                </c:pt>
                <c:pt idx="1138">
                  <c:v>24.118860013836183</c:v>
                </c:pt>
                <c:pt idx="1139">
                  <c:v>23.675410013836178</c:v>
                </c:pt>
                <c:pt idx="1140">
                  <c:v>15.826910013836178</c:v>
                </c:pt>
                <c:pt idx="1141">
                  <c:v>29.296410013836176</c:v>
                </c:pt>
                <c:pt idx="1142">
                  <c:v>25.922460013836179</c:v>
                </c:pt>
                <c:pt idx="1143">
                  <c:v>29.948707382257226</c:v>
                </c:pt>
                <c:pt idx="1144">
                  <c:v>19.436970540151965</c:v>
                </c:pt>
                <c:pt idx="1145">
                  <c:v>15.778010013836177</c:v>
                </c:pt>
                <c:pt idx="1146">
                  <c:v>13.645260013836177</c:v>
                </c:pt>
                <c:pt idx="1147">
                  <c:v>21.264360013836178</c:v>
                </c:pt>
                <c:pt idx="1148">
                  <c:v>14.215970540151968</c:v>
                </c:pt>
                <c:pt idx="1149">
                  <c:v>24.013602119099332</c:v>
                </c:pt>
                <c:pt idx="1150">
                  <c:v>18.397710013836178</c:v>
                </c:pt>
                <c:pt idx="1151">
                  <c:v>31.640760013836175</c:v>
                </c:pt>
                <c:pt idx="1152">
                  <c:v>16.689233698046703</c:v>
                </c:pt>
                <c:pt idx="1153">
                  <c:v>15.103023171730912</c:v>
                </c:pt>
                <c:pt idx="1154">
                  <c:v>32.296181066467753</c:v>
                </c:pt>
                <c:pt idx="1155">
                  <c:v>19.038496276017227</c:v>
                </c:pt>
                <c:pt idx="1156">
                  <c:v>29.075446276017232</c:v>
                </c:pt>
                <c:pt idx="1157">
                  <c:v>24.826925223385658</c:v>
                </c:pt>
                <c:pt idx="1158">
                  <c:v>21.642246276017229</c:v>
                </c:pt>
                <c:pt idx="1159">
                  <c:v>32.515609433911976</c:v>
                </c:pt>
                <c:pt idx="1160">
                  <c:v>30.330662065490923</c:v>
                </c:pt>
                <c:pt idx="1161">
                  <c:v>21.117451539175132</c:v>
                </c:pt>
                <c:pt idx="1162">
                  <c:v>30.861946276017228</c:v>
                </c:pt>
                <c:pt idx="1163">
                  <c:v>30.307083118122495</c:v>
                </c:pt>
                <c:pt idx="1164">
                  <c:v>25.807246276017228</c:v>
                </c:pt>
                <c:pt idx="1165">
                  <c:v>30.807846276017234</c:v>
                </c:pt>
                <c:pt idx="1166">
                  <c:v>43.453446276017218</c:v>
                </c:pt>
                <c:pt idx="1167">
                  <c:v>41.733996276017237</c:v>
                </c:pt>
                <c:pt idx="1168">
                  <c:v>24.546925223385657</c:v>
                </c:pt>
                <c:pt idx="1169">
                  <c:v>36.073396276017235</c:v>
                </c:pt>
                <c:pt idx="1170">
                  <c:v>22.213241012859342</c:v>
                </c:pt>
                <c:pt idx="1171">
                  <c:v>26.458996276017228</c:v>
                </c:pt>
                <c:pt idx="1172">
                  <c:v>22.75781996022776</c:v>
                </c:pt>
                <c:pt idx="1173">
                  <c:v>37.340496276017227</c:v>
                </c:pt>
                <c:pt idx="1174">
                  <c:v>28.488046276017226</c:v>
                </c:pt>
                <c:pt idx="1175">
                  <c:v>26.53719627601723</c:v>
                </c:pt>
                <c:pt idx="1176">
                  <c:v>29.592346276017228</c:v>
                </c:pt>
                <c:pt idx="1177">
                  <c:v>27.803946276017232</c:v>
                </c:pt>
                <c:pt idx="1178">
                  <c:v>30.748296276017228</c:v>
                </c:pt>
                <c:pt idx="1179">
                  <c:v>31.258996276017232</c:v>
                </c:pt>
                <c:pt idx="1180">
                  <c:v>33.305846276017228</c:v>
                </c:pt>
                <c:pt idx="1181">
                  <c:v>30.045446276017223</c:v>
                </c:pt>
                <c:pt idx="1182">
                  <c:v>26.931096276017232</c:v>
                </c:pt>
                <c:pt idx="1183">
                  <c:v>27.693746276017226</c:v>
                </c:pt>
                <c:pt idx="1184">
                  <c:v>35.253146276017226</c:v>
                </c:pt>
                <c:pt idx="1185">
                  <c:v>29.951896276017234</c:v>
                </c:pt>
                <c:pt idx="1186">
                  <c:v>34.985613211975412</c:v>
                </c:pt>
                <c:pt idx="1187">
                  <c:v>41.196879001449098</c:v>
                </c:pt>
                <c:pt idx="1188">
                  <c:v>37.048929001449096</c:v>
                </c:pt>
                <c:pt idx="1189">
                  <c:v>39.217665843554357</c:v>
                </c:pt>
                <c:pt idx="1190">
                  <c:v>34.164229001449094</c:v>
                </c:pt>
                <c:pt idx="1191">
                  <c:v>37.583718475133303</c:v>
                </c:pt>
                <c:pt idx="1192">
                  <c:v>31.093279001449094</c:v>
                </c:pt>
                <c:pt idx="1193">
                  <c:v>34.472879001449094</c:v>
                </c:pt>
                <c:pt idx="1194">
                  <c:v>37.55087900144909</c:v>
                </c:pt>
                <c:pt idx="1195">
                  <c:v>28.472350054080675</c:v>
                </c:pt>
                <c:pt idx="1196">
                  <c:v>35.058179001449098</c:v>
                </c:pt>
                <c:pt idx="1197">
                  <c:v>40.329876369870149</c:v>
                </c:pt>
                <c:pt idx="1198">
                  <c:v>37.142402685659626</c:v>
                </c:pt>
                <c:pt idx="1199">
                  <c:v>44.250350054080677</c:v>
                </c:pt>
                <c:pt idx="1200">
                  <c:v>29.21403426460699</c:v>
                </c:pt>
                <c:pt idx="1201">
                  <c:v>41.977771106712247</c:v>
                </c:pt>
                <c:pt idx="1202">
                  <c:v>41.804192159343827</c:v>
                </c:pt>
                <c:pt idx="1203">
                  <c:v>37.479718475133303</c:v>
                </c:pt>
                <c:pt idx="1204">
                  <c:v>33.563029001449095</c:v>
                </c:pt>
                <c:pt idx="1205">
                  <c:v>40.905929001449095</c:v>
                </c:pt>
                <c:pt idx="1206">
                  <c:v>37.157979001449085</c:v>
                </c:pt>
                <c:pt idx="1207">
                  <c:v>32.632179001449103</c:v>
                </c:pt>
                <c:pt idx="1208">
                  <c:v>40.939179001449098</c:v>
                </c:pt>
                <c:pt idx="1209">
                  <c:v>28.679529001449094</c:v>
                </c:pt>
                <c:pt idx="1210">
                  <c:v>26.1838790014491</c:v>
                </c:pt>
                <c:pt idx="1211">
                  <c:v>35.381879001449079</c:v>
                </c:pt>
                <c:pt idx="1212">
                  <c:v>39.141929001449093</c:v>
                </c:pt>
                <c:pt idx="1213">
                  <c:v>40.485929001449094</c:v>
                </c:pt>
                <c:pt idx="1214">
                  <c:v>34.834192159343829</c:v>
                </c:pt>
                <c:pt idx="1215">
                  <c:v>32.527139527764888</c:v>
                </c:pt>
                <c:pt idx="1216">
                  <c:v>38.491278394550513</c:v>
                </c:pt>
                <c:pt idx="1217">
                  <c:v>32.112178394550511</c:v>
                </c:pt>
                <c:pt idx="1218">
                  <c:v>33.652478394550506</c:v>
                </c:pt>
                <c:pt idx="1219">
                  <c:v>23.688917868234714</c:v>
                </c:pt>
                <c:pt idx="1220">
                  <c:v>36.770478394550508</c:v>
                </c:pt>
                <c:pt idx="1221">
                  <c:v>27.408228394550502</c:v>
                </c:pt>
                <c:pt idx="1222">
                  <c:v>47.619028394550504</c:v>
                </c:pt>
                <c:pt idx="1223">
                  <c:v>45.504428394550501</c:v>
                </c:pt>
                <c:pt idx="1224">
                  <c:v>24.745878394550505</c:v>
                </c:pt>
                <c:pt idx="1225">
                  <c:v>39.227865236655774</c:v>
                </c:pt>
                <c:pt idx="1226">
                  <c:v>29.061928394550506</c:v>
                </c:pt>
                <c:pt idx="1227">
                  <c:v>44.738075762971569</c:v>
                </c:pt>
                <c:pt idx="1228">
                  <c:v>35.23497839455051</c:v>
                </c:pt>
                <c:pt idx="1229">
                  <c:v>35.256778394550508</c:v>
                </c:pt>
                <c:pt idx="1230">
                  <c:v>24.824970499813666</c:v>
                </c:pt>
                <c:pt idx="1231">
                  <c:v>43.493228394550506</c:v>
                </c:pt>
                <c:pt idx="1232">
                  <c:v>35.809917868234706</c:v>
                </c:pt>
                <c:pt idx="1233">
                  <c:v>36.686778394550508</c:v>
                </c:pt>
                <c:pt idx="1234">
                  <c:v>33.918578394550508</c:v>
                </c:pt>
                <c:pt idx="1235">
                  <c:v>26.923328394550502</c:v>
                </c:pt>
                <c:pt idx="1236">
                  <c:v>37.539928394550508</c:v>
                </c:pt>
                <c:pt idx="1237">
                  <c:v>41.370075762971553</c:v>
                </c:pt>
                <c:pt idx="1238">
                  <c:v>35.224759973497868</c:v>
                </c:pt>
                <c:pt idx="1239">
                  <c:v>44.696978394550513</c:v>
                </c:pt>
                <c:pt idx="1240">
                  <c:v>32.8318783945505</c:v>
                </c:pt>
                <c:pt idx="1241">
                  <c:v>35.08181260507682</c:v>
                </c:pt>
                <c:pt idx="1242">
                  <c:v>37.139928394550509</c:v>
                </c:pt>
                <c:pt idx="1243">
                  <c:v>37.997528394550507</c:v>
                </c:pt>
                <c:pt idx="1244">
                  <c:v>38.983578394550513</c:v>
                </c:pt>
                <c:pt idx="1245">
                  <c:v>43.554178394550512</c:v>
                </c:pt>
                <c:pt idx="1246">
                  <c:v>22.922928394550503</c:v>
                </c:pt>
                <c:pt idx="1247">
                  <c:v>45.319075163708249</c:v>
                </c:pt>
                <c:pt idx="1248">
                  <c:v>31.7087830584451</c:v>
                </c:pt>
                <c:pt idx="1249">
                  <c:v>39.590383058445099</c:v>
                </c:pt>
                <c:pt idx="1250">
                  <c:v>30.473654111076687</c:v>
                </c:pt>
                <c:pt idx="1251">
                  <c:v>36.413783058445098</c:v>
                </c:pt>
                <c:pt idx="1252">
                  <c:v>35.385533058445105</c:v>
                </c:pt>
                <c:pt idx="1253">
                  <c:v>30.623706742655628</c:v>
                </c:pt>
                <c:pt idx="1254">
                  <c:v>30.647133058445107</c:v>
                </c:pt>
                <c:pt idx="1255">
                  <c:v>40.390433058445097</c:v>
                </c:pt>
                <c:pt idx="1256">
                  <c:v>21.459783058445097</c:v>
                </c:pt>
                <c:pt idx="1257">
                  <c:v>37.88978305844509</c:v>
                </c:pt>
                <c:pt idx="1258">
                  <c:v>20.31191726897142</c:v>
                </c:pt>
                <c:pt idx="1259">
                  <c:v>20.425033058445099</c:v>
                </c:pt>
                <c:pt idx="1260">
                  <c:v>21.629933058445104</c:v>
                </c:pt>
                <c:pt idx="1261">
                  <c:v>18.832075163708264</c:v>
                </c:pt>
                <c:pt idx="1262">
                  <c:v>39.173983058445096</c:v>
                </c:pt>
                <c:pt idx="1263">
                  <c:v>35.348733058445106</c:v>
                </c:pt>
                <c:pt idx="1264">
                  <c:v>31.2063330584451</c:v>
                </c:pt>
                <c:pt idx="1265">
                  <c:v>36.609283058445094</c:v>
                </c:pt>
                <c:pt idx="1266">
                  <c:v>15.965233058445106</c:v>
                </c:pt>
                <c:pt idx="1267">
                  <c:v>40.668812005813528</c:v>
                </c:pt>
                <c:pt idx="1268">
                  <c:v>39.164483058445093</c:v>
                </c:pt>
                <c:pt idx="1269">
                  <c:v>32.253333058445101</c:v>
                </c:pt>
                <c:pt idx="1270">
                  <c:v>23.079548847918787</c:v>
                </c:pt>
                <c:pt idx="1271">
                  <c:v>19.355390953181942</c:v>
                </c:pt>
                <c:pt idx="1272">
                  <c:v>30.432283058445098</c:v>
                </c:pt>
                <c:pt idx="1273">
                  <c:v>27.998783058445099</c:v>
                </c:pt>
                <c:pt idx="1274">
                  <c:v>39.412983058445093</c:v>
                </c:pt>
                <c:pt idx="1275">
                  <c:v>33.855433058445094</c:v>
                </c:pt>
                <c:pt idx="1276">
                  <c:v>27.310127795287208</c:v>
                </c:pt>
                <c:pt idx="1277">
                  <c:v>22.95238668358332</c:v>
                </c:pt>
                <c:pt idx="1278">
                  <c:v>31.611436683583324</c:v>
                </c:pt>
                <c:pt idx="1279">
                  <c:v>24.478536683583322</c:v>
                </c:pt>
                <c:pt idx="1280">
                  <c:v>25.067186683583323</c:v>
                </c:pt>
                <c:pt idx="1281">
                  <c:v>46.33208668358332</c:v>
                </c:pt>
                <c:pt idx="1282">
                  <c:v>28.60519457832017</c:v>
                </c:pt>
                <c:pt idx="1283">
                  <c:v>21.766036683583319</c:v>
                </c:pt>
                <c:pt idx="1284">
                  <c:v>12.183536683583334</c:v>
                </c:pt>
                <c:pt idx="1285">
                  <c:v>25.115986683583326</c:v>
                </c:pt>
                <c:pt idx="1286">
                  <c:v>13.631036683583332</c:v>
                </c:pt>
                <c:pt idx="1287">
                  <c:v>31.56378668358332</c:v>
                </c:pt>
                <c:pt idx="1288">
                  <c:v>25.851936683583329</c:v>
                </c:pt>
                <c:pt idx="1289">
                  <c:v>25.877336683583323</c:v>
                </c:pt>
                <c:pt idx="1290">
                  <c:v>24.178352473057018</c:v>
                </c:pt>
                <c:pt idx="1291">
                  <c:v>37.778720894109654</c:v>
                </c:pt>
                <c:pt idx="1292">
                  <c:v>10.585247209899121</c:v>
                </c:pt>
                <c:pt idx="1293">
                  <c:v>22.980720894109638</c:v>
                </c:pt>
                <c:pt idx="1294">
                  <c:v>36.424615630951763</c:v>
                </c:pt>
                <c:pt idx="1295">
                  <c:v>36.131286683583319</c:v>
                </c:pt>
                <c:pt idx="1296">
                  <c:v>30.674562999372803</c:v>
                </c:pt>
                <c:pt idx="1297">
                  <c:v>30.072886683583324</c:v>
                </c:pt>
                <c:pt idx="1298">
                  <c:v>21.684286683583323</c:v>
                </c:pt>
                <c:pt idx="1299">
                  <c:v>27.880436683583319</c:v>
                </c:pt>
                <c:pt idx="1300">
                  <c:v>26.04003668358332</c:v>
                </c:pt>
                <c:pt idx="1301">
                  <c:v>31.191036683583324</c:v>
                </c:pt>
                <c:pt idx="1302">
                  <c:v>34.951931420425431</c:v>
                </c:pt>
                <c:pt idx="1303">
                  <c:v>41.772586683583327</c:v>
                </c:pt>
                <c:pt idx="1304">
                  <c:v>31.119586683583329</c:v>
                </c:pt>
                <c:pt idx="1305">
                  <c:v>29.318336683583325</c:v>
                </c:pt>
                <c:pt idx="1306">
                  <c:v>32.292436683583333</c:v>
                </c:pt>
                <c:pt idx="1307">
                  <c:v>37.028886683583323</c:v>
                </c:pt>
                <c:pt idx="1308">
                  <c:v>32.998868611465923</c:v>
                </c:pt>
                <c:pt idx="1309">
                  <c:v>24.076710716729075</c:v>
                </c:pt>
                <c:pt idx="1310">
                  <c:v>24.779615979886973</c:v>
                </c:pt>
                <c:pt idx="1311">
                  <c:v>16.772315979886972</c:v>
                </c:pt>
                <c:pt idx="1312">
                  <c:v>21.02286861146592</c:v>
                </c:pt>
                <c:pt idx="1313">
                  <c:v>35.267237032518551</c:v>
                </c:pt>
                <c:pt idx="1314">
                  <c:v>26.96834229567644</c:v>
                </c:pt>
                <c:pt idx="1315">
                  <c:v>30.755415979886976</c:v>
                </c:pt>
                <c:pt idx="1316">
                  <c:v>24.095915979886971</c:v>
                </c:pt>
                <c:pt idx="1317">
                  <c:v>27.982715979886969</c:v>
                </c:pt>
                <c:pt idx="1318">
                  <c:v>24.708965979886976</c:v>
                </c:pt>
                <c:pt idx="1319">
                  <c:v>30.744658085150128</c:v>
                </c:pt>
                <c:pt idx="1320">
                  <c:v>34.549715979886969</c:v>
                </c:pt>
                <c:pt idx="1321">
                  <c:v>30.374715979886975</c:v>
                </c:pt>
                <c:pt idx="1322">
                  <c:v>27.663865979886975</c:v>
                </c:pt>
                <c:pt idx="1323">
                  <c:v>31.873965979886979</c:v>
                </c:pt>
                <c:pt idx="1324">
                  <c:v>28.44721597988697</c:v>
                </c:pt>
                <c:pt idx="1325">
                  <c:v>34.181921243044854</c:v>
                </c:pt>
                <c:pt idx="1326">
                  <c:v>41.425615979886977</c:v>
                </c:pt>
                <c:pt idx="1327">
                  <c:v>27.357765979886974</c:v>
                </c:pt>
                <c:pt idx="1328">
                  <c:v>21.399865979886979</c:v>
                </c:pt>
                <c:pt idx="1329">
                  <c:v>28.934865979886979</c:v>
                </c:pt>
                <c:pt idx="1330">
                  <c:v>13.082715979886975</c:v>
                </c:pt>
                <c:pt idx="1331">
                  <c:v>21.986015979886972</c:v>
                </c:pt>
                <c:pt idx="1332">
                  <c:v>29.355565979886968</c:v>
                </c:pt>
                <c:pt idx="1333">
                  <c:v>33.696915979886988</c:v>
                </c:pt>
                <c:pt idx="1334">
                  <c:v>41.27676334830803</c:v>
                </c:pt>
                <c:pt idx="1335">
                  <c:v>33.658289664097488</c:v>
                </c:pt>
                <c:pt idx="1336">
                  <c:v>30.921865979886977</c:v>
                </c:pt>
                <c:pt idx="1337">
                  <c:v>28.241065979886976</c:v>
                </c:pt>
                <c:pt idx="1338">
                  <c:v>30.772131769360662</c:v>
                </c:pt>
                <c:pt idx="1339">
                  <c:v>44.053081643548367</c:v>
                </c:pt>
                <c:pt idx="1340">
                  <c:v>32.667481643548378</c:v>
                </c:pt>
                <c:pt idx="1341">
                  <c:v>22.691981643548388</c:v>
                </c:pt>
                <c:pt idx="1342">
                  <c:v>30.714281643548389</c:v>
                </c:pt>
                <c:pt idx="1343">
                  <c:v>34.834031643548379</c:v>
                </c:pt>
                <c:pt idx="1344">
                  <c:v>34.341281643548371</c:v>
                </c:pt>
                <c:pt idx="1345">
                  <c:v>14.729705327758913</c:v>
                </c:pt>
                <c:pt idx="1346">
                  <c:v>34.57186322249575</c:v>
                </c:pt>
                <c:pt idx="1347">
                  <c:v>26.981731643548379</c:v>
                </c:pt>
                <c:pt idx="1348">
                  <c:v>26.367831643548385</c:v>
                </c:pt>
                <c:pt idx="1349">
                  <c:v>21.615781643548384</c:v>
                </c:pt>
                <c:pt idx="1350">
                  <c:v>40.100581643548374</c:v>
                </c:pt>
                <c:pt idx="1351">
                  <c:v>32.533081643548378</c:v>
                </c:pt>
                <c:pt idx="1352">
                  <c:v>27.140968485653651</c:v>
                </c:pt>
                <c:pt idx="1353">
                  <c:v>29.635968485653656</c:v>
                </c:pt>
                <c:pt idx="1354">
                  <c:v>30.713031643548387</c:v>
                </c:pt>
                <c:pt idx="1355">
                  <c:v>32.992757959337858</c:v>
                </c:pt>
                <c:pt idx="1356">
                  <c:v>43.926231643548391</c:v>
                </c:pt>
                <c:pt idx="1357">
                  <c:v>32.647481643548375</c:v>
                </c:pt>
                <c:pt idx="1358">
                  <c:v>24.026031643548386</c:v>
                </c:pt>
                <c:pt idx="1359">
                  <c:v>29.862179011969431</c:v>
                </c:pt>
                <c:pt idx="1360">
                  <c:v>32.902031643548376</c:v>
                </c:pt>
                <c:pt idx="1361">
                  <c:v>38.425863222495757</c:v>
                </c:pt>
                <c:pt idx="1362">
                  <c:v>23.816810590916809</c:v>
                </c:pt>
                <c:pt idx="1363">
                  <c:v>27.762531643548378</c:v>
                </c:pt>
                <c:pt idx="1364">
                  <c:v>44.773831643548391</c:v>
                </c:pt>
                <c:pt idx="1365">
                  <c:v>17.22513164354838</c:v>
                </c:pt>
                <c:pt idx="1366">
                  <c:v>30.339231643548388</c:v>
                </c:pt>
                <c:pt idx="1367">
                  <c:v>22.318547433022072</c:v>
                </c:pt>
                <c:pt idx="1368">
                  <c:v>40.162631643548387</c:v>
                </c:pt>
                <c:pt idx="1369">
                  <c:v>34.934137407163597</c:v>
                </c:pt>
                <c:pt idx="1370">
                  <c:v>27.047032144005705</c:v>
                </c:pt>
                <c:pt idx="1371">
                  <c:v>41.064132144005725</c:v>
                </c:pt>
                <c:pt idx="1372">
                  <c:v>22.987582144005707</c:v>
                </c:pt>
                <c:pt idx="1373">
                  <c:v>26.646532144005707</c:v>
                </c:pt>
                <c:pt idx="1374">
                  <c:v>16.580190038742547</c:v>
                </c:pt>
                <c:pt idx="1375">
                  <c:v>29.431932144005707</c:v>
                </c:pt>
                <c:pt idx="1376">
                  <c:v>31.107190038742555</c:v>
                </c:pt>
                <c:pt idx="1377">
                  <c:v>26.94529530190044</c:v>
                </c:pt>
                <c:pt idx="1378">
                  <c:v>22.544242670321488</c:v>
                </c:pt>
                <c:pt idx="1379">
                  <c:v>39.279632144005724</c:v>
                </c:pt>
                <c:pt idx="1380">
                  <c:v>35.093611091374129</c:v>
                </c:pt>
                <c:pt idx="1381">
                  <c:v>35.119782144005718</c:v>
                </c:pt>
                <c:pt idx="1382">
                  <c:v>40.805482144005715</c:v>
                </c:pt>
                <c:pt idx="1383">
                  <c:v>23.433532144005703</c:v>
                </c:pt>
                <c:pt idx="1384">
                  <c:v>35.452400565058333</c:v>
                </c:pt>
                <c:pt idx="1385">
                  <c:v>26.055432144005707</c:v>
                </c:pt>
                <c:pt idx="1386">
                  <c:v>39.745582144005716</c:v>
                </c:pt>
                <c:pt idx="1387">
                  <c:v>44.178182144005724</c:v>
                </c:pt>
                <c:pt idx="1388">
                  <c:v>33.760032144005727</c:v>
                </c:pt>
                <c:pt idx="1389">
                  <c:v>28.673137407163598</c:v>
                </c:pt>
                <c:pt idx="1390">
                  <c:v>30.596282144005709</c:v>
                </c:pt>
                <c:pt idx="1391">
                  <c:v>34.598282144005722</c:v>
                </c:pt>
                <c:pt idx="1392">
                  <c:v>26.146282144005706</c:v>
                </c:pt>
                <c:pt idx="1393">
                  <c:v>32.02108214400571</c:v>
                </c:pt>
                <c:pt idx="1394">
                  <c:v>38.901682144005719</c:v>
                </c:pt>
                <c:pt idx="1395">
                  <c:v>29.026782144005704</c:v>
                </c:pt>
                <c:pt idx="1396">
                  <c:v>30.998137407163597</c:v>
                </c:pt>
                <c:pt idx="1397">
                  <c:v>25.261032144005704</c:v>
                </c:pt>
                <c:pt idx="1398">
                  <c:v>19.595482144005704</c:v>
                </c:pt>
                <c:pt idx="1399">
                  <c:v>35.35593214400572</c:v>
                </c:pt>
                <c:pt idx="1400">
                  <c:v>31.324540918781661</c:v>
                </c:pt>
                <c:pt idx="1401">
                  <c:v>16.31959091878166</c:v>
                </c:pt>
                <c:pt idx="1402">
                  <c:v>22.753040918781657</c:v>
                </c:pt>
                <c:pt idx="1403">
                  <c:v>26.635540918781658</c:v>
                </c:pt>
                <c:pt idx="1404">
                  <c:v>17.629890918781665</c:v>
                </c:pt>
                <c:pt idx="1405">
                  <c:v>33.488040918781664</c:v>
                </c:pt>
                <c:pt idx="1406">
                  <c:v>26.686690918781661</c:v>
                </c:pt>
                <c:pt idx="1407">
                  <c:v>23.223940918781661</c:v>
                </c:pt>
                <c:pt idx="1408">
                  <c:v>23.616190918781665</c:v>
                </c:pt>
                <c:pt idx="1409">
                  <c:v>28.631225129307975</c:v>
                </c:pt>
                <c:pt idx="1410">
                  <c:v>29.091909339834288</c:v>
                </c:pt>
                <c:pt idx="1411">
                  <c:v>37.609383024044817</c:v>
                </c:pt>
                <c:pt idx="1412">
                  <c:v>18.545909339834289</c:v>
                </c:pt>
                <c:pt idx="1413">
                  <c:v>30.946435655623763</c:v>
                </c:pt>
                <c:pt idx="1414">
                  <c:v>21.358990918781661</c:v>
                </c:pt>
                <c:pt idx="1415">
                  <c:v>27.587646181939551</c:v>
                </c:pt>
                <c:pt idx="1416">
                  <c:v>40.585840918781656</c:v>
                </c:pt>
                <c:pt idx="1417">
                  <c:v>27.996140918781659</c:v>
                </c:pt>
                <c:pt idx="1418">
                  <c:v>20.663277760886928</c:v>
                </c:pt>
                <c:pt idx="1419">
                  <c:v>21.168890918781663</c:v>
                </c:pt>
                <c:pt idx="1420">
                  <c:v>36.875440918781671</c:v>
                </c:pt>
                <c:pt idx="1421">
                  <c:v>31.305340918781663</c:v>
                </c:pt>
                <c:pt idx="1422">
                  <c:v>28.203840918781655</c:v>
                </c:pt>
                <c:pt idx="1423">
                  <c:v>31.22284091878166</c:v>
                </c:pt>
                <c:pt idx="1424">
                  <c:v>17.30722512930798</c:v>
                </c:pt>
                <c:pt idx="1425">
                  <c:v>13.621340918781662</c:v>
                </c:pt>
                <c:pt idx="1426">
                  <c:v>21.339172497729027</c:v>
                </c:pt>
                <c:pt idx="1427">
                  <c:v>39.488590918781661</c:v>
                </c:pt>
                <c:pt idx="1428">
                  <c:v>31.714790918781663</c:v>
                </c:pt>
                <c:pt idx="1429">
                  <c:v>32.386290918781654</c:v>
                </c:pt>
                <c:pt idx="1430">
                  <c:v>10.996383770894591</c:v>
                </c:pt>
                <c:pt idx="1431">
                  <c:v>17.243939034052488</c:v>
                </c:pt>
                <c:pt idx="1432">
                  <c:v>15.19363903405249</c:v>
                </c:pt>
                <c:pt idx="1433">
                  <c:v>27.099339034052488</c:v>
                </c:pt>
                <c:pt idx="1434">
                  <c:v>25.694939034052496</c:v>
                </c:pt>
                <c:pt idx="1435">
                  <c:v>15.196436402473537</c:v>
                </c:pt>
                <c:pt idx="1436">
                  <c:v>24.165539034052486</c:v>
                </c:pt>
                <c:pt idx="1437">
                  <c:v>18.247389034052485</c:v>
                </c:pt>
                <c:pt idx="1438">
                  <c:v>12.364594297210385</c:v>
                </c:pt>
                <c:pt idx="1439">
                  <c:v>18.484489034052487</c:v>
                </c:pt>
                <c:pt idx="1440">
                  <c:v>26.136839034052496</c:v>
                </c:pt>
                <c:pt idx="1441">
                  <c:v>20.387278507736696</c:v>
                </c:pt>
                <c:pt idx="1442">
                  <c:v>27.118839034052488</c:v>
                </c:pt>
                <c:pt idx="1443">
                  <c:v>24.830289034052488</c:v>
                </c:pt>
                <c:pt idx="1444">
                  <c:v>27.907331139315644</c:v>
                </c:pt>
                <c:pt idx="1445">
                  <c:v>11.418541665631432</c:v>
                </c:pt>
                <c:pt idx="1446">
                  <c:v>20.011225876157752</c:v>
                </c:pt>
                <c:pt idx="1447">
                  <c:v>17.760289034052484</c:v>
                </c:pt>
                <c:pt idx="1448">
                  <c:v>17.992339034052481</c:v>
                </c:pt>
                <c:pt idx="1449">
                  <c:v>28.828439034052483</c:v>
                </c:pt>
                <c:pt idx="1450">
                  <c:v>10.562839034052489</c:v>
                </c:pt>
                <c:pt idx="1451">
                  <c:v>29.815289034052491</c:v>
                </c:pt>
                <c:pt idx="1452">
                  <c:v>12.739189034052487</c:v>
                </c:pt>
                <c:pt idx="1453">
                  <c:v>14.240225876157748</c:v>
                </c:pt>
                <c:pt idx="1454">
                  <c:v>15.617089034052487</c:v>
                </c:pt>
                <c:pt idx="1455">
                  <c:v>21.872439034052483</c:v>
                </c:pt>
                <c:pt idx="1456">
                  <c:v>18.106910086684071</c:v>
                </c:pt>
                <c:pt idx="1457">
                  <c:v>24.163689034052492</c:v>
                </c:pt>
                <c:pt idx="1458">
                  <c:v>15.57103903405249</c:v>
                </c:pt>
                <c:pt idx="1459">
                  <c:v>28.832239034052485</c:v>
                </c:pt>
                <c:pt idx="1460">
                  <c:v>25.442339034052484</c:v>
                </c:pt>
                <c:pt idx="1461">
                  <c:v>27.458915097790882</c:v>
                </c:pt>
                <c:pt idx="1462">
                  <c:v>7.4767650977908771</c:v>
                </c:pt>
                <c:pt idx="1463">
                  <c:v>26.147230887264559</c:v>
                </c:pt>
                <c:pt idx="1464">
                  <c:v>23.428441413580341</c:v>
                </c:pt>
                <c:pt idx="1465">
                  <c:v>25.238865097790878</c:v>
                </c:pt>
                <c:pt idx="1466">
                  <c:v>18.922336150422449</c:v>
                </c:pt>
                <c:pt idx="1467">
                  <c:v>24.65665193989614</c:v>
                </c:pt>
                <c:pt idx="1468">
                  <c:v>23.27712562410667</c:v>
                </c:pt>
                <c:pt idx="1469">
                  <c:v>13.468704571475087</c:v>
                </c:pt>
                <c:pt idx="1470">
                  <c:v>15.382546676738249</c:v>
                </c:pt>
                <c:pt idx="1471">
                  <c:v>15.571515097790872</c:v>
                </c:pt>
                <c:pt idx="1472">
                  <c:v>23.765015097790876</c:v>
                </c:pt>
                <c:pt idx="1473">
                  <c:v>22.763915097790875</c:v>
                </c:pt>
                <c:pt idx="1474">
                  <c:v>9.9914414135803504</c:v>
                </c:pt>
                <c:pt idx="1475">
                  <c:v>9.0733150977908732</c:v>
                </c:pt>
                <c:pt idx="1476">
                  <c:v>29.364020360948771</c:v>
                </c:pt>
                <c:pt idx="1477">
                  <c:v>19.201546676738236</c:v>
                </c:pt>
                <c:pt idx="1478">
                  <c:v>13.916065097790872</c:v>
                </c:pt>
                <c:pt idx="1479">
                  <c:v>14.644565097790871</c:v>
                </c:pt>
                <c:pt idx="1480">
                  <c:v>38.770965097790871</c:v>
                </c:pt>
                <c:pt idx="1481">
                  <c:v>24.742665097790876</c:v>
                </c:pt>
                <c:pt idx="1482">
                  <c:v>33.550599308317182</c:v>
                </c:pt>
                <c:pt idx="1483">
                  <c:v>8.7944414135803477</c:v>
                </c:pt>
                <c:pt idx="1484">
                  <c:v>20.843365097790876</c:v>
                </c:pt>
                <c:pt idx="1485">
                  <c:v>17.585178255685612</c:v>
                </c:pt>
                <c:pt idx="1486">
                  <c:v>30.901865097790889</c:v>
                </c:pt>
                <c:pt idx="1487">
                  <c:v>20.069115097790874</c:v>
                </c:pt>
                <c:pt idx="1488">
                  <c:v>21.434599308317189</c:v>
                </c:pt>
                <c:pt idx="1489">
                  <c:v>13.579388782001399</c:v>
                </c:pt>
                <c:pt idx="1490">
                  <c:v>19.069015097790874</c:v>
                </c:pt>
                <c:pt idx="1491">
                  <c:v>21.332230887264554</c:v>
                </c:pt>
                <c:pt idx="1492">
                  <c:v>30.540010013836181</c:v>
                </c:pt>
                <c:pt idx="1493">
                  <c:v>22.278710013836179</c:v>
                </c:pt>
                <c:pt idx="1494">
                  <c:v>31.138660013836184</c:v>
                </c:pt>
                <c:pt idx="1495">
                  <c:v>17.656610013836183</c:v>
                </c:pt>
                <c:pt idx="1496">
                  <c:v>10.158812645415123</c:v>
                </c:pt>
                <c:pt idx="1497">
                  <c:v>25.37860211909933</c:v>
                </c:pt>
                <c:pt idx="1498">
                  <c:v>23.371710013836182</c:v>
                </c:pt>
                <c:pt idx="1499">
                  <c:v>26.370210013836182</c:v>
                </c:pt>
                <c:pt idx="1500">
                  <c:v>27.421860013836184</c:v>
                </c:pt>
                <c:pt idx="1501">
                  <c:v>30.352860013836182</c:v>
                </c:pt>
                <c:pt idx="1502">
                  <c:v>13.370970540151969</c:v>
                </c:pt>
                <c:pt idx="1503">
                  <c:v>17.875510013836177</c:v>
                </c:pt>
                <c:pt idx="1504">
                  <c:v>15.474707382257233</c:v>
                </c:pt>
                <c:pt idx="1505">
                  <c:v>39.602560013836175</c:v>
                </c:pt>
                <c:pt idx="1506">
                  <c:v>10.650560013836177</c:v>
                </c:pt>
                <c:pt idx="1507">
                  <c:v>26.436510013836177</c:v>
                </c:pt>
                <c:pt idx="1508">
                  <c:v>27.124310013836183</c:v>
                </c:pt>
                <c:pt idx="1509">
                  <c:v>33.487260013836163</c:v>
                </c:pt>
                <c:pt idx="1510">
                  <c:v>21.375160013836183</c:v>
                </c:pt>
                <c:pt idx="1511">
                  <c:v>17.83502317173091</c:v>
                </c:pt>
                <c:pt idx="1512">
                  <c:v>17.507391592783542</c:v>
                </c:pt>
                <c:pt idx="1513">
                  <c:v>22.327360013836181</c:v>
                </c:pt>
                <c:pt idx="1514">
                  <c:v>36.391960013836169</c:v>
                </c:pt>
                <c:pt idx="1515">
                  <c:v>23.014560013836181</c:v>
                </c:pt>
                <c:pt idx="1516">
                  <c:v>24.872760013836178</c:v>
                </c:pt>
                <c:pt idx="1517">
                  <c:v>20.63876001383618</c:v>
                </c:pt>
                <c:pt idx="1518">
                  <c:v>11.156010013836179</c:v>
                </c:pt>
                <c:pt idx="1519">
                  <c:v>17.955917908573017</c:v>
                </c:pt>
                <c:pt idx="1520">
                  <c:v>31.378296276017224</c:v>
                </c:pt>
                <c:pt idx="1521">
                  <c:v>29.724083118122497</c:v>
                </c:pt>
                <c:pt idx="1522">
                  <c:v>32.636977854964606</c:v>
                </c:pt>
                <c:pt idx="1523">
                  <c:v>22.350504170754075</c:v>
                </c:pt>
                <c:pt idx="1524">
                  <c:v>26.00454627601723</c:v>
                </c:pt>
                <c:pt idx="1525">
                  <c:v>28.944714697069866</c:v>
                </c:pt>
                <c:pt idx="1526">
                  <c:v>31.926504170754079</c:v>
                </c:pt>
                <c:pt idx="1527">
                  <c:v>31.651609433911972</c:v>
                </c:pt>
                <c:pt idx="1528">
                  <c:v>35.407662065490904</c:v>
                </c:pt>
                <c:pt idx="1529">
                  <c:v>23.378977854964603</c:v>
                </c:pt>
                <c:pt idx="1530">
                  <c:v>25.95049627601723</c:v>
                </c:pt>
                <c:pt idx="1531">
                  <c:v>20.719846276017233</c:v>
                </c:pt>
                <c:pt idx="1532">
                  <c:v>38.47624101285934</c:v>
                </c:pt>
                <c:pt idx="1533">
                  <c:v>26.881872591806715</c:v>
                </c:pt>
                <c:pt idx="1534">
                  <c:v>23.534714697069866</c:v>
                </c:pt>
                <c:pt idx="1535">
                  <c:v>22.932696276017229</c:v>
                </c:pt>
                <c:pt idx="1536">
                  <c:v>23.768346276017223</c:v>
                </c:pt>
                <c:pt idx="1537">
                  <c:v>18.249146276017225</c:v>
                </c:pt>
                <c:pt idx="1538">
                  <c:v>36.826504170754077</c:v>
                </c:pt>
                <c:pt idx="1539">
                  <c:v>22.999451539175123</c:v>
                </c:pt>
                <c:pt idx="1540">
                  <c:v>35.376146276017224</c:v>
                </c:pt>
                <c:pt idx="1541">
                  <c:v>24.450296276017227</c:v>
                </c:pt>
                <c:pt idx="1542">
                  <c:v>13.960398907596183</c:v>
                </c:pt>
                <c:pt idx="1543">
                  <c:v>24.438293644438289</c:v>
                </c:pt>
                <c:pt idx="1544">
                  <c:v>32.612046276017224</c:v>
                </c:pt>
                <c:pt idx="1545">
                  <c:v>32.395196276017238</c:v>
                </c:pt>
                <c:pt idx="1546">
                  <c:v>23.365609433911963</c:v>
                </c:pt>
                <c:pt idx="1547">
                  <c:v>33.531346276017224</c:v>
                </c:pt>
                <c:pt idx="1548">
                  <c:v>29.661846276017233</c:v>
                </c:pt>
                <c:pt idx="1549">
                  <c:v>38.135596276017239</c:v>
                </c:pt>
                <c:pt idx="1550">
                  <c:v>31.362896276017235</c:v>
                </c:pt>
                <c:pt idx="1551">
                  <c:v>31.916402685659623</c:v>
                </c:pt>
                <c:pt idx="1552">
                  <c:v>39.257679001449091</c:v>
                </c:pt>
                <c:pt idx="1553">
                  <c:v>49.443665843554356</c:v>
                </c:pt>
                <c:pt idx="1554">
                  <c:v>28.047879001449097</c:v>
                </c:pt>
                <c:pt idx="1555">
                  <c:v>46.140629001449092</c:v>
                </c:pt>
                <c:pt idx="1556">
                  <c:v>39.186429001449092</c:v>
                </c:pt>
                <c:pt idx="1557">
                  <c:v>31.899529001449093</c:v>
                </c:pt>
                <c:pt idx="1558">
                  <c:v>40.952379001449081</c:v>
                </c:pt>
                <c:pt idx="1559">
                  <c:v>38.018829001449092</c:v>
                </c:pt>
                <c:pt idx="1560">
                  <c:v>34.319718475133307</c:v>
                </c:pt>
                <c:pt idx="1561">
                  <c:v>30.286665843554356</c:v>
                </c:pt>
                <c:pt idx="1562">
                  <c:v>45.898129001449092</c:v>
                </c:pt>
                <c:pt idx="1563">
                  <c:v>30.954829001449099</c:v>
                </c:pt>
                <c:pt idx="1564">
                  <c:v>44.581229001449088</c:v>
                </c:pt>
                <c:pt idx="1565">
                  <c:v>42.480079001449091</c:v>
                </c:pt>
                <c:pt idx="1566">
                  <c:v>42.06240268565962</c:v>
                </c:pt>
                <c:pt idx="1567">
                  <c:v>37.310779001449092</c:v>
                </c:pt>
                <c:pt idx="1568">
                  <c:v>33.501929001449092</c:v>
                </c:pt>
                <c:pt idx="1569">
                  <c:v>36.393529001449096</c:v>
                </c:pt>
                <c:pt idx="1570">
                  <c:v>43.395979001449099</c:v>
                </c:pt>
                <c:pt idx="1571">
                  <c:v>38.480139527764891</c:v>
                </c:pt>
                <c:pt idx="1572">
                  <c:v>40.118279001449096</c:v>
                </c:pt>
                <c:pt idx="1573">
                  <c:v>38.394529001449094</c:v>
                </c:pt>
                <c:pt idx="1574">
                  <c:v>36.889979001449092</c:v>
                </c:pt>
                <c:pt idx="1575">
                  <c:v>30.102129001449093</c:v>
                </c:pt>
                <c:pt idx="1576">
                  <c:v>39.113779001449096</c:v>
                </c:pt>
                <c:pt idx="1577">
                  <c:v>37.403729001449094</c:v>
                </c:pt>
                <c:pt idx="1578">
                  <c:v>40.179529001449097</c:v>
                </c:pt>
                <c:pt idx="1579">
                  <c:v>34.316034264606984</c:v>
                </c:pt>
                <c:pt idx="1580">
                  <c:v>26.417579001449099</c:v>
                </c:pt>
                <c:pt idx="1581">
                  <c:v>35.535128394550519</c:v>
                </c:pt>
                <c:pt idx="1582">
                  <c:v>48.4106283945505</c:v>
                </c:pt>
                <c:pt idx="1583">
                  <c:v>35.256778394550508</c:v>
                </c:pt>
                <c:pt idx="1584">
                  <c:v>40.003028394550512</c:v>
                </c:pt>
                <c:pt idx="1585">
                  <c:v>44.515428394550504</c:v>
                </c:pt>
                <c:pt idx="1586">
                  <c:v>33.230707341918929</c:v>
                </c:pt>
                <c:pt idx="1587">
                  <c:v>17.670707341918927</c:v>
                </c:pt>
                <c:pt idx="1588">
                  <c:v>34.662378394550515</c:v>
                </c:pt>
                <c:pt idx="1589">
                  <c:v>35.107707341918932</c:v>
                </c:pt>
                <c:pt idx="1590">
                  <c:v>47.162878394550511</c:v>
                </c:pt>
                <c:pt idx="1591">
                  <c:v>49.537444184024181</c:v>
                </c:pt>
                <c:pt idx="1592">
                  <c:v>38.932378394550518</c:v>
                </c:pt>
                <c:pt idx="1593">
                  <c:v>51.523578394550512</c:v>
                </c:pt>
                <c:pt idx="1594">
                  <c:v>49.80197839455051</c:v>
                </c:pt>
                <c:pt idx="1595">
                  <c:v>41.116496815603128</c:v>
                </c:pt>
                <c:pt idx="1596">
                  <c:v>25.241728394550503</c:v>
                </c:pt>
                <c:pt idx="1597">
                  <c:v>28.160178394550506</c:v>
                </c:pt>
                <c:pt idx="1598">
                  <c:v>29.095628394550502</c:v>
                </c:pt>
                <c:pt idx="1599">
                  <c:v>45.891233657708391</c:v>
                </c:pt>
                <c:pt idx="1600">
                  <c:v>32.808328394550507</c:v>
                </c:pt>
                <c:pt idx="1601">
                  <c:v>24.287028394550504</c:v>
                </c:pt>
                <c:pt idx="1602">
                  <c:v>24.230759973497872</c:v>
                </c:pt>
                <c:pt idx="1603">
                  <c:v>29.692917868234716</c:v>
                </c:pt>
                <c:pt idx="1604">
                  <c:v>39.319928394550502</c:v>
                </c:pt>
                <c:pt idx="1605">
                  <c:v>40.150328394550506</c:v>
                </c:pt>
                <c:pt idx="1606">
                  <c:v>24.619970499813668</c:v>
                </c:pt>
                <c:pt idx="1607">
                  <c:v>39.3746783945505</c:v>
                </c:pt>
                <c:pt idx="1608">
                  <c:v>22.548496815603126</c:v>
                </c:pt>
                <c:pt idx="1609">
                  <c:v>33.520678394550508</c:v>
                </c:pt>
                <c:pt idx="1610">
                  <c:v>28.318078394550508</c:v>
                </c:pt>
                <c:pt idx="1611">
                  <c:v>36.093023131392599</c:v>
                </c:pt>
                <c:pt idx="1612">
                  <c:v>25.504443584760885</c:v>
                </c:pt>
                <c:pt idx="1613">
                  <c:v>35.556443584760878</c:v>
                </c:pt>
                <c:pt idx="1614">
                  <c:v>32.129759374234581</c:v>
                </c:pt>
                <c:pt idx="1615">
                  <c:v>48.437390953181954</c:v>
                </c:pt>
                <c:pt idx="1616">
                  <c:v>26.786233058445099</c:v>
                </c:pt>
                <c:pt idx="1617">
                  <c:v>31.623683058445103</c:v>
                </c:pt>
                <c:pt idx="1618">
                  <c:v>28.020654111076684</c:v>
                </c:pt>
                <c:pt idx="1619">
                  <c:v>38.169533058445104</c:v>
                </c:pt>
                <c:pt idx="1620">
                  <c:v>22.917548847918788</c:v>
                </c:pt>
                <c:pt idx="1621">
                  <c:v>23.870864637392479</c:v>
                </c:pt>
                <c:pt idx="1622">
                  <c:v>40.579333058445101</c:v>
                </c:pt>
                <c:pt idx="1623">
                  <c:v>21.811338321602999</c:v>
                </c:pt>
                <c:pt idx="1624">
                  <c:v>45.079633058445097</c:v>
                </c:pt>
                <c:pt idx="1625">
                  <c:v>25.516583058445104</c:v>
                </c:pt>
                <c:pt idx="1626">
                  <c:v>30.454633058445101</c:v>
                </c:pt>
                <c:pt idx="1627">
                  <c:v>30.829583058445102</c:v>
                </c:pt>
                <c:pt idx="1628">
                  <c:v>33.766483058445104</c:v>
                </c:pt>
                <c:pt idx="1629">
                  <c:v>20.057285690024052</c:v>
                </c:pt>
                <c:pt idx="1630">
                  <c:v>28.420633058445098</c:v>
                </c:pt>
                <c:pt idx="1631">
                  <c:v>40.1349330584451</c:v>
                </c:pt>
                <c:pt idx="1632">
                  <c:v>20.232733058445103</c:v>
                </c:pt>
                <c:pt idx="1633">
                  <c:v>30.916548847918786</c:v>
                </c:pt>
                <c:pt idx="1634">
                  <c:v>32.200864637392456</c:v>
                </c:pt>
                <c:pt idx="1635">
                  <c:v>38.406733058445099</c:v>
                </c:pt>
                <c:pt idx="1636">
                  <c:v>15.568233058445104</c:v>
                </c:pt>
                <c:pt idx="1637">
                  <c:v>36.358833058445093</c:v>
                </c:pt>
                <c:pt idx="1638">
                  <c:v>38.317983058445087</c:v>
                </c:pt>
                <c:pt idx="1639">
                  <c:v>41.000133058445101</c:v>
                </c:pt>
                <c:pt idx="1640">
                  <c:v>34.395075163708256</c:v>
                </c:pt>
                <c:pt idx="1641">
                  <c:v>28.2087830584451</c:v>
                </c:pt>
                <c:pt idx="1642">
                  <c:v>30.82798668358333</c:v>
                </c:pt>
                <c:pt idx="1643">
                  <c:v>27.410510367793851</c:v>
                </c:pt>
                <c:pt idx="1644">
                  <c:v>27.166386683583326</c:v>
                </c:pt>
                <c:pt idx="1645">
                  <c:v>14.902878788846484</c:v>
                </c:pt>
                <c:pt idx="1646">
                  <c:v>28.141299841478066</c:v>
                </c:pt>
                <c:pt idx="1647">
                  <c:v>37.89628668358332</c:v>
                </c:pt>
                <c:pt idx="1648">
                  <c:v>33.704510367793858</c:v>
                </c:pt>
                <c:pt idx="1649">
                  <c:v>40.717352473057005</c:v>
                </c:pt>
                <c:pt idx="1650">
                  <c:v>29.34278668358332</c:v>
                </c:pt>
                <c:pt idx="1651">
                  <c:v>23.632586683583323</c:v>
                </c:pt>
                <c:pt idx="1652">
                  <c:v>30.570136683583321</c:v>
                </c:pt>
                <c:pt idx="1653">
                  <c:v>28.656236683583323</c:v>
                </c:pt>
                <c:pt idx="1654">
                  <c:v>22.524510367793852</c:v>
                </c:pt>
                <c:pt idx="1655">
                  <c:v>32.007636683583321</c:v>
                </c:pt>
                <c:pt idx="1656">
                  <c:v>23.998141946741217</c:v>
                </c:pt>
                <c:pt idx="1657">
                  <c:v>35.421826157267517</c:v>
                </c:pt>
                <c:pt idx="1658">
                  <c:v>22.228299841478062</c:v>
                </c:pt>
                <c:pt idx="1659">
                  <c:v>39.206286683583322</c:v>
                </c:pt>
                <c:pt idx="1660">
                  <c:v>36.360668262530695</c:v>
                </c:pt>
                <c:pt idx="1661">
                  <c:v>34.762194578320184</c:v>
                </c:pt>
                <c:pt idx="1662">
                  <c:v>44.099686683583322</c:v>
                </c:pt>
                <c:pt idx="1663">
                  <c:v>30.691886683583327</c:v>
                </c:pt>
                <c:pt idx="1664">
                  <c:v>28.571986683583329</c:v>
                </c:pt>
                <c:pt idx="1665">
                  <c:v>27.384457736214912</c:v>
                </c:pt>
                <c:pt idx="1666">
                  <c:v>23.327286683583324</c:v>
                </c:pt>
                <c:pt idx="1667">
                  <c:v>33.805736683583334</c:v>
                </c:pt>
                <c:pt idx="1668">
                  <c:v>27.444686683583321</c:v>
                </c:pt>
                <c:pt idx="1669">
                  <c:v>24.371286683583325</c:v>
                </c:pt>
                <c:pt idx="1670">
                  <c:v>19.695352473057014</c:v>
                </c:pt>
                <c:pt idx="1671">
                  <c:v>20.437436683583325</c:v>
                </c:pt>
                <c:pt idx="1672">
                  <c:v>29.167386683583324</c:v>
                </c:pt>
                <c:pt idx="1673">
                  <c:v>27.35597387462381</c:v>
                </c:pt>
                <c:pt idx="1674">
                  <c:v>20.918237032518547</c:v>
                </c:pt>
                <c:pt idx="1675">
                  <c:v>28.824565979886973</c:v>
                </c:pt>
                <c:pt idx="1676">
                  <c:v>25.002079137781706</c:v>
                </c:pt>
                <c:pt idx="1677">
                  <c:v>40.577215979886979</c:v>
                </c:pt>
                <c:pt idx="1678">
                  <c:v>24.116921243044871</c:v>
                </c:pt>
                <c:pt idx="1679">
                  <c:v>41.037079137781703</c:v>
                </c:pt>
                <c:pt idx="1680">
                  <c:v>37.149065979886977</c:v>
                </c:pt>
                <c:pt idx="1681">
                  <c:v>36.398710716729092</c:v>
                </c:pt>
                <c:pt idx="1682">
                  <c:v>41.000065979886976</c:v>
                </c:pt>
                <c:pt idx="1683">
                  <c:v>34.939515979886977</c:v>
                </c:pt>
                <c:pt idx="1684">
                  <c:v>38.05266597988696</c:v>
                </c:pt>
                <c:pt idx="1685">
                  <c:v>36.331715979886972</c:v>
                </c:pt>
                <c:pt idx="1686">
                  <c:v>34.924915979886983</c:v>
                </c:pt>
                <c:pt idx="1687">
                  <c:v>16.39486597988698</c:v>
                </c:pt>
                <c:pt idx="1688">
                  <c:v>24.699965979886979</c:v>
                </c:pt>
                <c:pt idx="1689">
                  <c:v>29.508215979886973</c:v>
                </c:pt>
                <c:pt idx="1690">
                  <c:v>32.720184400939608</c:v>
                </c:pt>
                <c:pt idx="1691">
                  <c:v>15.734079137781707</c:v>
                </c:pt>
                <c:pt idx="1692">
                  <c:v>40.099165979886983</c:v>
                </c:pt>
                <c:pt idx="1693">
                  <c:v>47.779615979886977</c:v>
                </c:pt>
                <c:pt idx="1694">
                  <c:v>28.373265979886977</c:v>
                </c:pt>
                <c:pt idx="1695">
                  <c:v>43.650115979886984</c:v>
                </c:pt>
                <c:pt idx="1696">
                  <c:v>18.619710716729077</c:v>
                </c:pt>
                <c:pt idx="1697">
                  <c:v>24.370289664097498</c:v>
                </c:pt>
                <c:pt idx="1698">
                  <c:v>19.707921243044868</c:v>
                </c:pt>
                <c:pt idx="1699">
                  <c:v>10.910921243044868</c:v>
                </c:pt>
                <c:pt idx="1700">
                  <c:v>24.752447558834334</c:v>
                </c:pt>
                <c:pt idx="1701">
                  <c:v>28.439365979886976</c:v>
                </c:pt>
                <c:pt idx="1702">
                  <c:v>41.344315979886979</c:v>
                </c:pt>
                <c:pt idx="1703">
                  <c:v>33.285315979886988</c:v>
                </c:pt>
                <c:pt idx="1704">
                  <c:v>39.928781643548376</c:v>
                </c:pt>
                <c:pt idx="1705">
                  <c:v>24.891981643548387</c:v>
                </c:pt>
                <c:pt idx="1706">
                  <c:v>31.669073748811545</c:v>
                </c:pt>
                <c:pt idx="1707">
                  <c:v>33.426810590916801</c:v>
                </c:pt>
                <c:pt idx="1708">
                  <c:v>19.801652696179961</c:v>
                </c:pt>
                <c:pt idx="1709">
                  <c:v>22.550931643548385</c:v>
                </c:pt>
                <c:pt idx="1710">
                  <c:v>36.855381643548377</c:v>
                </c:pt>
                <c:pt idx="1711">
                  <c:v>32.613231643548382</c:v>
                </c:pt>
                <c:pt idx="1712">
                  <c:v>32.549331643548392</c:v>
                </c:pt>
                <c:pt idx="1713">
                  <c:v>29.936231643548389</c:v>
                </c:pt>
                <c:pt idx="1714">
                  <c:v>48.327581643548378</c:v>
                </c:pt>
                <c:pt idx="1715">
                  <c:v>34.440831643548378</c:v>
                </c:pt>
                <c:pt idx="1716">
                  <c:v>28.469915854074699</c:v>
                </c:pt>
                <c:pt idx="1717">
                  <c:v>25.47349480144312</c:v>
                </c:pt>
                <c:pt idx="1718">
                  <c:v>23.666336906706277</c:v>
                </c:pt>
                <c:pt idx="1719">
                  <c:v>22.715336906706277</c:v>
                </c:pt>
                <c:pt idx="1720">
                  <c:v>30.965431643548378</c:v>
                </c:pt>
                <c:pt idx="1721">
                  <c:v>30.082931643548381</c:v>
                </c:pt>
                <c:pt idx="1722">
                  <c:v>24.491681643548386</c:v>
                </c:pt>
                <c:pt idx="1723">
                  <c:v>41.993831643548376</c:v>
                </c:pt>
                <c:pt idx="1724">
                  <c:v>31.636021117232598</c:v>
                </c:pt>
                <c:pt idx="1725">
                  <c:v>30.587131643548386</c:v>
                </c:pt>
                <c:pt idx="1726">
                  <c:v>35.436581643548379</c:v>
                </c:pt>
                <c:pt idx="1727">
                  <c:v>27.190731643548389</c:v>
                </c:pt>
                <c:pt idx="1728">
                  <c:v>18.287179011969435</c:v>
                </c:pt>
                <c:pt idx="1729">
                  <c:v>28.435031643548381</c:v>
                </c:pt>
                <c:pt idx="1730">
                  <c:v>27.213731643548382</c:v>
                </c:pt>
                <c:pt idx="1731">
                  <c:v>34.670863222495761</c:v>
                </c:pt>
                <c:pt idx="1732">
                  <c:v>32.167831643548375</c:v>
                </c:pt>
                <c:pt idx="1733">
                  <c:v>30.942705327758912</c:v>
                </c:pt>
                <c:pt idx="1734">
                  <c:v>38.749782144005721</c:v>
                </c:pt>
                <c:pt idx="1735">
                  <c:v>33.959482144005712</c:v>
                </c:pt>
                <c:pt idx="1736">
                  <c:v>27.471882144005708</c:v>
                </c:pt>
                <c:pt idx="1737">
                  <c:v>26.260400565058337</c:v>
                </c:pt>
                <c:pt idx="1738">
                  <c:v>26.099432144005704</c:v>
                </c:pt>
                <c:pt idx="1739">
                  <c:v>39.135832144005725</c:v>
                </c:pt>
                <c:pt idx="1740">
                  <c:v>39.794682144005719</c:v>
                </c:pt>
                <c:pt idx="1741">
                  <c:v>12.947663722953074</c:v>
                </c:pt>
                <c:pt idx="1742">
                  <c:v>34.751132144005723</c:v>
                </c:pt>
                <c:pt idx="1743">
                  <c:v>33.84963214400571</c:v>
                </c:pt>
                <c:pt idx="1744">
                  <c:v>27.763295301900442</c:v>
                </c:pt>
                <c:pt idx="1745">
                  <c:v>21.870295301900445</c:v>
                </c:pt>
                <c:pt idx="1746">
                  <c:v>36.169768986110974</c:v>
                </c:pt>
                <c:pt idx="1747">
                  <c:v>44.828632144005731</c:v>
                </c:pt>
                <c:pt idx="1748">
                  <c:v>23.659190038742551</c:v>
                </c:pt>
                <c:pt idx="1749">
                  <c:v>31.878782144005701</c:v>
                </c:pt>
                <c:pt idx="1750">
                  <c:v>28.359232144005709</c:v>
                </c:pt>
                <c:pt idx="1751">
                  <c:v>18.10668214400571</c:v>
                </c:pt>
                <c:pt idx="1752">
                  <c:v>41.733382144005724</c:v>
                </c:pt>
                <c:pt idx="1753">
                  <c:v>36.960332144005726</c:v>
                </c:pt>
                <c:pt idx="1754">
                  <c:v>30.826347933479386</c:v>
                </c:pt>
                <c:pt idx="1755">
                  <c:v>33.63268214400572</c:v>
                </c:pt>
                <c:pt idx="1756">
                  <c:v>22.586926880847809</c:v>
                </c:pt>
                <c:pt idx="1757">
                  <c:v>36.618432144005716</c:v>
                </c:pt>
                <c:pt idx="1758">
                  <c:v>27.863979512426766</c:v>
                </c:pt>
                <c:pt idx="1759">
                  <c:v>30.095032144005703</c:v>
                </c:pt>
                <c:pt idx="1760">
                  <c:v>32.410084775584643</c:v>
                </c:pt>
                <c:pt idx="1761">
                  <c:v>37.983400565058339</c:v>
                </c:pt>
                <c:pt idx="1762">
                  <c:v>31.311505828216237</c:v>
                </c:pt>
                <c:pt idx="1763">
                  <c:v>34.451382144005713</c:v>
                </c:pt>
                <c:pt idx="1764">
                  <c:v>34.355432144005718</c:v>
                </c:pt>
                <c:pt idx="1765">
                  <c:v>36.344790918781655</c:v>
                </c:pt>
                <c:pt idx="1766">
                  <c:v>29.257490918781659</c:v>
                </c:pt>
                <c:pt idx="1767">
                  <c:v>24.659383024044818</c:v>
                </c:pt>
                <c:pt idx="1768">
                  <c:v>8.0987514450974523</c:v>
                </c:pt>
                <c:pt idx="1769">
                  <c:v>32.442590918781661</c:v>
                </c:pt>
                <c:pt idx="1770">
                  <c:v>27.72874091878165</c:v>
                </c:pt>
                <c:pt idx="1771">
                  <c:v>22.227640918781656</c:v>
                </c:pt>
                <c:pt idx="1772">
                  <c:v>31.205890918781662</c:v>
                </c:pt>
                <c:pt idx="1773">
                  <c:v>27.232840918781662</c:v>
                </c:pt>
                <c:pt idx="1774">
                  <c:v>25.145640918781655</c:v>
                </c:pt>
                <c:pt idx="1775">
                  <c:v>39.759290918781659</c:v>
                </c:pt>
                <c:pt idx="1776">
                  <c:v>18.737540918781662</c:v>
                </c:pt>
                <c:pt idx="1777">
                  <c:v>17.046090918781662</c:v>
                </c:pt>
                <c:pt idx="1778">
                  <c:v>16.049340918781656</c:v>
                </c:pt>
                <c:pt idx="1779">
                  <c:v>32.236340918781671</c:v>
                </c:pt>
                <c:pt idx="1780">
                  <c:v>30.362440918781658</c:v>
                </c:pt>
                <c:pt idx="1781">
                  <c:v>26.98011986615008</c:v>
                </c:pt>
                <c:pt idx="1782">
                  <c:v>29.912490918781661</c:v>
                </c:pt>
                <c:pt idx="1783">
                  <c:v>23.703290918781658</c:v>
                </c:pt>
                <c:pt idx="1784">
                  <c:v>35.556240918781654</c:v>
                </c:pt>
                <c:pt idx="1785">
                  <c:v>17.721390918781655</c:v>
                </c:pt>
                <c:pt idx="1786">
                  <c:v>43.388990918781658</c:v>
                </c:pt>
                <c:pt idx="1787">
                  <c:v>29.666340918781657</c:v>
                </c:pt>
                <c:pt idx="1788">
                  <c:v>31.465014602992184</c:v>
                </c:pt>
                <c:pt idx="1789">
                  <c:v>31.16264618193955</c:v>
                </c:pt>
                <c:pt idx="1790">
                  <c:v>35.369440918781656</c:v>
                </c:pt>
                <c:pt idx="1791">
                  <c:v>18.894290918781664</c:v>
                </c:pt>
                <c:pt idx="1792">
                  <c:v>22.495540918781657</c:v>
                </c:pt>
                <c:pt idx="1793">
                  <c:v>40.895488287202703</c:v>
                </c:pt>
                <c:pt idx="1794">
                  <c:v>17.805277760886927</c:v>
                </c:pt>
                <c:pt idx="1795">
                  <c:v>17.883389034052485</c:v>
                </c:pt>
                <c:pt idx="1796">
                  <c:v>14.625839034052486</c:v>
                </c:pt>
                <c:pt idx="1797">
                  <c:v>25.514089034052493</c:v>
                </c:pt>
                <c:pt idx="1798">
                  <c:v>22.885752191947223</c:v>
                </c:pt>
                <c:pt idx="1799">
                  <c:v>18.676089034052492</c:v>
                </c:pt>
                <c:pt idx="1800">
                  <c:v>14.128789034052485</c:v>
                </c:pt>
                <c:pt idx="1801">
                  <c:v>16.673189034052488</c:v>
                </c:pt>
                <c:pt idx="1802">
                  <c:v>24.787639034052486</c:v>
                </c:pt>
                <c:pt idx="1803">
                  <c:v>22.329962718263015</c:v>
                </c:pt>
                <c:pt idx="1804">
                  <c:v>20.84448903405249</c:v>
                </c:pt>
                <c:pt idx="1805">
                  <c:v>23.260189034052484</c:v>
                </c:pt>
                <c:pt idx="1806">
                  <c:v>21.803039034052492</c:v>
                </c:pt>
                <c:pt idx="1807">
                  <c:v>14.428541665631434</c:v>
                </c:pt>
                <c:pt idx="1808">
                  <c:v>18.665594297210383</c:v>
                </c:pt>
                <c:pt idx="1809">
                  <c:v>31.793436402473539</c:v>
                </c:pt>
                <c:pt idx="1810">
                  <c:v>20.239989034052488</c:v>
                </c:pt>
                <c:pt idx="1811">
                  <c:v>13.777489034052486</c:v>
                </c:pt>
                <c:pt idx="1812">
                  <c:v>21.290939034052485</c:v>
                </c:pt>
                <c:pt idx="1813">
                  <c:v>28.86598903405249</c:v>
                </c:pt>
                <c:pt idx="1814">
                  <c:v>19.922689034052489</c:v>
                </c:pt>
                <c:pt idx="1815">
                  <c:v>27.581139034052484</c:v>
                </c:pt>
                <c:pt idx="1816">
                  <c:v>23.375889034052488</c:v>
                </c:pt>
                <c:pt idx="1817">
                  <c:v>17.005489034052488</c:v>
                </c:pt>
                <c:pt idx="1818">
                  <c:v>15.63568903405249</c:v>
                </c:pt>
                <c:pt idx="1819">
                  <c:v>17.872015349841959</c:v>
                </c:pt>
                <c:pt idx="1820">
                  <c:v>36.509989034052474</c:v>
                </c:pt>
                <c:pt idx="1821">
                  <c:v>26.121173244578799</c:v>
                </c:pt>
                <c:pt idx="1822">
                  <c:v>12.862939034052488</c:v>
                </c:pt>
                <c:pt idx="1823">
                  <c:v>7.2225416656314323</c:v>
                </c:pt>
                <c:pt idx="1824">
                  <c:v>24.946489034052483</c:v>
                </c:pt>
                <c:pt idx="1825">
                  <c:v>22.62583903405249</c:v>
                </c:pt>
                <c:pt idx="1826">
                  <c:v>16.939651939896137</c:v>
                </c:pt>
                <c:pt idx="1827">
                  <c:v>-1.6863480601038605</c:v>
                </c:pt>
                <c:pt idx="1828">
                  <c:v>36.683809834632974</c:v>
                </c:pt>
                <c:pt idx="1829">
                  <c:v>15.010020360948769</c:v>
                </c:pt>
                <c:pt idx="1830">
                  <c:v>18.651565097790879</c:v>
                </c:pt>
                <c:pt idx="1831">
                  <c:v>24.270715097790877</c:v>
                </c:pt>
                <c:pt idx="1832">
                  <c:v>25.652967729369824</c:v>
                </c:pt>
                <c:pt idx="1833">
                  <c:v>7.5996150977908767</c:v>
                </c:pt>
                <c:pt idx="1834">
                  <c:v>3.4362835188435077</c:v>
                </c:pt>
                <c:pt idx="1835">
                  <c:v>21.969265097790871</c:v>
                </c:pt>
                <c:pt idx="1836">
                  <c:v>20.501915097790882</c:v>
                </c:pt>
                <c:pt idx="1837">
                  <c:v>10.665757203054033</c:v>
                </c:pt>
                <c:pt idx="1838">
                  <c:v>14.132015097790873</c:v>
                </c:pt>
                <c:pt idx="1839">
                  <c:v>22.166441413580348</c:v>
                </c:pt>
                <c:pt idx="1840">
                  <c:v>30.507599308317189</c:v>
                </c:pt>
                <c:pt idx="1841">
                  <c:v>7.8868624662119284</c:v>
                </c:pt>
                <c:pt idx="1842">
                  <c:v>17.391441413580349</c:v>
                </c:pt>
                <c:pt idx="1843">
                  <c:v>15.008665097790873</c:v>
                </c:pt>
                <c:pt idx="1844">
                  <c:v>24.20456509779088</c:v>
                </c:pt>
                <c:pt idx="1845">
                  <c:v>12.288465097790873</c:v>
                </c:pt>
                <c:pt idx="1846">
                  <c:v>14.616178255685615</c:v>
                </c:pt>
                <c:pt idx="1847">
                  <c:v>22.243915097790875</c:v>
                </c:pt>
                <c:pt idx="1848">
                  <c:v>22.01549404515929</c:v>
                </c:pt>
                <c:pt idx="1849">
                  <c:v>24.638065097790886</c:v>
                </c:pt>
                <c:pt idx="1850">
                  <c:v>18.744315097790874</c:v>
                </c:pt>
                <c:pt idx="1851">
                  <c:v>18.417815097790879</c:v>
                </c:pt>
                <c:pt idx="1852">
                  <c:v>20.000546676738239</c:v>
                </c:pt>
                <c:pt idx="1853">
                  <c:v>21.211115097790877</c:v>
                </c:pt>
                <c:pt idx="1854">
                  <c:v>28.740315097790877</c:v>
                </c:pt>
                <c:pt idx="1855">
                  <c:v>20.722665097790873</c:v>
                </c:pt>
                <c:pt idx="1856">
                  <c:v>17.532915097790877</c:v>
                </c:pt>
                <c:pt idx="1857">
                  <c:v>26.208391592783542</c:v>
                </c:pt>
                <c:pt idx="1858">
                  <c:v>24.706310013836177</c:v>
                </c:pt>
                <c:pt idx="1859">
                  <c:v>15.47412843488881</c:v>
                </c:pt>
                <c:pt idx="1860">
                  <c:v>23.915360013836178</c:v>
                </c:pt>
                <c:pt idx="1861">
                  <c:v>22.443210013836179</c:v>
                </c:pt>
                <c:pt idx="1862">
                  <c:v>-0.62193998616382384</c:v>
                </c:pt>
                <c:pt idx="1863">
                  <c:v>30.104865276994079</c:v>
                </c:pt>
                <c:pt idx="1864">
                  <c:v>19.266233698046701</c:v>
                </c:pt>
                <c:pt idx="1865">
                  <c:v>32.976610013836172</c:v>
                </c:pt>
                <c:pt idx="1866">
                  <c:v>22.792338961204599</c:v>
                </c:pt>
                <c:pt idx="1867">
                  <c:v>22.742610013836174</c:v>
                </c:pt>
                <c:pt idx="1868">
                  <c:v>16.643360013836183</c:v>
                </c:pt>
                <c:pt idx="1869">
                  <c:v>14.137917908573018</c:v>
                </c:pt>
                <c:pt idx="1870">
                  <c:v>17.584865276994076</c:v>
                </c:pt>
                <c:pt idx="1871">
                  <c:v>20.652181066467758</c:v>
                </c:pt>
                <c:pt idx="1872">
                  <c:v>31.486510013836178</c:v>
                </c:pt>
                <c:pt idx="1873">
                  <c:v>29.330549487520383</c:v>
                </c:pt>
                <c:pt idx="1874">
                  <c:v>19.239410013836178</c:v>
                </c:pt>
                <c:pt idx="1875">
                  <c:v>27.958410013836179</c:v>
                </c:pt>
                <c:pt idx="1876">
                  <c:v>32.55444422436247</c:v>
                </c:pt>
                <c:pt idx="1877">
                  <c:v>23.561023171730913</c:v>
                </c:pt>
                <c:pt idx="1878">
                  <c:v>16.384917908573023</c:v>
                </c:pt>
                <c:pt idx="1879">
                  <c:v>14.025970540151967</c:v>
                </c:pt>
                <c:pt idx="1880">
                  <c:v>36.92654948752039</c:v>
                </c:pt>
                <c:pt idx="1881">
                  <c:v>26.270460013836178</c:v>
                </c:pt>
                <c:pt idx="1882">
                  <c:v>26.989210013836175</c:v>
                </c:pt>
                <c:pt idx="1883">
                  <c:v>37.19970738225723</c:v>
                </c:pt>
                <c:pt idx="1884">
                  <c:v>32.226410013836173</c:v>
                </c:pt>
                <c:pt idx="1885">
                  <c:v>28.924246276017229</c:v>
                </c:pt>
                <c:pt idx="1886">
                  <c:v>19.888046276017224</c:v>
                </c:pt>
                <c:pt idx="1887">
                  <c:v>33.315796276017231</c:v>
                </c:pt>
                <c:pt idx="1888">
                  <c:v>31.276188381280392</c:v>
                </c:pt>
                <c:pt idx="1889">
                  <c:v>46.017296276017227</c:v>
                </c:pt>
                <c:pt idx="1890">
                  <c:v>31.782796276017226</c:v>
                </c:pt>
                <c:pt idx="1891">
                  <c:v>34.794946276017228</c:v>
                </c:pt>
                <c:pt idx="1892">
                  <c:v>22.474596276017227</c:v>
                </c:pt>
                <c:pt idx="1893">
                  <c:v>25.702396276017229</c:v>
                </c:pt>
                <c:pt idx="1894">
                  <c:v>29.27369627601723</c:v>
                </c:pt>
                <c:pt idx="1895">
                  <c:v>19.413767328648817</c:v>
                </c:pt>
                <c:pt idx="1896">
                  <c:v>26.450241012859337</c:v>
                </c:pt>
                <c:pt idx="1897">
                  <c:v>26.653135749701445</c:v>
                </c:pt>
                <c:pt idx="1898">
                  <c:v>36.601872591806703</c:v>
                </c:pt>
                <c:pt idx="1899">
                  <c:v>24.250135749701446</c:v>
                </c:pt>
                <c:pt idx="1900">
                  <c:v>24.829241012859342</c:v>
                </c:pt>
                <c:pt idx="1901">
                  <c:v>15.841083118122494</c:v>
                </c:pt>
                <c:pt idx="1902">
                  <c:v>30.361135749701447</c:v>
                </c:pt>
                <c:pt idx="1903">
                  <c:v>24.608609433911969</c:v>
                </c:pt>
                <c:pt idx="1904">
                  <c:v>29.180946276017227</c:v>
                </c:pt>
                <c:pt idx="1905">
                  <c:v>25.349030486543548</c:v>
                </c:pt>
                <c:pt idx="1906">
                  <c:v>23.585504170754074</c:v>
                </c:pt>
                <c:pt idx="1907">
                  <c:v>33.549925223385657</c:v>
                </c:pt>
                <c:pt idx="1908">
                  <c:v>30.51060943391197</c:v>
                </c:pt>
                <c:pt idx="1909">
                  <c:v>23.439696276017226</c:v>
                </c:pt>
                <c:pt idx="1910">
                  <c:v>27.832977854964604</c:v>
                </c:pt>
                <c:pt idx="1911">
                  <c:v>38.619346276017232</c:v>
                </c:pt>
                <c:pt idx="1912">
                  <c:v>23.466398907596183</c:v>
                </c:pt>
                <c:pt idx="1913">
                  <c:v>23.466296276017228</c:v>
                </c:pt>
                <c:pt idx="1914">
                  <c:v>38.248146276017231</c:v>
                </c:pt>
                <c:pt idx="1915">
                  <c:v>27.155496276017228</c:v>
                </c:pt>
                <c:pt idx="1916">
                  <c:v>36.903665843554364</c:v>
                </c:pt>
                <c:pt idx="1917">
                  <c:v>44.366029001449085</c:v>
                </c:pt>
                <c:pt idx="1918">
                  <c:v>25.06935005408068</c:v>
                </c:pt>
                <c:pt idx="1919">
                  <c:v>31.535929001449091</c:v>
                </c:pt>
                <c:pt idx="1920">
                  <c:v>27.58577900144909</c:v>
                </c:pt>
                <c:pt idx="1921">
                  <c:v>46.504529001449093</c:v>
                </c:pt>
                <c:pt idx="1922">
                  <c:v>27.417529001449093</c:v>
                </c:pt>
                <c:pt idx="1923">
                  <c:v>32.153979001449095</c:v>
                </c:pt>
                <c:pt idx="1924">
                  <c:v>22.853329001449094</c:v>
                </c:pt>
                <c:pt idx="1925">
                  <c:v>53.1457790014491</c:v>
                </c:pt>
                <c:pt idx="1926">
                  <c:v>38.654507948817511</c:v>
                </c:pt>
                <c:pt idx="1927">
                  <c:v>42.498579001449102</c:v>
                </c:pt>
                <c:pt idx="1928">
                  <c:v>38.351629001449083</c:v>
                </c:pt>
                <c:pt idx="1929">
                  <c:v>28.829079001449099</c:v>
                </c:pt>
                <c:pt idx="1930">
                  <c:v>31.854229001449099</c:v>
                </c:pt>
                <c:pt idx="1931">
                  <c:v>40.154629001449088</c:v>
                </c:pt>
                <c:pt idx="1932">
                  <c:v>39.987379001449092</c:v>
                </c:pt>
                <c:pt idx="1933">
                  <c:v>30.672679001449094</c:v>
                </c:pt>
                <c:pt idx="1934">
                  <c:v>46.182279001449096</c:v>
                </c:pt>
                <c:pt idx="1935">
                  <c:v>33.039479001449095</c:v>
                </c:pt>
                <c:pt idx="1936">
                  <c:v>36.561629001449091</c:v>
                </c:pt>
                <c:pt idx="1937">
                  <c:v>40.070279001449094</c:v>
                </c:pt>
                <c:pt idx="1938">
                  <c:v>52.096329001449092</c:v>
                </c:pt>
                <c:pt idx="1939">
                  <c:v>37.764297422501734</c:v>
                </c:pt>
                <c:pt idx="1940">
                  <c:v>33.0259290014491</c:v>
                </c:pt>
                <c:pt idx="1941">
                  <c:v>39.456579001449093</c:v>
                </c:pt>
                <c:pt idx="1942">
                  <c:v>46.558679001449086</c:v>
                </c:pt>
                <c:pt idx="1943">
                  <c:v>35.728179001449099</c:v>
                </c:pt>
                <c:pt idx="1944">
                  <c:v>40.560479001449096</c:v>
                </c:pt>
                <c:pt idx="1945">
                  <c:v>36.478629001449086</c:v>
                </c:pt>
                <c:pt idx="1946">
                  <c:v>28.659128394550507</c:v>
                </c:pt>
                <c:pt idx="1947">
                  <c:v>39.777759973497872</c:v>
                </c:pt>
                <c:pt idx="1948">
                  <c:v>28.352549447182078</c:v>
                </c:pt>
                <c:pt idx="1949">
                  <c:v>28.374181026129452</c:v>
                </c:pt>
                <c:pt idx="1950">
                  <c:v>29.908828394550504</c:v>
                </c:pt>
                <c:pt idx="1951">
                  <c:v>28.787628394550502</c:v>
                </c:pt>
                <c:pt idx="1952">
                  <c:v>29.249970499813664</c:v>
                </c:pt>
                <c:pt idx="1953">
                  <c:v>33.582728394550514</c:v>
                </c:pt>
                <c:pt idx="1954">
                  <c:v>41.455628394550502</c:v>
                </c:pt>
                <c:pt idx="1955">
                  <c:v>42.183286289287338</c:v>
                </c:pt>
                <c:pt idx="1956">
                  <c:v>19.857428394550507</c:v>
                </c:pt>
                <c:pt idx="1957">
                  <c:v>42.098878394550511</c:v>
                </c:pt>
                <c:pt idx="1958">
                  <c:v>34.3571283945505</c:v>
                </c:pt>
                <c:pt idx="1959">
                  <c:v>31.440444184024184</c:v>
                </c:pt>
                <c:pt idx="1960">
                  <c:v>44.336528394550513</c:v>
                </c:pt>
                <c:pt idx="1961">
                  <c:v>40.569878394550507</c:v>
                </c:pt>
                <c:pt idx="1962">
                  <c:v>42.724878394550508</c:v>
                </c:pt>
                <c:pt idx="1963">
                  <c:v>39.031028394550503</c:v>
                </c:pt>
                <c:pt idx="1964">
                  <c:v>30.894078394550505</c:v>
                </c:pt>
                <c:pt idx="1965">
                  <c:v>22.966228394550502</c:v>
                </c:pt>
                <c:pt idx="1966">
                  <c:v>36.801286289287333</c:v>
                </c:pt>
                <c:pt idx="1967">
                  <c:v>34.680128394550508</c:v>
                </c:pt>
                <c:pt idx="1968">
                  <c:v>41.770549447182084</c:v>
                </c:pt>
                <c:pt idx="1969">
                  <c:v>44.464578394550514</c:v>
                </c:pt>
                <c:pt idx="1970">
                  <c:v>34.492928394550511</c:v>
                </c:pt>
                <c:pt idx="1971">
                  <c:v>31.561178394550506</c:v>
                </c:pt>
                <c:pt idx="1972">
                  <c:v>51.730128394550519</c:v>
                </c:pt>
                <c:pt idx="1973">
                  <c:v>38.263178394550515</c:v>
                </c:pt>
                <c:pt idx="1974">
                  <c:v>20.290728394550502</c:v>
                </c:pt>
                <c:pt idx="1975">
                  <c:v>39.103078394550508</c:v>
                </c:pt>
                <c:pt idx="1976">
                  <c:v>40.052178394550509</c:v>
                </c:pt>
                <c:pt idx="1977">
                  <c:v>34.163075163708257</c:v>
                </c:pt>
                <c:pt idx="1978">
                  <c:v>22.690433058445102</c:v>
                </c:pt>
                <c:pt idx="1979">
                  <c:v>41.887233058445098</c:v>
                </c:pt>
                <c:pt idx="1980">
                  <c:v>27.954022532129301</c:v>
                </c:pt>
                <c:pt idx="1981">
                  <c:v>36.425283058445096</c:v>
                </c:pt>
                <c:pt idx="1982">
                  <c:v>21.186548847918786</c:v>
                </c:pt>
                <c:pt idx="1983">
                  <c:v>34.848783058445093</c:v>
                </c:pt>
                <c:pt idx="1984">
                  <c:v>21.452633058445098</c:v>
                </c:pt>
                <c:pt idx="1985">
                  <c:v>35.651496216339837</c:v>
                </c:pt>
                <c:pt idx="1986">
                  <c:v>16.679812005813528</c:v>
                </c:pt>
                <c:pt idx="1987">
                  <c:v>20.2445330584451</c:v>
                </c:pt>
                <c:pt idx="1988">
                  <c:v>33.967183058445094</c:v>
                </c:pt>
                <c:pt idx="1989">
                  <c:v>19.692706742655627</c:v>
                </c:pt>
                <c:pt idx="1990">
                  <c:v>27.463969900550364</c:v>
                </c:pt>
                <c:pt idx="1991">
                  <c:v>29.27560147949773</c:v>
                </c:pt>
                <c:pt idx="1992">
                  <c:v>41.110583058445094</c:v>
                </c:pt>
                <c:pt idx="1993">
                  <c:v>45.102033058445102</c:v>
                </c:pt>
                <c:pt idx="1994">
                  <c:v>30.63754884791879</c:v>
                </c:pt>
                <c:pt idx="1995">
                  <c:v>42.850983058445088</c:v>
                </c:pt>
                <c:pt idx="1996">
                  <c:v>41.930533058445107</c:v>
                </c:pt>
                <c:pt idx="1997">
                  <c:v>22.128390953181938</c:v>
                </c:pt>
                <c:pt idx="1998">
                  <c:v>33.040496216339839</c:v>
                </c:pt>
                <c:pt idx="1999">
                  <c:v>35.2466830584451</c:v>
                </c:pt>
                <c:pt idx="2000">
                  <c:v>39.383180426866147</c:v>
                </c:pt>
                <c:pt idx="2001">
                  <c:v>48.442683058445091</c:v>
                </c:pt>
                <c:pt idx="2002">
                  <c:v>31.2703330584451</c:v>
                </c:pt>
                <c:pt idx="2003">
                  <c:v>29.406433058445099</c:v>
                </c:pt>
                <c:pt idx="2004">
                  <c:v>22.147633058445102</c:v>
                </c:pt>
                <c:pt idx="2005">
                  <c:v>33.991433058445104</c:v>
                </c:pt>
                <c:pt idx="2006">
                  <c:v>30.289433058445098</c:v>
                </c:pt>
                <c:pt idx="2007">
                  <c:v>38.936486683583318</c:v>
                </c:pt>
                <c:pt idx="2008">
                  <c:v>24.878936683583323</c:v>
                </c:pt>
                <c:pt idx="2009">
                  <c:v>20.208615630951744</c:v>
                </c:pt>
                <c:pt idx="2010">
                  <c:v>34.202736683583332</c:v>
                </c:pt>
                <c:pt idx="2011">
                  <c:v>35.309186683583327</c:v>
                </c:pt>
                <c:pt idx="2012">
                  <c:v>28.90058668358332</c:v>
                </c:pt>
                <c:pt idx="2013">
                  <c:v>13.622720894109648</c:v>
                </c:pt>
                <c:pt idx="2014">
                  <c:v>33.124186683583325</c:v>
                </c:pt>
                <c:pt idx="2015">
                  <c:v>32.979036683583324</c:v>
                </c:pt>
                <c:pt idx="2016">
                  <c:v>43.45198405200437</c:v>
                </c:pt>
                <c:pt idx="2017">
                  <c:v>31.435686683583324</c:v>
                </c:pt>
                <c:pt idx="2018">
                  <c:v>27.009036683583325</c:v>
                </c:pt>
                <c:pt idx="2019">
                  <c:v>30.314036683583325</c:v>
                </c:pt>
                <c:pt idx="2020">
                  <c:v>25.271686683583326</c:v>
                </c:pt>
                <c:pt idx="2021">
                  <c:v>26.675984052004384</c:v>
                </c:pt>
                <c:pt idx="2022">
                  <c:v>25.405510367793848</c:v>
                </c:pt>
                <c:pt idx="2023">
                  <c:v>22.307299841478066</c:v>
                </c:pt>
                <c:pt idx="2024">
                  <c:v>39.550086683583316</c:v>
                </c:pt>
                <c:pt idx="2025">
                  <c:v>47.101194578320175</c:v>
                </c:pt>
                <c:pt idx="2026">
                  <c:v>21.701786683583325</c:v>
                </c:pt>
                <c:pt idx="2027">
                  <c:v>24.712405104635963</c:v>
                </c:pt>
                <c:pt idx="2028">
                  <c:v>41.379236683583322</c:v>
                </c:pt>
                <c:pt idx="2029">
                  <c:v>35.402586683583323</c:v>
                </c:pt>
                <c:pt idx="2030">
                  <c:v>37.873886683583322</c:v>
                </c:pt>
                <c:pt idx="2031">
                  <c:v>29.925773525688591</c:v>
                </c:pt>
                <c:pt idx="2032">
                  <c:v>39.326352473057014</c:v>
                </c:pt>
                <c:pt idx="2033">
                  <c:v>23.710562999372801</c:v>
                </c:pt>
                <c:pt idx="2034">
                  <c:v>43.900286683583317</c:v>
                </c:pt>
                <c:pt idx="2035">
                  <c:v>35.68224720989911</c:v>
                </c:pt>
                <c:pt idx="2036">
                  <c:v>41.859352473057008</c:v>
                </c:pt>
                <c:pt idx="2037">
                  <c:v>20.355036683583325</c:v>
                </c:pt>
                <c:pt idx="2038">
                  <c:v>31.645026506202758</c:v>
                </c:pt>
                <c:pt idx="2039">
                  <c:v>28.062237032518546</c:v>
                </c:pt>
                <c:pt idx="2040">
                  <c:v>26.983265979886973</c:v>
                </c:pt>
                <c:pt idx="2041">
                  <c:v>23.795665979886973</c:v>
                </c:pt>
                <c:pt idx="2042">
                  <c:v>37.967615979886972</c:v>
                </c:pt>
                <c:pt idx="2043">
                  <c:v>25.752465979886971</c:v>
                </c:pt>
                <c:pt idx="2044">
                  <c:v>24.096500190413288</c:v>
                </c:pt>
                <c:pt idx="2045">
                  <c:v>34.13628966409749</c:v>
                </c:pt>
                <c:pt idx="2046">
                  <c:v>23.759415979886974</c:v>
                </c:pt>
                <c:pt idx="2047">
                  <c:v>39.914065979886963</c:v>
                </c:pt>
                <c:pt idx="2048">
                  <c:v>24.882131769360651</c:v>
                </c:pt>
                <c:pt idx="2049">
                  <c:v>35.154165979886962</c:v>
                </c:pt>
                <c:pt idx="2050">
                  <c:v>28.63716597988698</c:v>
                </c:pt>
                <c:pt idx="2051">
                  <c:v>39.321265979886974</c:v>
                </c:pt>
                <c:pt idx="2052">
                  <c:v>31.896115979886975</c:v>
                </c:pt>
                <c:pt idx="2053">
                  <c:v>37.101237032518554</c:v>
                </c:pt>
                <c:pt idx="2054">
                  <c:v>42.845965979886962</c:v>
                </c:pt>
                <c:pt idx="2055">
                  <c:v>41.512868611465912</c:v>
                </c:pt>
                <c:pt idx="2056">
                  <c:v>28.081665979886974</c:v>
                </c:pt>
                <c:pt idx="2057">
                  <c:v>36.787515979886969</c:v>
                </c:pt>
                <c:pt idx="2058">
                  <c:v>32.979215979886973</c:v>
                </c:pt>
                <c:pt idx="2059">
                  <c:v>27.439237032518545</c:v>
                </c:pt>
                <c:pt idx="2060">
                  <c:v>29.543015979886974</c:v>
                </c:pt>
                <c:pt idx="2061">
                  <c:v>40.503415979886981</c:v>
                </c:pt>
                <c:pt idx="2062">
                  <c:v>35.791415979886985</c:v>
                </c:pt>
                <c:pt idx="2063">
                  <c:v>21.978215979886972</c:v>
                </c:pt>
                <c:pt idx="2064">
                  <c:v>37.378465979886961</c:v>
                </c:pt>
                <c:pt idx="2065">
                  <c:v>36.253500190413291</c:v>
                </c:pt>
                <c:pt idx="2066">
                  <c:v>28.803465979886976</c:v>
                </c:pt>
                <c:pt idx="2067">
                  <c:v>36.976237032518554</c:v>
                </c:pt>
                <c:pt idx="2068">
                  <c:v>36.645865979886977</c:v>
                </c:pt>
                <c:pt idx="2069">
                  <c:v>29.581231643548382</c:v>
                </c:pt>
                <c:pt idx="2070">
                  <c:v>33.348081643548369</c:v>
                </c:pt>
                <c:pt idx="2071">
                  <c:v>20.403981643548384</c:v>
                </c:pt>
                <c:pt idx="2072">
                  <c:v>33.211231643548381</c:v>
                </c:pt>
                <c:pt idx="2073">
                  <c:v>30.974431643548382</c:v>
                </c:pt>
                <c:pt idx="2074">
                  <c:v>39.640081643548378</c:v>
                </c:pt>
                <c:pt idx="2075">
                  <c:v>32.500494801443118</c:v>
                </c:pt>
                <c:pt idx="2076">
                  <c:v>32.636231643548385</c:v>
                </c:pt>
                <c:pt idx="2077">
                  <c:v>29.86543164354838</c:v>
                </c:pt>
                <c:pt idx="2078">
                  <c:v>20.216863222495757</c:v>
                </c:pt>
                <c:pt idx="2079">
                  <c:v>24.529781643548386</c:v>
                </c:pt>
                <c:pt idx="2080">
                  <c:v>28.869331643548382</c:v>
                </c:pt>
                <c:pt idx="2081">
                  <c:v>28.450631643548384</c:v>
                </c:pt>
                <c:pt idx="2082">
                  <c:v>28.267810590916806</c:v>
                </c:pt>
                <c:pt idx="2083">
                  <c:v>43.864600064601007</c:v>
                </c:pt>
                <c:pt idx="2084">
                  <c:v>34.635481643548381</c:v>
                </c:pt>
                <c:pt idx="2085">
                  <c:v>40.892831643548377</c:v>
                </c:pt>
                <c:pt idx="2086">
                  <c:v>26.370881643548387</c:v>
                </c:pt>
                <c:pt idx="2087">
                  <c:v>33.778031643548381</c:v>
                </c:pt>
                <c:pt idx="2088">
                  <c:v>34.903881643548367</c:v>
                </c:pt>
                <c:pt idx="2089">
                  <c:v>36.44238164354838</c:v>
                </c:pt>
                <c:pt idx="2090">
                  <c:v>40.977031643548379</c:v>
                </c:pt>
                <c:pt idx="2091">
                  <c:v>25.78538164354838</c:v>
                </c:pt>
                <c:pt idx="2092">
                  <c:v>24.934126380390488</c:v>
                </c:pt>
                <c:pt idx="2093">
                  <c:v>35.797881643548372</c:v>
                </c:pt>
                <c:pt idx="2094">
                  <c:v>21.364331643548386</c:v>
                </c:pt>
                <c:pt idx="2095">
                  <c:v>33.496336906706283</c:v>
                </c:pt>
                <c:pt idx="2096">
                  <c:v>36.530073748811553</c:v>
                </c:pt>
                <c:pt idx="2097">
                  <c:v>24.529331643548382</c:v>
                </c:pt>
                <c:pt idx="2098">
                  <c:v>34.927494801443103</c:v>
                </c:pt>
                <c:pt idx="2099">
                  <c:v>29.31933214400571</c:v>
                </c:pt>
                <c:pt idx="2100">
                  <c:v>35.947632144005716</c:v>
                </c:pt>
                <c:pt idx="2101">
                  <c:v>20.487532144005705</c:v>
                </c:pt>
                <c:pt idx="2102">
                  <c:v>46.732232144005728</c:v>
                </c:pt>
                <c:pt idx="2103">
                  <c:v>31.212663722953078</c:v>
                </c:pt>
                <c:pt idx="2104">
                  <c:v>29.295505828216232</c:v>
                </c:pt>
                <c:pt idx="2105">
                  <c:v>29.019632144005705</c:v>
                </c:pt>
                <c:pt idx="2106">
                  <c:v>40.283663722953079</c:v>
                </c:pt>
                <c:pt idx="2107">
                  <c:v>34.023532144005728</c:v>
                </c:pt>
                <c:pt idx="2108">
                  <c:v>42.086332144005723</c:v>
                </c:pt>
                <c:pt idx="2109">
                  <c:v>31.060982144005706</c:v>
                </c:pt>
                <c:pt idx="2110">
                  <c:v>25.441611091374124</c:v>
                </c:pt>
                <c:pt idx="2111">
                  <c:v>33.138347933479395</c:v>
                </c:pt>
                <c:pt idx="2112">
                  <c:v>30.244632144005706</c:v>
                </c:pt>
                <c:pt idx="2113">
                  <c:v>38.22543214400573</c:v>
                </c:pt>
                <c:pt idx="2114">
                  <c:v>30.100611091374127</c:v>
                </c:pt>
                <c:pt idx="2115">
                  <c:v>36.824716354532029</c:v>
                </c:pt>
                <c:pt idx="2116">
                  <c:v>15.668611091374126</c:v>
                </c:pt>
                <c:pt idx="2117">
                  <c:v>28.736032144005705</c:v>
                </c:pt>
                <c:pt idx="2118">
                  <c:v>39.279632144005731</c:v>
                </c:pt>
                <c:pt idx="2119">
                  <c:v>39.913295301900447</c:v>
                </c:pt>
                <c:pt idx="2120">
                  <c:v>29.572132144005703</c:v>
                </c:pt>
                <c:pt idx="2121">
                  <c:v>29.556632144005704</c:v>
                </c:pt>
                <c:pt idx="2122">
                  <c:v>30.337832144005713</c:v>
                </c:pt>
                <c:pt idx="2123">
                  <c:v>27.126432144005705</c:v>
                </c:pt>
                <c:pt idx="2124">
                  <c:v>33.964732144005723</c:v>
                </c:pt>
                <c:pt idx="2125">
                  <c:v>36.115882144005717</c:v>
                </c:pt>
                <c:pt idx="2126">
                  <c:v>0.35158214400571097</c:v>
                </c:pt>
                <c:pt idx="2127">
                  <c:v>33.181332144005722</c:v>
                </c:pt>
                <c:pt idx="2128">
                  <c:v>35.885782144005709</c:v>
                </c:pt>
                <c:pt idx="2129">
                  <c:v>28.992482144005706</c:v>
                </c:pt>
                <c:pt idx="2130">
                  <c:v>27.119014602992191</c:v>
                </c:pt>
                <c:pt idx="2131">
                  <c:v>30.02719091878166</c:v>
                </c:pt>
                <c:pt idx="2132">
                  <c:v>23.679383024044821</c:v>
                </c:pt>
                <c:pt idx="2133">
                  <c:v>22.952383024044821</c:v>
                </c:pt>
                <c:pt idx="2134">
                  <c:v>21.760790918781655</c:v>
                </c:pt>
                <c:pt idx="2135">
                  <c:v>18.677190918781665</c:v>
                </c:pt>
                <c:pt idx="2136">
                  <c:v>34.147440918781655</c:v>
                </c:pt>
                <c:pt idx="2137">
                  <c:v>15.250277760886922</c:v>
                </c:pt>
                <c:pt idx="2138">
                  <c:v>24.284190918781658</c:v>
                </c:pt>
                <c:pt idx="2139">
                  <c:v>30.06880407667639</c:v>
                </c:pt>
                <c:pt idx="2140">
                  <c:v>30.310751445097452</c:v>
                </c:pt>
                <c:pt idx="2141">
                  <c:v>26.380790918781656</c:v>
                </c:pt>
                <c:pt idx="2142">
                  <c:v>26.454290918781666</c:v>
                </c:pt>
                <c:pt idx="2143">
                  <c:v>30.858172497729026</c:v>
                </c:pt>
                <c:pt idx="2144">
                  <c:v>35.312790918781658</c:v>
                </c:pt>
                <c:pt idx="2145">
                  <c:v>17.914540918781658</c:v>
                </c:pt>
                <c:pt idx="2146">
                  <c:v>26.367540918781657</c:v>
                </c:pt>
                <c:pt idx="2147">
                  <c:v>15.824290918781662</c:v>
                </c:pt>
                <c:pt idx="2148">
                  <c:v>31.394740918781654</c:v>
                </c:pt>
                <c:pt idx="2149">
                  <c:v>40.585740918781667</c:v>
                </c:pt>
                <c:pt idx="2150">
                  <c:v>16.263440918781658</c:v>
                </c:pt>
                <c:pt idx="2151">
                  <c:v>28.996790918781652</c:v>
                </c:pt>
                <c:pt idx="2152">
                  <c:v>33.219140918781662</c:v>
                </c:pt>
                <c:pt idx="2153">
                  <c:v>32.979640918781662</c:v>
                </c:pt>
                <c:pt idx="2154">
                  <c:v>27.398690918781654</c:v>
                </c:pt>
                <c:pt idx="2155">
                  <c:v>26.635590918781659</c:v>
                </c:pt>
                <c:pt idx="2156">
                  <c:v>30.185690918781656</c:v>
                </c:pt>
                <c:pt idx="2157">
                  <c:v>28.672990918781665</c:v>
                </c:pt>
                <c:pt idx="2158">
                  <c:v>8.8694882872027172</c:v>
                </c:pt>
                <c:pt idx="2159">
                  <c:v>30.418804076676391</c:v>
                </c:pt>
                <c:pt idx="2160">
                  <c:v>18.492278507736696</c:v>
                </c:pt>
                <c:pt idx="2161">
                  <c:v>24.841189034052491</c:v>
                </c:pt>
                <c:pt idx="2162">
                  <c:v>21.162639034052489</c:v>
                </c:pt>
                <c:pt idx="2163">
                  <c:v>19.973541665631426</c:v>
                </c:pt>
                <c:pt idx="2164">
                  <c:v>17.412015349841962</c:v>
                </c:pt>
                <c:pt idx="2165">
                  <c:v>20.756539034052487</c:v>
                </c:pt>
                <c:pt idx="2166">
                  <c:v>25.931239034052492</c:v>
                </c:pt>
                <c:pt idx="2167">
                  <c:v>12.761436402473539</c:v>
                </c:pt>
                <c:pt idx="2168">
                  <c:v>13.841489034052486</c:v>
                </c:pt>
                <c:pt idx="2169">
                  <c:v>18.842239034052486</c:v>
                </c:pt>
                <c:pt idx="2170">
                  <c:v>20.543189034052492</c:v>
                </c:pt>
                <c:pt idx="2171">
                  <c:v>25.50008903405249</c:v>
                </c:pt>
                <c:pt idx="2172">
                  <c:v>20.517910086684072</c:v>
                </c:pt>
                <c:pt idx="2173">
                  <c:v>12.123594297210385</c:v>
                </c:pt>
                <c:pt idx="2174">
                  <c:v>21.150639034052492</c:v>
                </c:pt>
                <c:pt idx="2175">
                  <c:v>3.9345390340524879</c:v>
                </c:pt>
                <c:pt idx="2176">
                  <c:v>15.140189034052487</c:v>
                </c:pt>
                <c:pt idx="2177">
                  <c:v>22.376752191947226</c:v>
                </c:pt>
                <c:pt idx="2178">
                  <c:v>16.642752191947221</c:v>
                </c:pt>
                <c:pt idx="2179">
                  <c:v>26.136436402473542</c:v>
                </c:pt>
                <c:pt idx="2180">
                  <c:v>20.215139034052488</c:v>
                </c:pt>
                <c:pt idx="2181">
                  <c:v>26.630331139315643</c:v>
                </c:pt>
                <c:pt idx="2182">
                  <c:v>21.634389034052493</c:v>
                </c:pt>
                <c:pt idx="2183">
                  <c:v>24.845910086684064</c:v>
                </c:pt>
                <c:pt idx="2184">
                  <c:v>16.7731732445788</c:v>
                </c:pt>
                <c:pt idx="2185">
                  <c:v>11.767910086684065</c:v>
                </c:pt>
                <c:pt idx="2186">
                  <c:v>24.216539034052488</c:v>
                </c:pt>
                <c:pt idx="2187">
                  <c:v>24.504289034052491</c:v>
                </c:pt>
                <c:pt idx="2188">
                  <c:v>17.930015349841959</c:v>
                </c:pt>
                <c:pt idx="2189">
                  <c:v>28.741489034052485</c:v>
                </c:pt>
                <c:pt idx="2190">
                  <c:v>21.894089034052488</c:v>
                </c:pt>
                <c:pt idx="2191">
                  <c:v>13.216465097790874</c:v>
                </c:pt>
                <c:pt idx="2192">
                  <c:v>23.871565097790878</c:v>
                </c:pt>
                <c:pt idx="2193">
                  <c:v>9.7875466767382484</c:v>
                </c:pt>
                <c:pt idx="2194">
                  <c:v>22.330765097790877</c:v>
                </c:pt>
                <c:pt idx="2195">
                  <c:v>10.384072992527718</c:v>
                </c:pt>
                <c:pt idx="2196">
                  <c:v>17.817365097790884</c:v>
                </c:pt>
                <c:pt idx="2197">
                  <c:v>10.674178255685613</c:v>
                </c:pt>
                <c:pt idx="2198">
                  <c:v>23.599815097790881</c:v>
                </c:pt>
                <c:pt idx="2199">
                  <c:v>26.070065097790877</c:v>
                </c:pt>
                <c:pt idx="2200">
                  <c:v>27.748715097790868</c:v>
                </c:pt>
                <c:pt idx="2201">
                  <c:v>7.3195993083171897</c:v>
                </c:pt>
                <c:pt idx="2202">
                  <c:v>14.27444141358035</c:v>
                </c:pt>
                <c:pt idx="2203">
                  <c:v>20.065615097790872</c:v>
                </c:pt>
                <c:pt idx="2204">
                  <c:v>13.396665097790875</c:v>
                </c:pt>
                <c:pt idx="2205">
                  <c:v>13.706965097790871</c:v>
                </c:pt>
                <c:pt idx="2206">
                  <c:v>13.463862466211928</c:v>
                </c:pt>
                <c:pt idx="2207">
                  <c:v>24.57636509779088</c:v>
                </c:pt>
                <c:pt idx="2208">
                  <c:v>28.988315097790871</c:v>
                </c:pt>
                <c:pt idx="2209">
                  <c:v>30.01771509779088</c:v>
                </c:pt>
                <c:pt idx="2210">
                  <c:v>12.98844141358035</c:v>
                </c:pt>
                <c:pt idx="2211">
                  <c:v>14.489915097790874</c:v>
                </c:pt>
                <c:pt idx="2212">
                  <c:v>24.618015097790877</c:v>
                </c:pt>
                <c:pt idx="2213">
                  <c:v>30.776967729369826</c:v>
                </c:pt>
                <c:pt idx="2214">
                  <c:v>11.711315097790871</c:v>
                </c:pt>
                <c:pt idx="2215">
                  <c:v>17.092599308317183</c:v>
                </c:pt>
                <c:pt idx="2216">
                  <c:v>21.182915097790875</c:v>
                </c:pt>
                <c:pt idx="2217">
                  <c:v>20.131415097790878</c:v>
                </c:pt>
                <c:pt idx="2218">
                  <c:v>26.824265097790878</c:v>
                </c:pt>
                <c:pt idx="2219">
                  <c:v>8.1725466767382482</c:v>
                </c:pt>
                <c:pt idx="2220">
                  <c:v>19.262115097790872</c:v>
                </c:pt>
                <c:pt idx="2221">
                  <c:v>22.77306509779088</c:v>
                </c:pt>
                <c:pt idx="2222">
                  <c:v>28.69281001383618</c:v>
                </c:pt>
                <c:pt idx="2223">
                  <c:v>33.303710013836174</c:v>
                </c:pt>
                <c:pt idx="2224">
                  <c:v>23.082210013836175</c:v>
                </c:pt>
                <c:pt idx="2225">
                  <c:v>21.46086527699407</c:v>
                </c:pt>
                <c:pt idx="2226">
                  <c:v>18.563010013836177</c:v>
                </c:pt>
                <c:pt idx="2227">
                  <c:v>25.608760013836175</c:v>
                </c:pt>
                <c:pt idx="2228">
                  <c:v>25.111181066467758</c:v>
                </c:pt>
                <c:pt idx="2229">
                  <c:v>32.242310013836182</c:v>
                </c:pt>
                <c:pt idx="2230">
                  <c:v>20.744660013836178</c:v>
                </c:pt>
                <c:pt idx="2231">
                  <c:v>24.717181066467759</c:v>
                </c:pt>
                <c:pt idx="2232">
                  <c:v>13.582060013836177</c:v>
                </c:pt>
                <c:pt idx="2233">
                  <c:v>28.465910013836176</c:v>
                </c:pt>
                <c:pt idx="2234">
                  <c:v>24.416860013836182</c:v>
                </c:pt>
                <c:pt idx="2235">
                  <c:v>20.849010013836178</c:v>
                </c:pt>
                <c:pt idx="2236">
                  <c:v>18.936496855941439</c:v>
                </c:pt>
                <c:pt idx="2237">
                  <c:v>13.47951001383618</c:v>
                </c:pt>
                <c:pt idx="2238">
                  <c:v>23.392110013836177</c:v>
                </c:pt>
                <c:pt idx="2239">
                  <c:v>17.812233698046704</c:v>
                </c:pt>
                <c:pt idx="2240">
                  <c:v>26.934310013836175</c:v>
                </c:pt>
                <c:pt idx="2241">
                  <c:v>20.448549487520378</c:v>
                </c:pt>
                <c:pt idx="2242">
                  <c:v>32.708602119099332</c:v>
                </c:pt>
                <c:pt idx="2243">
                  <c:v>18.725654750678284</c:v>
                </c:pt>
                <c:pt idx="2244">
                  <c:v>20.890260013836183</c:v>
                </c:pt>
                <c:pt idx="2245">
                  <c:v>28.662260013836175</c:v>
                </c:pt>
                <c:pt idx="2246">
                  <c:v>33.655865276994078</c:v>
                </c:pt>
                <c:pt idx="2247">
                  <c:v>17.31536001383618</c:v>
                </c:pt>
                <c:pt idx="2248">
                  <c:v>30.81502317173091</c:v>
                </c:pt>
                <c:pt idx="2249">
                  <c:v>14.494654750678285</c:v>
                </c:pt>
                <c:pt idx="2250">
                  <c:v>34.025346276017231</c:v>
                </c:pt>
                <c:pt idx="2251">
                  <c:v>29.071846276017229</c:v>
                </c:pt>
                <c:pt idx="2252">
                  <c:v>22.138188381280393</c:v>
                </c:pt>
                <c:pt idx="2253">
                  <c:v>26.224609433911969</c:v>
                </c:pt>
                <c:pt idx="2254">
                  <c:v>28.505925223385656</c:v>
                </c:pt>
                <c:pt idx="2255">
                  <c:v>20.352451539175124</c:v>
                </c:pt>
                <c:pt idx="2256">
                  <c:v>21.798346276017224</c:v>
                </c:pt>
                <c:pt idx="2257">
                  <c:v>16.324398907596187</c:v>
                </c:pt>
                <c:pt idx="2258">
                  <c:v>30.050346276017223</c:v>
                </c:pt>
                <c:pt idx="2259">
                  <c:v>23.223846276017227</c:v>
                </c:pt>
                <c:pt idx="2260">
                  <c:v>33.536504170754078</c:v>
                </c:pt>
                <c:pt idx="2261">
                  <c:v>22.562096276017229</c:v>
                </c:pt>
                <c:pt idx="2262">
                  <c:v>28.589146276017232</c:v>
                </c:pt>
                <c:pt idx="2263">
                  <c:v>32.473146276017225</c:v>
                </c:pt>
                <c:pt idx="2264">
                  <c:v>36.544946276017228</c:v>
                </c:pt>
                <c:pt idx="2265">
                  <c:v>9.1395568023330256</c:v>
                </c:pt>
                <c:pt idx="2266">
                  <c:v>14.041346276017238</c:v>
                </c:pt>
                <c:pt idx="2267">
                  <c:v>26.478504170754075</c:v>
                </c:pt>
                <c:pt idx="2268">
                  <c:v>32.663346276017236</c:v>
                </c:pt>
                <c:pt idx="2269">
                  <c:v>21.668188381280391</c:v>
                </c:pt>
                <c:pt idx="2270">
                  <c:v>36.484819960227753</c:v>
                </c:pt>
                <c:pt idx="2271">
                  <c:v>36.880083118122492</c:v>
                </c:pt>
                <c:pt idx="2272">
                  <c:v>24.980296276017224</c:v>
                </c:pt>
                <c:pt idx="2273">
                  <c:v>52.679796276017235</c:v>
                </c:pt>
                <c:pt idx="2274">
                  <c:v>33.944146276017229</c:v>
                </c:pt>
                <c:pt idx="2275">
                  <c:v>31.075446276017225</c:v>
                </c:pt>
                <c:pt idx="2276">
                  <c:v>31.84144627601723</c:v>
                </c:pt>
                <c:pt idx="2277">
                  <c:v>20.097896276017231</c:v>
                </c:pt>
                <c:pt idx="2278">
                  <c:v>19.448293644438284</c:v>
                </c:pt>
                <c:pt idx="2279">
                  <c:v>25.168746276017224</c:v>
                </c:pt>
                <c:pt idx="2280">
                  <c:v>31.500819960227766</c:v>
                </c:pt>
                <c:pt idx="2281">
                  <c:v>48.239179001449102</c:v>
                </c:pt>
                <c:pt idx="2282">
                  <c:v>40.886665843554354</c:v>
                </c:pt>
                <c:pt idx="2283">
                  <c:v>35.390179001449098</c:v>
                </c:pt>
                <c:pt idx="2284">
                  <c:v>32.107929001449094</c:v>
                </c:pt>
                <c:pt idx="2285">
                  <c:v>38.35952900144909</c:v>
                </c:pt>
                <c:pt idx="2286">
                  <c:v>21.668613211975408</c:v>
                </c:pt>
                <c:pt idx="2287">
                  <c:v>39.141665843554364</c:v>
                </c:pt>
                <c:pt idx="2288">
                  <c:v>44.4923290014491</c:v>
                </c:pt>
                <c:pt idx="2289">
                  <c:v>38.310679001449088</c:v>
                </c:pt>
                <c:pt idx="2290">
                  <c:v>26.307179001449096</c:v>
                </c:pt>
                <c:pt idx="2291">
                  <c:v>47.586179001449096</c:v>
                </c:pt>
                <c:pt idx="2292">
                  <c:v>41.98756058039644</c:v>
                </c:pt>
                <c:pt idx="2293">
                  <c:v>35.132297422501736</c:v>
                </c:pt>
                <c:pt idx="2294">
                  <c:v>44.652929001449095</c:v>
                </c:pt>
                <c:pt idx="2295">
                  <c:v>50.982429001449091</c:v>
                </c:pt>
                <c:pt idx="2296">
                  <c:v>33.31287900144909</c:v>
                </c:pt>
                <c:pt idx="2297">
                  <c:v>35.7271290014491</c:v>
                </c:pt>
                <c:pt idx="2298">
                  <c:v>45.193665843554363</c:v>
                </c:pt>
                <c:pt idx="2299">
                  <c:v>21.591529001449093</c:v>
                </c:pt>
                <c:pt idx="2300">
                  <c:v>47.694829001449094</c:v>
                </c:pt>
                <c:pt idx="2301">
                  <c:v>37.0723790014491</c:v>
                </c:pt>
                <c:pt idx="2302">
                  <c:v>43.481129001449091</c:v>
                </c:pt>
                <c:pt idx="2303">
                  <c:v>24.654455317238583</c:v>
                </c:pt>
                <c:pt idx="2304">
                  <c:v>27.866086896185934</c:v>
                </c:pt>
                <c:pt idx="2305">
                  <c:v>50.656179001449097</c:v>
                </c:pt>
                <c:pt idx="2306">
                  <c:v>32.841929001449088</c:v>
                </c:pt>
                <c:pt idx="2307">
                  <c:v>34.087979001449092</c:v>
                </c:pt>
                <c:pt idx="2308">
                  <c:v>34.049079001449094</c:v>
                </c:pt>
                <c:pt idx="2309">
                  <c:v>36.130086896185958</c:v>
                </c:pt>
                <c:pt idx="2310">
                  <c:v>18.96912900144909</c:v>
                </c:pt>
                <c:pt idx="2311">
                  <c:v>42.56997839455051</c:v>
                </c:pt>
                <c:pt idx="2312">
                  <c:v>42.731478394550507</c:v>
                </c:pt>
                <c:pt idx="2313">
                  <c:v>38.250678394550512</c:v>
                </c:pt>
                <c:pt idx="2314">
                  <c:v>39.47249681560313</c:v>
                </c:pt>
                <c:pt idx="2315">
                  <c:v>30.351028394550507</c:v>
                </c:pt>
                <c:pt idx="2316">
                  <c:v>40.013728394550505</c:v>
                </c:pt>
                <c:pt idx="2317">
                  <c:v>20.815444184024187</c:v>
                </c:pt>
                <c:pt idx="2318">
                  <c:v>29.047654710339977</c:v>
                </c:pt>
                <c:pt idx="2319">
                  <c:v>39.365728394550509</c:v>
                </c:pt>
                <c:pt idx="2320">
                  <c:v>26.906028394550503</c:v>
                </c:pt>
                <c:pt idx="2321">
                  <c:v>32.171338920866297</c:v>
                </c:pt>
                <c:pt idx="2322">
                  <c:v>29.702178394550501</c:v>
                </c:pt>
                <c:pt idx="2323">
                  <c:v>40.570970499813647</c:v>
                </c:pt>
                <c:pt idx="2324">
                  <c:v>34.130549447182084</c:v>
                </c:pt>
                <c:pt idx="2325">
                  <c:v>44.100549447182075</c:v>
                </c:pt>
                <c:pt idx="2326">
                  <c:v>38.156778394550507</c:v>
                </c:pt>
                <c:pt idx="2327">
                  <c:v>26.651128394550508</c:v>
                </c:pt>
                <c:pt idx="2328">
                  <c:v>35.272654710339985</c:v>
                </c:pt>
                <c:pt idx="2329">
                  <c:v>23.823496815603132</c:v>
                </c:pt>
                <c:pt idx="2330">
                  <c:v>46.367654710339977</c:v>
                </c:pt>
                <c:pt idx="2331">
                  <c:v>14.465917868234715</c:v>
                </c:pt>
                <c:pt idx="2332">
                  <c:v>39.991496815603128</c:v>
                </c:pt>
                <c:pt idx="2333">
                  <c:v>31.565228394550502</c:v>
                </c:pt>
                <c:pt idx="2334">
                  <c:v>35.158602078761028</c:v>
                </c:pt>
                <c:pt idx="2335">
                  <c:v>46.070759973497871</c:v>
                </c:pt>
                <c:pt idx="2336">
                  <c:v>36.396602078761028</c:v>
                </c:pt>
                <c:pt idx="2337">
                  <c:v>49.141778394550506</c:v>
                </c:pt>
                <c:pt idx="2338">
                  <c:v>39.854181026129446</c:v>
                </c:pt>
                <c:pt idx="2339">
                  <c:v>38.655286289287339</c:v>
                </c:pt>
                <c:pt idx="2340">
                  <c:v>38.729778394550515</c:v>
                </c:pt>
                <c:pt idx="2341">
                  <c:v>40.140828394550503</c:v>
                </c:pt>
                <c:pt idx="2342">
                  <c:v>51.718233058445108</c:v>
                </c:pt>
                <c:pt idx="2343">
                  <c:v>41.605583058445106</c:v>
                </c:pt>
                <c:pt idx="2344">
                  <c:v>25.996233058445096</c:v>
                </c:pt>
                <c:pt idx="2345">
                  <c:v>32.07718042686615</c:v>
                </c:pt>
                <c:pt idx="2346">
                  <c:v>46.265733058445115</c:v>
                </c:pt>
                <c:pt idx="2347">
                  <c:v>25.835127795287207</c:v>
                </c:pt>
                <c:pt idx="2348">
                  <c:v>35.803833058445093</c:v>
                </c:pt>
                <c:pt idx="2349">
                  <c:v>37.377533058445096</c:v>
                </c:pt>
                <c:pt idx="2350">
                  <c:v>31.341383058445103</c:v>
                </c:pt>
                <c:pt idx="2351">
                  <c:v>42.067483058445099</c:v>
                </c:pt>
                <c:pt idx="2352">
                  <c:v>44.137783058445095</c:v>
                </c:pt>
                <c:pt idx="2353">
                  <c:v>34.028233058445103</c:v>
                </c:pt>
                <c:pt idx="2354">
                  <c:v>42.669601479497729</c:v>
                </c:pt>
                <c:pt idx="2355">
                  <c:v>30.063812005813524</c:v>
                </c:pt>
                <c:pt idx="2356">
                  <c:v>33.535285690024061</c:v>
                </c:pt>
                <c:pt idx="2357">
                  <c:v>33.120338321603008</c:v>
                </c:pt>
                <c:pt idx="2358">
                  <c:v>29.909443584760879</c:v>
                </c:pt>
                <c:pt idx="2359">
                  <c:v>38.743654111076673</c:v>
                </c:pt>
                <c:pt idx="2360">
                  <c:v>40.759075163708253</c:v>
                </c:pt>
                <c:pt idx="2361">
                  <c:v>38.586338321603002</c:v>
                </c:pt>
                <c:pt idx="2362">
                  <c:v>28.804864637392477</c:v>
                </c:pt>
                <c:pt idx="2363">
                  <c:v>36.159583058445094</c:v>
                </c:pt>
                <c:pt idx="2364">
                  <c:v>46.978783058445096</c:v>
                </c:pt>
                <c:pt idx="2365">
                  <c:v>46.725883058445106</c:v>
                </c:pt>
                <c:pt idx="2366">
                  <c:v>40.5998330584451</c:v>
                </c:pt>
                <c:pt idx="2367">
                  <c:v>40.462183058445106</c:v>
                </c:pt>
                <c:pt idx="2368">
                  <c:v>36.079783058445095</c:v>
                </c:pt>
                <c:pt idx="2369">
                  <c:v>37.355983058445098</c:v>
                </c:pt>
                <c:pt idx="2370">
                  <c:v>43.737033058445107</c:v>
                </c:pt>
                <c:pt idx="2371">
                  <c:v>34.525283058445098</c:v>
                </c:pt>
                <c:pt idx="2372">
                  <c:v>33.279336683583331</c:v>
                </c:pt>
                <c:pt idx="2373">
                  <c:v>21.988736683583316</c:v>
                </c:pt>
                <c:pt idx="2374">
                  <c:v>28.842931420425437</c:v>
                </c:pt>
                <c:pt idx="2375">
                  <c:v>39.97963668358333</c:v>
                </c:pt>
                <c:pt idx="2376">
                  <c:v>27.506186683583323</c:v>
                </c:pt>
                <c:pt idx="2377">
                  <c:v>31.835436683583325</c:v>
                </c:pt>
                <c:pt idx="2378">
                  <c:v>31.23673668358332</c:v>
                </c:pt>
                <c:pt idx="2379">
                  <c:v>30.084036683583321</c:v>
                </c:pt>
                <c:pt idx="2380">
                  <c:v>48.136786683583324</c:v>
                </c:pt>
                <c:pt idx="2381">
                  <c:v>26.70953668358332</c:v>
                </c:pt>
                <c:pt idx="2382">
                  <c:v>15.768878788846486</c:v>
                </c:pt>
                <c:pt idx="2383">
                  <c:v>40.319686683583313</c:v>
                </c:pt>
                <c:pt idx="2384">
                  <c:v>33.070984052004377</c:v>
                </c:pt>
                <c:pt idx="2385">
                  <c:v>34.554686683583313</c:v>
                </c:pt>
                <c:pt idx="2386">
                  <c:v>31.58453668358332</c:v>
                </c:pt>
                <c:pt idx="2387">
                  <c:v>24.651586683583329</c:v>
                </c:pt>
                <c:pt idx="2388">
                  <c:v>21.268336683583321</c:v>
                </c:pt>
                <c:pt idx="2389">
                  <c:v>29.152141946741221</c:v>
                </c:pt>
                <c:pt idx="2390">
                  <c:v>37.529826157267522</c:v>
                </c:pt>
                <c:pt idx="2391">
                  <c:v>33.867036683583322</c:v>
                </c:pt>
                <c:pt idx="2392">
                  <c:v>31.193299841478066</c:v>
                </c:pt>
                <c:pt idx="2393">
                  <c:v>34.11418668358332</c:v>
                </c:pt>
                <c:pt idx="2394">
                  <c:v>41.774686683583319</c:v>
                </c:pt>
                <c:pt idx="2395">
                  <c:v>25.040352473057013</c:v>
                </c:pt>
                <c:pt idx="2396">
                  <c:v>26.955636683583325</c:v>
                </c:pt>
                <c:pt idx="2397">
                  <c:v>31.494386683583325</c:v>
                </c:pt>
                <c:pt idx="2398">
                  <c:v>22.51873668358332</c:v>
                </c:pt>
                <c:pt idx="2399">
                  <c:v>20.830436683583326</c:v>
                </c:pt>
                <c:pt idx="2400">
                  <c:v>33.227436683583328</c:v>
                </c:pt>
                <c:pt idx="2401">
                  <c:v>36.834510367793854</c:v>
                </c:pt>
                <c:pt idx="2402">
                  <c:v>34.067984052004377</c:v>
                </c:pt>
                <c:pt idx="2403">
                  <c:v>39.28626597988697</c:v>
                </c:pt>
                <c:pt idx="2404">
                  <c:v>32.905289664097488</c:v>
                </c:pt>
                <c:pt idx="2405">
                  <c:v>30.566365979886974</c:v>
                </c:pt>
                <c:pt idx="2406">
                  <c:v>31.593665979886971</c:v>
                </c:pt>
                <c:pt idx="2407">
                  <c:v>49.635342295676452</c:v>
                </c:pt>
                <c:pt idx="2408">
                  <c:v>32.59231597988699</c:v>
                </c:pt>
                <c:pt idx="2409">
                  <c:v>43.248815979886977</c:v>
                </c:pt>
                <c:pt idx="2410">
                  <c:v>46.004965979886975</c:v>
                </c:pt>
                <c:pt idx="2411">
                  <c:v>19.432215979886973</c:v>
                </c:pt>
                <c:pt idx="2412">
                  <c:v>39.761215979886977</c:v>
                </c:pt>
                <c:pt idx="2413">
                  <c:v>23.110115979886974</c:v>
                </c:pt>
                <c:pt idx="2414">
                  <c:v>12.150184400939606</c:v>
                </c:pt>
                <c:pt idx="2415">
                  <c:v>33.963921243044865</c:v>
                </c:pt>
                <c:pt idx="2416">
                  <c:v>29.144921243044873</c:v>
                </c:pt>
                <c:pt idx="2417">
                  <c:v>16.413710716729074</c:v>
                </c:pt>
                <c:pt idx="2418">
                  <c:v>20.847868611465923</c:v>
                </c:pt>
                <c:pt idx="2419">
                  <c:v>25.851289664097504</c:v>
                </c:pt>
                <c:pt idx="2420">
                  <c:v>30.793763348308026</c:v>
                </c:pt>
                <c:pt idx="2421">
                  <c:v>25.218665979886971</c:v>
                </c:pt>
                <c:pt idx="2422">
                  <c:v>29.897763348308025</c:v>
                </c:pt>
                <c:pt idx="2423">
                  <c:v>28.632515979886971</c:v>
                </c:pt>
                <c:pt idx="2424">
                  <c:v>31.759965979886978</c:v>
                </c:pt>
                <c:pt idx="2425">
                  <c:v>28.528065979886971</c:v>
                </c:pt>
                <c:pt idx="2426">
                  <c:v>32.783865979886976</c:v>
                </c:pt>
                <c:pt idx="2427">
                  <c:v>29.488868611465922</c:v>
                </c:pt>
                <c:pt idx="2428">
                  <c:v>44.10026597988697</c:v>
                </c:pt>
                <c:pt idx="2429">
                  <c:v>26.766565979886973</c:v>
                </c:pt>
                <c:pt idx="2430">
                  <c:v>27.402815979886974</c:v>
                </c:pt>
                <c:pt idx="2431">
                  <c:v>18.633342295676449</c:v>
                </c:pt>
                <c:pt idx="2432">
                  <c:v>24.043868611465921</c:v>
                </c:pt>
                <c:pt idx="2433">
                  <c:v>24.535365979886972</c:v>
                </c:pt>
                <c:pt idx="2434">
                  <c:v>38.399810590916807</c:v>
                </c:pt>
                <c:pt idx="2435">
                  <c:v>35.241831643548373</c:v>
                </c:pt>
                <c:pt idx="2436">
                  <c:v>27.148863222495756</c:v>
                </c:pt>
                <c:pt idx="2437">
                  <c:v>28.401231643548382</c:v>
                </c:pt>
                <c:pt idx="2438">
                  <c:v>41.710531643548386</c:v>
                </c:pt>
                <c:pt idx="2439">
                  <c:v>44.069281643548379</c:v>
                </c:pt>
                <c:pt idx="2440">
                  <c:v>34.702981643548384</c:v>
                </c:pt>
                <c:pt idx="2441">
                  <c:v>31.690494801443123</c:v>
                </c:pt>
                <c:pt idx="2442">
                  <c:v>23.666442169864176</c:v>
                </c:pt>
                <c:pt idx="2443">
                  <c:v>29.053631643548382</c:v>
                </c:pt>
                <c:pt idx="2444">
                  <c:v>20.159494801443124</c:v>
                </c:pt>
                <c:pt idx="2445">
                  <c:v>28.543831643548387</c:v>
                </c:pt>
                <c:pt idx="2446">
                  <c:v>28.710381643548388</c:v>
                </c:pt>
                <c:pt idx="2447">
                  <c:v>30.159031643548381</c:v>
                </c:pt>
                <c:pt idx="2448">
                  <c:v>45.700231643548378</c:v>
                </c:pt>
                <c:pt idx="2449">
                  <c:v>36.07638164354838</c:v>
                </c:pt>
                <c:pt idx="2450">
                  <c:v>33.553281643548367</c:v>
                </c:pt>
                <c:pt idx="2451">
                  <c:v>25.507431643548387</c:v>
                </c:pt>
                <c:pt idx="2452">
                  <c:v>33.953547433022052</c:v>
                </c:pt>
                <c:pt idx="2453">
                  <c:v>36.817881643548361</c:v>
                </c:pt>
                <c:pt idx="2454">
                  <c:v>27.251968485653656</c:v>
                </c:pt>
                <c:pt idx="2455">
                  <c:v>35.821731643548375</c:v>
                </c:pt>
                <c:pt idx="2456">
                  <c:v>30.313731643548387</c:v>
                </c:pt>
                <c:pt idx="2457">
                  <c:v>22.406179011969435</c:v>
                </c:pt>
                <c:pt idx="2458">
                  <c:v>28.792831643548382</c:v>
                </c:pt>
                <c:pt idx="2459">
                  <c:v>43.974881643548372</c:v>
                </c:pt>
                <c:pt idx="2460">
                  <c:v>19.60365269617996</c:v>
                </c:pt>
                <c:pt idx="2461">
                  <c:v>33.257481643548374</c:v>
                </c:pt>
                <c:pt idx="2462">
                  <c:v>32.946494801443109</c:v>
                </c:pt>
                <c:pt idx="2463">
                  <c:v>27.78449480144312</c:v>
                </c:pt>
                <c:pt idx="2464">
                  <c:v>30.277505828216235</c:v>
                </c:pt>
                <c:pt idx="2465">
                  <c:v>36.728982144005727</c:v>
                </c:pt>
                <c:pt idx="2466">
                  <c:v>29.534874249268871</c:v>
                </c:pt>
                <c:pt idx="2467">
                  <c:v>36.633332144005728</c:v>
                </c:pt>
                <c:pt idx="2468">
                  <c:v>29.112082144005708</c:v>
                </c:pt>
                <c:pt idx="2469">
                  <c:v>15.823663722953075</c:v>
                </c:pt>
                <c:pt idx="2470">
                  <c:v>41.724732144005728</c:v>
                </c:pt>
                <c:pt idx="2471">
                  <c:v>36.951932144005717</c:v>
                </c:pt>
                <c:pt idx="2472">
                  <c:v>26.657663722953082</c:v>
                </c:pt>
                <c:pt idx="2473">
                  <c:v>32.569332144005728</c:v>
                </c:pt>
                <c:pt idx="2474">
                  <c:v>25.440663722953079</c:v>
                </c:pt>
                <c:pt idx="2475">
                  <c:v>41.266768986110989</c:v>
                </c:pt>
                <c:pt idx="2476">
                  <c:v>31.717582144005707</c:v>
                </c:pt>
                <c:pt idx="2477">
                  <c:v>25.783611091374127</c:v>
                </c:pt>
                <c:pt idx="2478">
                  <c:v>38.695132144005733</c:v>
                </c:pt>
                <c:pt idx="2479">
                  <c:v>17.477032144005705</c:v>
                </c:pt>
                <c:pt idx="2480">
                  <c:v>32.279132144005729</c:v>
                </c:pt>
                <c:pt idx="2481">
                  <c:v>30.577332144005709</c:v>
                </c:pt>
                <c:pt idx="2482">
                  <c:v>25.199032144005709</c:v>
                </c:pt>
                <c:pt idx="2483">
                  <c:v>29.279558459795187</c:v>
                </c:pt>
                <c:pt idx="2484">
                  <c:v>37.961682144005714</c:v>
                </c:pt>
                <c:pt idx="2485">
                  <c:v>23.154611091374132</c:v>
                </c:pt>
                <c:pt idx="2486">
                  <c:v>42.216347933479405</c:v>
                </c:pt>
                <c:pt idx="2487">
                  <c:v>43.82638214400572</c:v>
                </c:pt>
                <c:pt idx="2488">
                  <c:v>36.988682144005715</c:v>
                </c:pt>
                <c:pt idx="2489">
                  <c:v>38.444282144005712</c:v>
                </c:pt>
                <c:pt idx="2490">
                  <c:v>27.104663722953077</c:v>
                </c:pt>
                <c:pt idx="2491">
                  <c:v>39.05468214400571</c:v>
                </c:pt>
                <c:pt idx="2492">
                  <c:v>24.778232144005706</c:v>
                </c:pt>
                <c:pt idx="2493">
                  <c:v>26.681132144005709</c:v>
                </c:pt>
                <c:pt idx="2494">
                  <c:v>25.607190038742555</c:v>
                </c:pt>
                <c:pt idx="2495">
                  <c:v>34.620751445097447</c:v>
                </c:pt>
                <c:pt idx="2496">
                  <c:v>27.435690918781656</c:v>
                </c:pt>
                <c:pt idx="2497">
                  <c:v>32.601277760886916</c:v>
                </c:pt>
                <c:pt idx="2498">
                  <c:v>30.072790918781653</c:v>
                </c:pt>
                <c:pt idx="2499">
                  <c:v>13.287225129307975</c:v>
                </c:pt>
                <c:pt idx="2500">
                  <c:v>20.546640918781659</c:v>
                </c:pt>
                <c:pt idx="2501">
                  <c:v>27.800119866150084</c:v>
                </c:pt>
                <c:pt idx="2502">
                  <c:v>15.643646181939554</c:v>
                </c:pt>
                <c:pt idx="2503">
                  <c:v>28.415225129307974</c:v>
                </c:pt>
                <c:pt idx="2504">
                  <c:v>28.388225129307976</c:v>
                </c:pt>
                <c:pt idx="2505">
                  <c:v>25.783340918781654</c:v>
                </c:pt>
                <c:pt idx="2506">
                  <c:v>25.984090918781657</c:v>
                </c:pt>
                <c:pt idx="2507">
                  <c:v>20.222590918781659</c:v>
                </c:pt>
                <c:pt idx="2508">
                  <c:v>14.071698813518505</c:v>
                </c:pt>
                <c:pt idx="2509">
                  <c:v>47.024119866150087</c:v>
                </c:pt>
                <c:pt idx="2510">
                  <c:v>27.985740918781651</c:v>
                </c:pt>
                <c:pt idx="2511">
                  <c:v>24.214890918781666</c:v>
                </c:pt>
                <c:pt idx="2512">
                  <c:v>10.377804076676401</c:v>
                </c:pt>
                <c:pt idx="2513">
                  <c:v>20.556804076676396</c:v>
                </c:pt>
                <c:pt idx="2514">
                  <c:v>17.984390918781656</c:v>
                </c:pt>
                <c:pt idx="2515">
                  <c:v>24.548790918781656</c:v>
                </c:pt>
                <c:pt idx="2516">
                  <c:v>17.10769091878166</c:v>
                </c:pt>
                <c:pt idx="2517">
                  <c:v>18.807190918781661</c:v>
                </c:pt>
                <c:pt idx="2518">
                  <c:v>21.576290918781659</c:v>
                </c:pt>
                <c:pt idx="2519">
                  <c:v>2.23817249772903</c:v>
                </c:pt>
                <c:pt idx="2520">
                  <c:v>22.413740918781656</c:v>
                </c:pt>
                <c:pt idx="2521">
                  <c:v>20.351751445097456</c:v>
                </c:pt>
                <c:pt idx="2522">
                  <c:v>34.534390918781661</c:v>
                </c:pt>
                <c:pt idx="2523">
                  <c:v>21.032840918781659</c:v>
                </c:pt>
                <c:pt idx="2524">
                  <c:v>35.008290918781668</c:v>
                </c:pt>
                <c:pt idx="2525">
                  <c:v>26.739173244578801</c:v>
                </c:pt>
                <c:pt idx="2526">
                  <c:v>29.937589034052486</c:v>
                </c:pt>
                <c:pt idx="2527">
                  <c:v>26.024962718263016</c:v>
                </c:pt>
                <c:pt idx="2528">
                  <c:v>11.784639034052487</c:v>
                </c:pt>
                <c:pt idx="2529">
                  <c:v>27.089189034052488</c:v>
                </c:pt>
                <c:pt idx="2530">
                  <c:v>6.7232258761577475</c:v>
                </c:pt>
                <c:pt idx="2531">
                  <c:v>14.436539034052489</c:v>
                </c:pt>
                <c:pt idx="2532">
                  <c:v>22.060594297210379</c:v>
                </c:pt>
                <c:pt idx="2533">
                  <c:v>14.261752191947222</c:v>
                </c:pt>
                <c:pt idx="2534">
                  <c:v>26.60475219194722</c:v>
                </c:pt>
                <c:pt idx="2535">
                  <c:v>16.985289034052482</c:v>
                </c:pt>
                <c:pt idx="2536">
                  <c:v>25.496225876157748</c:v>
                </c:pt>
                <c:pt idx="2537">
                  <c:v>36.74648903405248</c:v>
                </c:pt>
                <c:pt idx="2538">
                  <c:v>25.799689034052488</c:v>
                </c:pt>
                <c:pt idx="2539">
                  <c:v>26.193539034052488</c:v>
                </c:pt>
                <c:pt idx="2540">
                  <c:v>18.971752191947221</c:v>
                </c:pt>
                <c:pt idx="2541">
                  <c:v>26.151339034052491</c:v>
                </c:pt>
                <c:pt idx="2542">
                  <c:v>13.560910086684066</c:v>
                </c:pt>
                <c:pt idx="2543">
                  <c:v>20.087239034052487</c:v>
                </c:pt>
                <c:pt idx="2544">
                  <c:v>10.846120612999853</c:v>
                </c:pt>
                <c:pt idx="2545">
                  <c:v>17.81248903405249</c:v>
                </c:pt>
                <c:pt idx="2546">
                  <c:v>24.605589034052485</c:v>
                </c:pt>
                <c:pt idx="2547">
                  <c:v>15.28001534984196</c:v>
                </c:pt>
                <c:pt idx="2548">
                  <c:v>21.77608903405249</c:v>
                </c:pt>
                <c:pt idx="2549">
                  <c:v>22.008889034052491</c:v>
                </c:pt>
                <c:pt idx="2550">
                  <c:v>29.459804823526166</c:v>
                </c:pt>
                <c:pt idx="2551">
                  <c:v>17.813089034052496</c:v>
                </c:pt>
                <c:pt idx="2552">
                  <c:v>16.229589034052488</c:v>
                </c:pt>
                <c:pt idx="2553">
                  <c:v>27.730389034052493</c:v>
                </c:pt>
                <c:pt idx="2554">
                  <c:v>12.959436402473541</c:v>
                </c:pt>
                <c:pt idx="2555">
                  <c:v>21.784752191947216</c:v>
                </c:pt>
                <c:pt idx="2556">
                  <c:v>15.34523088726456</c:v>
                </c:pt>
                <c:pt idx="2557">
                  <c:v>19.168915097790876</c:v>
                </c:pt>
                <c:pt idx="2558">
                  <c:v>9.7088650977908717</c:v>
                </c:pt>
                <c:pt idx="2559">
                  <c:v>11.603862466211925</c:v>
                </c:pt>
                <c:pt idx="2560">
                  <c:v>2.8207045714750851</c:v>
                </c:pt>
                <c:pt idx="2561">
                  <c:v>9.3740150977908723</c:v>
                </c:pt>
                <c:pt idx="2562">
                  <c:v>24.028165097790875</c:v>
                </c:pt>
                <c:pt idx="2563">
                  <c:v>21.32636509779088</c:v>
                </c:pt>
                <c:pt idx="2564">
                  <c:v>16.850715097790875</c:v>
                </c:pt>
                <c:pt idx="2565">
                  <c:v>13.114494045159297</c:v>
                </c:pt>
                <c:pt idx="2566">
                  <c:v>30.008020360948766</c:v>
                </c:pt>
                <c:pt idx="2567">
                  <c:v>32.054715097790876</c:v>
                </c:pt>
                <c:pt idx="2568">
                  <c:v>31.570065097790881</c:v>
                </c:pt>
                <c:pt idx="2569">
                  <c:v>7.4426650977908748</c:v>
                </c:pt>
                <c:pt idx="2570">
                  <c:v>11.073965097790873</c:v>
                </c:pt>
                <c:pt idx="2571">
                  <c:v>2.4441413580346356E-2</c:v>
                </c:pt>
                <c:pt idx="2572">
                  <c:v>20.004862466211929</c:v>
                </c:pt>
                <c:pt idx="2573">
                  <c:v>23.287365097790875</c:v>
                </c:pt>
                <c:pt idx="2574">
                  <c:v>9.5233650977908706</c:v>
                </c:pt>
                <c:pt idx="2575">
                  <c:v>9.7288098346329814</c:v>
                </c:pt>
                <c:pt idx="2576">
                  <c:v>25.627615097790876</c:v>
                </c:pt>
                <c:pt idx="2577">
                  <c:v>25.757546676738237</c:v>
                </c:pt>
                <c:pt idx="2578">
                  <c:v>18.017125624106669</c:v>
                </c:pt>
                <c:pt idx="2579">
                  <c:v>12.150388782001398</c:v>
                </c:pt>
                <c:pt idx="2580">
                  <c:v>14.861565097790875</c:v>
                </c:pt>
                <c:pt idx="2581">
                  <c:v>14.819283518843509</c:v>
                </c:pt>
                <c:pt idx="2582">
                  <c:v>9.591336150422455</c:v>
                </c:pt>
                <c:pt idx="2583">
                  <c:v>13.952441413580351</c:v>
                </c:pt>
                <c:pt idx="2584">
                  <c:v>37.323862466211921</c:v>
                </c:pt>
                <c:pt idx="2585">
                  <c:v>16.983815097790874</c:v>
                </c:pt>
                <c:pt idx="2586">
                  <c:v>17.374965097790881</c:v>
                </c:pt>
                <c:pt idx="2587">
                  <c:v>21.36791001383618</c:v>
                </c:pt>
                <c:pt idx="2588">
                  <c:v>31.417510013836178</c:v>
                </c:pt>
                <c:pt idx="2589">
                  <c:v>20.117810013836184</c:v>
                </c:pt>
                <c:pt idx="2590">
                  <c:v>20.851181066467763</c:v>
                </c:pt>
                <c:pt idx="2591">
                  <c:v>24.279960013836185</c:v>
                </c:pt>
                <c:pt idx="2592">
                  <c:v>36.457128434888808</c:v>
                </c:pt>
                <c:pt idx="2593">
                  <c:v>33.095810013836179</c:v>
                </c:pt>
                <c:pt idx="2594">
                  <c:v>7.7263389612045987</c:v>
                </c:pt>
                <c:pt idx="2595">
                  <c:v>31.681260013836184</c:v>
                </c:pt>
                <c:pt idx="2596">
                  <c:v>23.128023171730913</c:v>
                </c:pt>
                <c:pt idx="2597">
                  <c:v>25.493910013836178</c:v>
                </c:pt>
                <c:pt idx="2598">
                  <c:v>42.550860013836157</c:v>
                </c:pt>
                <c:pt idx="2599">
                  <c:v>27.711391592783546</c:v>
                </c:pt>
                <c:pt idx="2600">
                  <c:v>19.292391592783538</c:v>
                </c:pt>
                <c:pt idx="2601">
                  <c:v>26.058970540151964</c:v>
                </c:pt>
                <c:pt idx="2602">
                  <c:v>16.255660013836177</c:v>
                </c:pt>
                <c:pt idx="2603">
                  <c:v>32.03176001383617</c:v>
                </c:pt>
                <c:pt idx="2604">
                  <c:v>18.051391592783546</c:v>
                </c:pt>
                <c:pt idx="2605">
                  <c:v>22.89456001383618</c:v>
                </c:pt>
                <c:pt idx="2606">
                  <c:v>25.688060013836182</c:v>
                </c:pt>
                <c:pt idx="2607">
                  <c:v>19.066460013836178</c:v>
                </c:pt>
                <c:pt idx="2608">
                  <c:v>19.575810013836183</c:v>
                </c:pt>
                <c:pt idx="2609">
                  <c:v>27.783610013836178</c:v>
                </c:pt>
                <c:pt idx="2610">
                  <c:v>23.474707382257229</c:v>
                </c:pt>
                <c:pt idx="2611">
                  <c:v>18.386810013836183</c:v>
                </c:pt>
                <c:pt idx="2612">
                  <c:v>20.947860013836181</c:v>
                </c:pt>
                <c:pt idx="2613">
                  <c:v>16.688075803309857</c:v>
                </c:pt>
                <c:pt idx="2614">
                  <c:v>26.512602119099331</c:v>
                </c:pt>
                <c:pt idx="2615">
                  <c:v>37.824960013836169</c:v>
                </c:pt>
                <c:pt idx="2616">
                  <c:v>32.97414627601723</c:v>
                </c:pt>
                <c:pt idx="2617">
                  <c:v>23.072293644438286</c:v>
                </c:pt>
                <c:pt idx="2618">
                  <c:v>34.292146276017242</c:v>
                </c:pt>
                <c:pt idx="2619">
                  <c:v>33.657996276017229</c:v>
                </c:pt>
                <c:pt idx="2620">
                  <c:v>23.562188381280389</c:v>
                </c:pt>
                <c:pt idx="2621">
                  <c:v>29.114925223385658</c:v>
                </c:pt>
                <c:pt idx="2622">
                  <c:v>24.85403048654355</c:v>
                </c:pt>
                <c:pt idx="2623">
                  <c:v>19.480746276017225</c:v>
                </c:pt>
                <c:pt idx="2624">
                  <c:v>27.013872591806713</c:v>
                </c:pt>
                <c:pt idx="2625">
                  <c:v>32.985346276017232</c:v>
                </c:pt>
                <c:pt idx="2626">
                  <c:v>42.501346276017223</c:v>
                </c:pt>
                <c:pt idx="2627">
                  <c:v>26.792996276017227</c:v>
                </c:pt>
                <c:pt idx="2628">
                  <c:v>24.333546276017227</c:v>
                </c:pt>
                <c:pt idx="2629">
                  <c:v>33.37808311812249</c:v>
                </c:pt>
                <c:pt idx="2630">
                  <c:v>30.611296276017232</c:v>
                </c:pt>
                <c:pt idx="2631">
                  <c:v>28.392135749701442</c:v>
                </c:pt>
                <c:pt idx="2632">
                  <c:v>31.849030486543544</c:v>
                </c:pt>
                <c:pt idx="2633">
                  <c:v>23.190819960227763</c:v>
                </c:pt>
                <c:pt idx="2634">
                  <c:v>20.219188381280393</c:v>
                </c:pt>
                <c:pt idx="2635">
                  <c:v>35.784696276017229</c:v>
                </c:pt>
                <c:pt idx="2636">
                  <c:v>29.611925223385661</c:v>
                </c:pt>
                <c:pt idx="2637">
                  <c:v>35.489346276017223</c:v>
                </c:pt>
                <c:pt idx="2638">
                  <c:v>19.562188381280389</c:v>
                </c:pt>
                <c:pt idx="2639">
                  <c:v>30.464146276017225</c:v>
                </c:pt>
                <c:pt idx="2640">
                  <c:v>37.426714697069869</c:v>
                </c:pt>
                <c:pt idx="2641">
                  <c:v>31.517872591806711</c:v>
                </c:pt>
                <c:pt idx="2642">
                  <c:v>21.503977854964603</c:v>
                </c:pt>
                <c:pt idx="2643">
                  <c:v>31.439596276017227</c:v>
                </c:pt>
                <c:pt idx="2644">
                  <c:v>29.465083118122497</c:v>
                </c:pt>
                <c:pt idx="2645">
                  <c:v>32.835996276017241</c:v>
                </c:pt>
                <c:pt idx="2646">
                  <c:v>30.788977854964603</c:v>
                </c:pt>
                <c:pt idx="2647">
                  <c:v>46.751929001449092</c:v>
                </c:pt>
                <c:pt idx="2648">
                  <c:v>21.575079001449094</c:v>
                </c:pt>
                <c:pt idx="2649">
                  <c:v>51.060679001449095</c:v>
                </c:pt>
                <c:pt idx="2650">
                  <c:v>26.802507948817517</c:v>
                </c:pt>
                <c:pt idx="2651">
                  <c:v>35.646579001449098</c:v>
                </c:pt>
                <c:pt idx="2652">
                  <c:v>40.869829001449091</c:v>
                </c:pt>
                <c:pt idx="2653">
                  <c:v>29.819665843554361</c:v>
                </c:pt>
                <c:pt idx="2654">
                  <c:v>32.089429001449091</c:v>
                </c:pt>
                <c:pt idx="2655">
                  <c:v>35.744034264606995</c:v>
                </c:pt>
                <c:pt idx="2656">
                  <c:v>38.402560580396454</c:v>
                </c:pt>
                <c:pt idx="2657">
                  <c:v>31.073034264606992</c:v>
                </c:pt>
                <c:pt idx="2658">
                  <c:v>33.182560580396455</c:v>
                </c:pt>
                <c:pt idx="2659">
                  <c:v>27.976665843554358</c:v>
                </c:pt>
                <c:pt idx="2660">
                  <c:v>53.30002900144909</c:v>
                </c:pt>
                <c:pt idx="2661">
                  <c:v>20.886829001449094</c:v>
                </c:pt>
                <c:pt idx="2662">
                  <c:v>39.937729001449092</c:v>
                </c:pt>
                <c:pt idx="2663">
                  <c:v>37.416229001449089</c:v>
                </c:pt>
                <c:pt idx="2664">
                  <c:v>28.558329001449092</c:v>
                </c:pt>
                <c:pt idx="2665">
                  <c:v>34.893129001449097</c:v>
                </c:pt>
                <c:pt idx="2666">
                  <c:v>40.510829001449089</c:v>
                </c:pt>
                <c:pt idx="2667">
                  <c:v>35.786429001449086</c:v>
                </c:pt>
                <c:pt idx="2668">
                  <c:v>20.155034264606993</c:v>
                </c:pt>
                <c:pt idx="2669">
                  <c:v>36.041613211975417</c:v>
                </c:pt>
                <c:pt idx="2670">
                  <c:v>47.376979001449094</c:v>
                </c:pt>
                <c:pt idx="2671">
                  <c:v>35.327479001449092</c:v>
                </c:pt>
                <c:pt idx="2672">
                  <c:v>40.076029001449093</c:v>
                </c:pt>
                <c:pt idx="2673">
                  <c:v>33.706479001449097</c:v>
                </c:pt>
                <c:pt idx="2674">
                  <c:v>37.194244790922781</c:v>
                </c:pt>
                <c:pt idx="2675">
                  <c:v>36.616579001449097</c:v>
                </c:pt>
                <c:pt idx="2676">
                  <c:v>38.632429001449097</c:v>
                </c:pt>
                <c:pt idx="2677">
                  <c:v>48.79672839455052</c:v>
                </c:pt>
                <c:pt idx="2678">
                  <c:v>38.385828394550501</c:v>
                </c:pt>
                <c:pt idx="2679">
                  <c:v>29.293549447182077</c:v>
                </c:pt>
                <c:pt idx="2680">
                  <c:v>27.9132336577084</c:v>
                </c:pt>
                <c:pt idx="2681">
                  <c:v>37.615278394550508</c:v>
                </c:pt>
                <c:pt idx="2682">
                  <c:v>35.684278394550503</c:v>
                </c:pt>
                <c:pt idx="2683">
                  <c:v>41.02372839455051</c:v>
                </c:pt>
                <c:pt idx="2684">
                  <c:v>30.901178394550509</c:v>
                </c:pt>
                <c:pt idx="2685">
                  <c:v>27.257928394550508</c:v>
                </c:pt>
                <c:pt idx="2686">
                  <c:v>36.828970499813657</c:v>
                </c:pt>
                <c:pt idx="2687">
                  <c:v>46.749444184024185</c:v>
                </c:pt>
                <c:pt idx="2688">
                  <c:v>44.400181026129452</c:v>
                </c:pt>
                <c:pt idx="2689">
                  <c:v>35.341678394550506</c:v>
                </c:pt>
                <c:pt idx="2690">
                  <c:v>52.974828394550492</c:v>
                </c:pt>
                <c:pt idx="2691">
                  <c:v>38.261228394550507</c:v>
                </c:pt>
                <c:pt idx="2692">
                  <c:v>28.293286289287337</c:v>
                </c:pt>
                <c:pt idx="2693">
                  <c:v>23.123578394550506</c:v>
                </c:pt>
                <c:pt idx="2694">
                  <c:v>40.867970499813651</c:v>
                </c:pt>
                <c:pt idx="2695">
                  <c:v>41.4568783945505</c:v>
                </c:pt>
                <c:pt idx="2696">
                  <c:v>43.08537839455051</c:v>
                </c:pt>
                <c:pt idx="2697">
                  <c:v>36.457278394550499</c:v>
                </c:pt>
                <c:pt idx="2698">
                  <c:v>42.516328394550513</c:v>
                </c:pt>
                <c:pt idx="2699">
                  <c:v>46.084828394550499</c:v>
                </c:pt>
                <c:pt idx="2700">
                  <c:v>37.079678394550513</c:v>
                </c:pt>
                <c:pt idx="2701">
                  <c:v>25.288678394550502</c:v>
                </c:pt>
                <c:pt idx="2702">
                  <c:v>32.902478394550513</c:v>
                </c:pt>
                <c:pt idx="2703">
                  <c:v>27.264496815603128</c:v>
                </c:pt>
                <c:pt idx="2704">
                  <c:v>43.043378394550516</c:v>
                </c:pt>
                <c:pt idx="2705">
                  <c:v>43.027328394550509</c:v>
                </c:pt>
                <c:pt idx="2706">
                  <c:v>31.546678394550504</c:v>
                </c:pt>
                <c:pt idx="2707">
                  <c:v>35.345028394550503</c:v>
                </c:pt>
                <c:pt idx="2708">
                  <c:v>38.674933058445106</c:v>
                </c:pt>
                <c:pt idx="2709">
                  <c:v>38.086783058445093</c:v>
                </c:pt>
                <c:pt idx="2710">
                  <c:v>32.425883058445095</c:v>
                </c:pt>
                <c:pt idx="2711">
                  <c:v>27.733333058445101</c:v>
                </c:pt>
                <c:pt idx="2712">
                  <c:v>26.087383058445102</c:v>
                </c:pt>
                <c:pt idx="2713">
                  <c:v>46.80007516370825</c:v>
                </c:pt>
                <c:pt idx="2714">
                  <c:v>27.823917268971417</c:v>
                </c:pt>
                <c:pt idx="2715">
                  <c:v>40.663733058445111</c:v>
                </c:pt>
                <c:pt idx="2716">
                  <c:v>36.857285690024042</c:v>
                </c:pt>
                <c:pt idx="2717">
                  <c:v>31.860633058445099</c:v>
                </c:pt>
                <c:pt idx="2718">
                  <c:v>18.772548847918781</c:v>
                </c:pt>
                <c:pt idx="2719">
                  <c:v>38.833733058445105</c:v>
                </c:pt>
                <c:pt idx="2720">
                  <c:v>34.974833058445093</c:v>
                </c:pt>
                <c:pt idx="2721">
                  <c:v>31.147759374234575</c:v>
                </c:pt>
                <c:pt idx="2722">
                  <c:v>41.560083058445095</c:v>
                </c:pt>
                <c:pt idx="2723">
                  <c:v>29.280683058445099</c:v>
                </c:pt>
                <c:pt idx="2724">
                  <c:v>31.199483058445104</c:v>
                </c:pt>
                <c:pt idx="2725">
                  <c:v>40.656075163708252</c:v>
                </c:pt>
                <c:pt idx="2726">
                  <c:v>33.315583058445092</c:v>
                </c:pt>
                <c:pt idx="2727">
                  <c:v>32.358333058445105</c:v>
                </c:pt>
                <c:pt idx="2728">
                  <c:v>20.896548847918787</c:v>
                </c:pt>
                <c:pt idx="2729">
                  <c:v>40.453633058445092</c:v>
                </c:pt>
                <c:pt idx="2730">
                  <c:v>42.795075163708262</c:v>
                </c:pt>
                <c:pt idx="2731">
                  <c:v>47.942683058445098</c:v>
                </c:pt>
                <c:pt idx="2732">
                  <c:v>42.7984830584451</c:v>
                </c:pt>
                <c:pt idx="2733">
                  <c:v>50.307633058445091</c:v>
                </c:pt>
                <c:pt idx="2734">
                  <c:v>48.319033058445093</c:v>
                </c:pt>
                <c:pt idx="2735">
                  <c:v>39.713733058445101</c:v>
                </c:pt>
                <c:pt idx="2736">
                  <c:v>31.876969900550364</c:v>
                </c:pt>
                <c:pt idx="2737">
                  <c:v>29.163917268971417</c:v>
                </c:pt>
                <c:pt idx="2738">
                  <c:v>26.245336683583322</c:v>
                </c:pt>
                <c:pt idx="2739">
                  <c:v>28.662336683583323</c:v>
                </c:pt>
                <c:pt idx="2740">
                  <c:v>30.837194578320172</c:v>
                </c:pt>
                <c:pt idx="2741">
                  <c:v>18.62543668358332</c:v>
                </c:pt>
                <c:pt idx="2742">
                  <c:v>33.856984052004364</c:v>
                </c:pt>
                <c:pt idx="2743">
                  <c:v>24.28103668358332</c:v>
                </c:pt>
                <c:pt idx="2744">
                  <c:v>28.292186683583321</c:v>
                </c:pt>
                <c:pt idx="2745">
                  <c:v>28.40763668358332</c:v>
                </c:pt>
                <c:pt idx="2746">
                  <c:v>39.559615630951768</c:v>
                </c:pt>
                <c:pt idx="2747">
                  <c:v>30.581186683583326</c:v>
                </c:pt>
                <c:pt idx="2748">
                  <c:v>24.262984052004384</c:v>
                </c:pt>
                <c:pt idx="2749">
                  <c:v>36.073186683583323</c:v>
                </c:pt>
                <c:pt idx="2750">
                  <c:v>26.889486683583321</c:v>
                </c:pt>
                <c:pt idx="2751">
                  <c:v>34.06572089410966</c:v>
                </c:pt>
                <c:pt idx="2752">
                  <c:v>34.365405104635961</c:v>
                </c:pt>
                <c:pt idx="2753">
                  <c:v>22.393686683583326</c:v>
                </c:pt>
                <c:pt idx="2754">
                  <c:v>30.404457736214908</c:v>
                </c:pt>
                <c:pt idx="2755">
                  <c:v>37.308436683583324</c:v>
                </c:pt>
                <c:pt idx="2756">
                  <c:v>32.286036683583326</c:v>
                </c:pt>
                <c:pt idx="2757">
                  <c:v>39.554536683583315</c:v>
                </c:pt>
                <c:pt idx="2758">
                  <c:v>27.449786683583323</c:v>
                </c:pt>
                <c:pt idx="2759">
                  <c:v>40.090036683583335</c:v>
                </c:pt>
                <c:pt idx="2760">
                  <c:v>25.230986683583328</c:v>
                </c:pt>
                <c:pt idx="2761">
                  <c:v>35.435186683583325</c:v>
                </c:pt>
                <c:pt idx="2762">
                  <c:v>29.499186683583325</c:v>
                </c:pt>
                <c:pt idx="2763">
                  <c:v>38.105786683583325</c:v>
                </c:pt>
                <c:pt idx="2764">
                  <c:v>25.971352473057014</c:v>
                </c:pt>
                <c:pt idx="2765">
                  <c:v>34.463668262530696</c:v>
                </c:pt>
                <c:pt idx="2766">
                  <c:v>34.972686683583319</c:v>
                </c:pt>
                <c:pt idx="2767">
                  <c:v>16.02878668358332</c:v>
                </c:pt>
                <c:pt idx="2768">
                  <c:v>34.548510367793853</c:v>
                </c:pt>
                <c:pt idx="2769">
                  <c:v>26.887465979886976</c:v>
                </c:pt>
                <c:pt idx="2770">
                  <c:v>35.018815979886973</c:v>
                </c:pt>
                <c:pt idx="2771">
                  <c:v>32.946131769360647</c:v>
                </c:pt>
                <c:pt idx="2772">
                  <c:v>23.464710716729076</c:v>
                </c:pt>
                <c:pt idx="2773">
                  <c:v>25.475115979886972</c:v>
                </c:pt>
                <c:pt idx="2774">
                  <c:v>28.051605453571185</c:v>
                </c:pt>
                <c:pt idx="2775">
                  <c:v>30.295552821992235</c:v>
                </c:pt>
                <c:pt idx="2776">
                  <c:v>39.278415979886979</c:v>
                </c:pt>
                <c:pt idx="2777">
                  <c:v>37.240365979886981</c:v>
                </c:pt>
                <c:pt idx="2778">
                  <c:v>24.982415979886969</c:v>
                </c:pt>
                <c:pt idx="2779">
                  <c:v>31.907465979886975</c:v>
                </c:pt>
                <c:pt idx="2780">
                  <c:v>19.042710716729072</c:v>
                </c:pt>
                <c:pt idx="2781">
                  <c:v>33.041915979886973</c:v>
                </c:pt>
                <c:pt idx="2782">
                  <c:v>32.630465979886971</c:v>
                </c:pt>
                <c:pt idx="2783">
                  <c:v>28.836965979886976</c:v>
                </c:pt>
                <c:pt idx="2784">
                  <c:v>20.976515979886972</c:v>
                </c:pt>
                <c:pt idx="2785">
                  <c:v>29.150079137781709</c:v>
                </c:pt>
                <c:pt idx="2786">
                  <c:v>32.602415979886977</c:v>
                </c:pt>
                <c:pt idx="2787">
                  <c:v>15.686965979886972</c:v>
                </c:pt>
                <c:pt idx="2788">
                  <c:v>28.619658085150132</c:v>
                </c:pt>
                <c:pt idx="2789">
                  <c:v>29.535658085150132</c:v>
                </c:pt>
                <c:pt idx="2790">
                  <c:v>30.251710716729079</c:v>
                </c:pt>
                <c:pt idx="2791">
                  <c:v>27.557365979886978</c:v>
                </c:pt>
                <c:pt idx="2792">
                  <c:v>28.890237032518549</c:v>
                </c:pt>
                <c:pt idx="2793">
                  <c:v>25.197815979886979</c:v>
                </c:pt>
                <c:pt idx="2794">
                  <c:v>24.463465979886973</c:v>
                </c:pt>
                <c:pt idx="2795">
                  <c:v>38.252342295676442</c:v>
                </c:pt>
                <c:pt idx="2796">
                  <c:v>41.155815979886981</c:v>
                </c:pt>
                <c:pt idx="2797">
                  <c:v>33.229868611465918</c:v>
                </c:pt>
                <c:pt idx="2798">
                  <c:v>40.298973874623819</c:v>
                </c:pt>
                <c:pt idx="2799">
                  <c:v>31.972715979886971</c:v>
                </c:pt>
                <c:pt idx="2800">
                  <c:v>38.304831643548368</c:v>
                </c:pt>
                <c:pt idx="2801">
                  <c:v>36.46528164354838</c:v>
                </c:pt>
                <c:pt idx="2802">
                  <c:v>36.815126380390495</c:v>
                </c:pt>
                <c:pt idx="2803">
                  <c:v>28.832331643548383</c:v>
                </c:pt>
                <c:pt idx="2804">
                  <c:v>24.551281643548389</c:v>
                </c:pt>
                <c:pt idx="2805">
                  <c:v>41.852881643548372</c:v>
                </c:pt>
                <c:pt idx="2806">
                  <c:v>36.939731643548384</c:v>
                </c:pt>
                <c:pt idx="2807">
                  <c:v>27.296081643548387</c:v>
                </c:pt>
                <c:pt idx="2808">
                  <c:v>31.010831643548389</c:v>
                </c:pt>
                <c:pt idx="2809">
                  <c:v>26.284581643548382</c:v>
                </c:pt>
                <c:pt idx="2810">
                  <c:v>31.335931643548385</c:v>
                </c:pt>
                <c:pt idx="2811">
                  <c:v>25.760179011969431</c:v>
                </c:pt>
                <c:pt idx="2812">
                  <c:v>26.656531643548384</c:v>
                </c:pt>
                <c:pt idx="2813">
                  <c:v>34.332863222495753</c:v>
                </c:pt>
                <c:pt idx="2814">
                  <c:v>34.064581643548379</c:v>
                </c:pt>
                <c:pt idx="2815">
                  <c:v>18.6230211172326</c:v>
                </c:pt>
                <c:pt idx="2816">
                  <c:v>26.284881643548385</c:v>
                </c:pt>
                <c:pt idx="2817">
                  <c:v>21.312336906706275</c:v>
                </c:pt>
                <c:pt idx="2818">
                  <c:v>29.026547433022063</c:v>
                </c:pt>
                <c:pt idx="2819">
                  <c:v>23.568021117232597</c:v>
                </c:pt>
                <c:pt idx="2820">
                  <c:v>41.812181643548378</c:v>
                </c:pt>
                <c:pt idx="2821">
                  <c:v>22.413073748811541</c:v>
                </c:pt>
                <c:pt idx="2822">
                  <c:v>32.426681643548378</c:v>
                </c:pt>
                <c:pt idx="2823">
                  <c:v>28.95798164354839</c:v>
                </c:pt>
                <c:pt idx="2824">
                  <c:v>33.471131643548382</c:v>
                </c:pt>
                <c:pt idx="2825">
                  <c:v>16.538284275127324</c:v>
                </c:pt>
                <c:pt idx="2826">
                  <c:v>34.480073748811549</c:v>
                </c:pt>
                <c:pt idx="2827">
                  <c:v>51.207631643548375</c:v>
                </c:pt>
                <c:pt idx="2828">
                  <c:v>24.449284275127322</c:v>
                </c:pt>
                <c:pt idx="2829">
                  <c:v>37.178781643548376</c:v>
                </c:pt>
                <c:pt idx="2830">
                  <c:v>44.522782144005724</c:v>
                </c:pt>
                <c:pt idx="2831">
                  <c:v>32.219882144005716</c:v>
                </c:pt>
                <c:pt idx="2832">
                  <c:v>44.891132144005716</c:v>
                </c:pt>
                <c:pt idx="2833">
                  <c:v>24.668832144005709</c:v>
                </c:pt>
                <c:pt idx="2834">
                  <c:v>31.812768986110974</c:v>
                </c:pt>
                <c:pt idx="2835">
                  <c:v>27.883663722953077</c:v>
                </c:pt>
                <c:pt idx="2836">
                  <c:v>36.71423214400572</c:v>
                </c:pt>
                <c:pt idx="2837">
                  <c:v>26.565682144005706</c:v>
                </c:pt>
                <c:pt idx="2838">
                  <c:v>29.179558459795189</c:v>
                </c:pt>
                <c:pt idx="2839">
                  <c:v>13.826979512426762</c:v>
                </c:pt>
                <c:pt idx="2840">
                  <c:v>32.611582144005716</c:v>
                </c:pt>
                <c:pt idx="2841">
                  <c:v>35.317882144005708</c:v>
                </c:pt>
                <c:pt idx="2842">
                  <c:v>34.483453196637278</c:v>
                </c:pt>
                <c:pt idx="2843">
                  <c:v>28.689632144005706</c:v>
                </c:pt>
                <c:pt idx="2844">
                  <c:v>28.345832144005705</c:v>
                </c:pt>
                <c:pt idx="2845">
                  <c:v>24.398453196637288</c:v>
                </c:pt>
                <c:pt idx="2846">
                  <c:v>38.986400565058325</c:v>
                </c:pt>
                <c:pt idx="2847">
                  <c:v>26.677400565058345</c:v>
                </c:pt>
                <c:pt idx="2848">
                  <c:v>25.495282144005703</c:v>
                </c:pt>
                <c:pt idx="2849">
                  <c:v>31.856332144005702</c:v>
                </c:pt>
                <c:pt idx="2850">
                  <c:v>18.07187424926887</c:v>
                </c:pt>
                <c:pt idx="2851">
                  <c:v>24.522482144005703</c:v>
                </c:pt>
                <c:pt idx="2852">
                  <c:v>21.580663722953073</c:v>
                </c:pt>
                <c:pt idx="2853">
                  <c:v>29.578453196637287</c:v>
                </c:pt>
                <c:pt idx="2854">
                  <c:v>19.650182144005708</c:v>
                </c:pt>
                <c:pt idx="2855">
                  <c:v>27.267182144005709</c:v>
                </c:pt>
                <c:pt idx="2856">
                  <c:v>23.595032144005703</c:v>
                </c:pt>
                <c:pt idx="2857">
                  <c:v>33.879132144005716</c:v>
                </c:pt>
                <c:pt idx="2858">
                  <c:v>27.598582144005707</c:v>
                </c:pt>
                <c:pt idx="2859">
                  <c:v>40.103295301900452</c:v>
                </c:pt>
                <c:pt idx="2860">
                  <c:v>32.026926880847817</c:v>
                </c:pt>
                <c:pt idx="2861">
                  <c:v>28.615435655623763</c:v>
                </c:pt>
                <c:pt idx="2862">
                  <c:v>17.89729091878166</c:v>
                </c:pt>
                <c:pt idx="2863">
                  <c:v>27.622090918781659</c:v>
                </c:pt>
                <c:pt idx="2864">
                  <c:v>28.55374091878166</c:v>
                </c:pt>
                <c:pt idx="2865">
                  <c:v>25.404119866150083</c:v>
                </c:pt>
                <c:pt idx="2866">
                  <c:v>18.047140918781658</c:v>
                </c:pt>
                <c:pt idx="2867">
                  <c:v>29.182790918781659</c:v>
                </c:pt>
                <c:pt idx="2868">
                  <c:v>30.265790918781654</c:v>
                </c:pt>
                <c:pt idx="2869">
                  <c:v>22.77879091878166</c:v>
                </c:pt>
                <c:pt idx="2870">
                  <c:v>12.502119866150082</c:v>
                </c:pt>
                <c:pt idx="2871">
                  <c:v>22.47049091878166</c:v>
                </c:pt>
                <c:pt idx="2872">
                  <c:v>26.562856708255346</c:v>
                </c:pt>
                <c:pt idx="2873">
                  <c:v>20.289014602992186</c:v>
                </c:pt>
                <c:pt idx="2874">
                  <c:v>23.783435655623766</c:v>
                </c:pt>
                <c:pt idx="2875">
                  <c:v>32.800435655623765</c:v>
                </c:pt>
                <c:pt idx="2876">
                  <c:v>26.882435655623762</c:v>
                </c:pt>
                <c:pt idx="2877">
                  <c:v>29.085040918781658</c:v>
                </c:pt>
                <c:pt idx="2878">
                  <c:v>13.559190918781665</c:v>
                </c:pt>
                <c:pt idx="2879">
                  <c:v>4.4492251293079752</c:v>
                </c:pt>
                <c:pt idx="2880">
                  <c:v>35.253090918781659</c:v>
                </c:pt>
                <c:pt idx="2881">
                  <c:v>27.166940918781663</c:v>
                </c:pt>
                <c:pt idx="2882">
                  <c:v>34.955290918781657</c:v>
                </c:pt>
                <c:pt idx="2883">
                  <c:v>32.606340918781662</c:v>
                </c:pt>
                <c:pt idx="2884">
                  <c:v>29.092290918781657</c:v>
                </c:pt>
                <c:pt idx="2885">
                  <c:v>21.546040918781657</c:v>
                </c:pt>
                <c:pt idx="2886">
                  <c:v>30.120014602992185</c:v>
                </c:pt>
                <c:pt idx="2887">
                  <c:v>27.999435655623763</c:v>
                </c:pt>
                <c:pt idx="2888">
                  <c:v>35.644330392465889</c:v>
                </c:pt>
                <c:pt idx="2889">
                  <c:v>22.877440918781659</c:v>
                </c:pt>
                <c:pt idx="2890">
                  <c:v>22.405640918781653</c:v>
                </c:pt>
                <c:pt idx="2891">
                  <c:v>15.863752191947226</c:v>
                </c:pt>
                <c:pt idx="2892">
                  <c:v>19.513015349841957</c:v>
                </c:pt>
                <c:pt idx="2893">
                  <c:v>22.774889034052496</c:v>
                </c:pt>
                <c:pt idx="2894">
                  <c:v>27.969389034052487</c:v>
                </c:pt>
                <c:pt idx="2895">
                  <c:v>7.5783311393156456</c:v>
                </c:pt>
                <c:pt idx="2896">
                  <c:v>20.027804823526168</c:v>
                </c:pt>
                <c:pt idx="2897">
                  <c:v>14.754225876157751</c:v>
                </c:pt>
                <c:pt idx="2898">
                  <c:v>15.886541665631434</c:v>
                </c:pt>
                <c:pt idx="2899">
                  <c:v>20.835339034052488</c:v>
                </c:pt>
                <c:pt idx="2900">
                  <c:v>19.115489034052491</c:v>
                </c:pt>
                <c:pt idx="2901">
                  <c:v>20.154889034052495</c:v>
                </c:pt>
                <c:pt idx="2902">
                  <c:v>32.911089034052466</c:v>
                </c:pt>
                <c:pt idx="2903">
                  <c:v>21.384439034052487</c:v>
                </c:pt>
                <c:pt idx="2904">
                  <c:v>20.338225876157747</c:v>
                </c:pt>
                <c:pt idx="2905">
                  <c:v>16.299639034052486</c:v>
                </c:pt>
                <c:pt idx="2906">
                  <c:v>35.159389034052474</c:v>
                </c:pt>
                <c:pt idx="2907">
                  <c:v>16.386689034052484</c:v>
                </c:pt>
                <c:pt idx="2908">
                  <c:v>28.615752191947223</c:v>
                </c:pt>
                <c:pt idx="2909">
                  <c:v>18.662339034052486</c:v>
                </c:pt>
                <c:pt idx="2910">
                  <c:v>21.486889034052492</c:v>
                </c:pt>
                <c:pt idx="2911">
                  <c:v>3.516962718263013</c:v>
                </c:pt>
                <c:pt idx="2912">
                  <c:v>18.744962718263015</c:v>
                </c:pt>
                <c:pt idx="2913">
                  <c:v>28.814989034052491</c:v>
                </c:pt>
                <c:pt idx="2914">
                  <c:v>16.113889034052495</c:v>
                </c:pt>
                <c:pt idx="2915">
                  <c:v>22.41308903405249</c:v>
                </c:pt>
                <c:pt idx="2916">
                  <c:v>27.55008903405249</c:v>
                </c:pt>
                <c:pt idx="2917">
                  <c:v>29.034489034052491</c:v>
                </c:pt>
                <c:pt idx="2918">
                  <c:v>25.968389034052482</c:v>
                </c:pt>
                <c:pt idx="2919">
                  <c:v>28.300939034052487</c:v>
                </c:pt>
                <c:pt idx="2920">
                  <c:v>23.1842785077367</c:v>
                </c:pt>
                <c:pt idx="2921">
                  <c:v>19.770639034052486</c:v>
                </c:pt>
                <c:pt idx="2922">
                  <c:v>23.301515097790876</c:v>
                </c:pt>
                <c:pt idx="2923">
                  <c:v>6.7716150977908738</c:v>
                </c:pt>
                <c:pt idx="2924">
                  <c:v>18.677515097790881</c:v>
                </c:pt>
                <c:pt idx="2925">
                  <c:v>20.339015097790877</c:v>
                </c:pt>
                <c:pt idx="2926">
                  <c:v>22.631178255685619</c:v>
                </c:pt>
                <c:pt idx="2927">
                  <c:v>4.5725993083171907</c:v>
                </c:pt>
                <c:pt idx="2928">
                  <c:v>34.789915097790882</c:v>
                </c:pt>
                <c:pt idx="2929">
                  <c:v>25.167265097790878</c:v>
                </c:pt>
                <c:pt idx="2930">
                  <c:v>31.639178255685621</c:v>
                </c:pt>
                <c:pt idx="2931">
                  <c:v>31.632365097790874</c:v>
                </c:pt>
                <c:pt idx="2932">
                  <c:v>20.529465097790879</c:v>
                </c:pt>
                <c:pt idx="2933">
                  <c:v>40.930365097790862</c:v>
                </c:pt>
                <c:pt idx="2934">
                  <c:v>26.520615097790873</c:v>
                </c:pt>
                <c:pt idx="2935">
                  <c:v>13.429072992527718</c:v>
                </c:pt>
                <c:pt idx="2936">
                  <c:v>2.463336150422454</c:v>
                </c:pt>
                <c:pt idx="2937">
                  <c:v>10.211862466211926</c:v>
                </c:pt>
                <c:pt idx="2938">
                  <c:v>17.827178255685613</c:v>
                </c:pt>
                <c:pt idx="2939">
                  <c:v>16.422230887264551</c:v>
                </c:pt>
                <c:pt idx="2940">
                  <c:v>4.8251150977908752</c:v>
                </c:pt>
                <c:pt idx="2941">
                  <c:v>20.423765097790877</c:v>
                </c:pt>
                <c:pt idx="2942">
                  <c:v>17.08716509779088</c:v>
                </c:pt>
                <c:pt idx="2943">
                  <c:v>18.056072992527714</c:v>
                </c:pt>
                <c:pt idx="2944">
                  <c:v>19.337665097790886</c:v>
                </c:pt>
                <c:pt idx="2945">
                  <c:v>21.616757203054032</c:v>
                </c:pt>
                <c:pt idx="2946">
                  <c:v>28.050615097790875</c:v>
                </c:pt>
                <c:pt idx="2947">
                  <c:v>20.473967729369821</c:v>
                </c:pt>
                <c:pt idx="2948">
                  <c:v>20.275465097790875</c:v>
                </c:pt>
                <c:pt idx="2949">
                  <c:v>22.745441413580341</c:v>
                </c:pt>
                <c:pt idx="2950">
                  <c:v>12.043965097790872</c:v>
                </c:pt>
                <c:pt idx="2951">
                  <c:v>22.097015097790877</c:v>
                </c:pt>
                <c:pt idx="2952">
                  <c:v>15.080494045159298</c:v>
                </c:pt>
                <c:pt idx="2953">
                  <c:v>25.592960013836183</c:v>
                </c:pt>
                <c:pt idx="2954">
                  <c:v>23.83118106646776</c:v>
                </c:pt>
                <c:pt idx="2955">
                  <c:v>30.16081001383618</c:v>
                </c:pt>
                <c:pt idx="2956">
                  <c:v>23.339549487520383</c:v>
                </c:pt>
                <c:pt idx="2957">
                  <c:v>31.783060013836181</c:v>
                </c:pt>
                <c:pt idx="2958">
                  <c:v>25.109760013836183</c:v>
                </c:pt>
                <c:pt idx="2959">
                  <c:v>22.169812645415124</c:v>
                </c:pt>
                <c:pt idx="2960">
                  <c:v>17.308410013836177</c:v>
                </c:pt>
                <c:pt idx="2961">
                  <c:v>36.123410013836178</c:v>
                </c:pt>
                <c:pt idx="2962">
                  <c:v>24.677960013836184</c:v>
                </c:pt>
                <c:pt idx="2963">
                  <c:v>24.429496855941434</c:v>
                </c:pt>
                <c:pt idx="2964">
                  <c:v>31.027960013836186</c:v>
                </c:pt>
                <c:pt idx="2965">
                  <c:v>23.763710013836175</c:v>
                </c:pt>
                <c:pt idx="2966">
                  <c:v>21.308610013836176</c:v>
                </c:pt>
                <c:pt idx="2967">
                  <c:v>39.061128434888815</c:v>
                </c:pt>
                <c:pt idx="2968">
                  <c:v>36.833310013836162</c:v>
                </c:pt>
                <c:pt idx="2969">
                  <c:v>29.727860013836178</c:v>
                </c:pt>
                <c:pt idx="2970">
                  <c:v>17.75126001383618</c:v>
                </c:pt>
                <c:pt idx="2971">
                  <c:v>19.9293389612046</c:v>
                </c:pt>
                <c:pt idx="2972">
                  <c:v>20.719210013836182</c:v>
                </c:pt>
                <c:pt idx="2973">
                  <c:v>15.414602119099337</c:v>
                </c:pt>
                <c:pt idx="2974">
                  <c:v>20.283060013836177</c:v>
                </c:pt>
                <c:pt idx="2975">
                  <c:v>14.663444224362499</c:v>
                </c:pt>
                <c:pt idx="2976">
                  <c:v>29.127549487520383</c:v>
                </c:pt>
                <c:pt idx="2977">
                  <c:v>13.504360013836175</c:v>
                </c:pt>
                <c:pt idx="2978">
                  <c:v>27.573860013836178</c:v>
                </c:pt>
                <c:pt idx="2979">
                  <c:v>29.939233698046706</c:v>
                </c:pt>
                <c:pt idx="2980">
                  <c:v>35.159460013836167</c:v>
                </c:pt>
                <c:pt idx="2981">
                  <c:v>29.792596276017225</c:v>
                </c:pt>
                <c:pt idx="2982">
                  <c:v>32.092504170754083</c:v>
                </c:pt>
                <c:pt idx="2983">
                  <c:v>32.081696276017219</c:v>
                </c:pt>
                <c:pt idx="2984">
                  <c:v>32.145346276017236</c:v>
                </c:pt>
                <c:pt idx="2985">
                  <c:v>37.098293644438293</c:v>
                </c:pt>
                <c:pt idx="2986">
                  <c:v>22.318996276017231</c:v>
                </c:pt>
                <c:pt idx="2987">
                  <c:v>33.175246276017234</c:v>
                </c:pt>
                <c:pt idx="2988">
                  <c:v>19.664346276017227</c:v>
                </c:pt>
                <c:pt idx="2989">
                  <c:v>30.561596276017227</c:v>
                </c:pt>
                <c:pt idx="2990">
                  <c:v>30.982346276017221</c:v>
                </c:pt>
                <c:pt idx="2991">
                  <c:v>17.34079627601723</c:v>
                </c:pt>
                <c:pt idx="2992">
                  <c:v>28.226546276017224</c:v>
                </c:pt>
                <c:pt idx="2993">
                  <c:v>28.742096276017229</c:v>
                </c:pt>
                <c:pt idx="2994">
                  <c:v>19.506746276017225</c:v>
                </c:pt>
                <c:pt idx="2995">
                  <c:v>24.389796276017229</c:v>
                </c:pt>
                <c:pt idx="2996">
                  <c:v>10.818872591806707</c:v>
                </c:pt>
                <c:pt idx="2997">
                  <c:v>33.935746276017234</c:v>
                </c:pt>
                <c:pt idx="2998">
                  <c:v>25.885846276017229</c:v>
                </c:pt>
                <c:pt idx="2999">
                  <c:v>43.380346276017228</c:v>
                </c:pt>
                <c:pt idx="3000">
                  <c:v>40.077046276017235</c:v>
                </c:pt>
                <c:pt idx="3001">
                  <c:v>24.800396276017228</c:v>
                </c:pt>
                <c:pt idx="3002">
                  <c:v>23.180296276017227</c:v>
                </c:pt>
                <c:pt idx="3003">
                  <c:v>30.361451539175125</c:v>
                </c:pt>
                <c:pt idx="3004">
                  <c:v>33.180546276017232</c:v>
                </c:pt>
                <c:pt idx="3005">
                  <c:v>28.052546276017232</c:v>
                </c:pt>
                <c:pt idx="3006">
                  <c:v>36.789746276017226</c:v>
                </c:pt>
                <c:pt idx="3007">
                  <c:v>36.413504170754074</c:v>
                </c:pt>
                <c:pt idx="3008">
                  <c:v>26.154996276017236</c:v>
                </c:pt>
                <c:pt idx="3009">
                  <c:v>28.72329627601723</c:v>
                </c:pt>
                <c:pt idx="3010">
                  <c:v>23.325146276017229</c:v>
                </c:pt>
                <c:pt idx="3011">
                  <c:v>30.455714697069858</c:v>
                </c:pt>
                <c:pt idx="3012">
                  <c:v>29.442179001449091</c:v>
                </c:pt>
                <c:pt idx="3013">
                  <c:v>31.31261321197541</c:v>
                </c:pt>
                <c:pt idx="3014">
                  <c:v>35.689229001449092</c:v>
                </c:pt>
                <c:pt idx="3015">
                  <c:v>36.206129001449099</c:v>
                </c:pt>
                <c:pt idx="3016">
                  <c:v>30.11550794881752</c:v>
                </c:pt>
                <c:pt idx="3017">
                  <c:v>24.663129001449096</c:v>
                </c:pt>
                <c:pt idx="3018">
                  <c:v>46.800029001449097</c:v>
                </c:pt>
                <c:pt idx="3019">
                  <c:v>29.099779001449093</c:v>
                </c:pt>
                <c:pt idx="3020">
                  <c:v>41.186479001449094</c:v>
                </c:pt>
                <c:pt idx="3021">
                  <c:v>23.339129001449095</c:v>
                </c:pt>
                <c:pt idx="3022">
                  <c:v>26.227192159343829</c:v>
                </c:pt>
                <c:pt idx="3023">
                  <c:v>36.012479001449094</c:v>
                </c:pt>
                <c:pt idx="3024">
                  <c:v>33.098829001449097</c:v>
                </c:pt>
                <c:pt idx="3025">
                  <c:v>41.911402685659617</c:v>
                </c:pt>
                <c:pt idx="3026">
                  <c:v>43.658139527764888</c:v>
                </c:pt>
                <c:pt idx="3027">
                  <c:v>24.07403426460699</c:v>
                </c:pt>
                <c:pt idx="3028">
                  <c:v>41.113429001449084</c:v>
                </c:pt>
                <c:pt idx="3029">
                  <c:v>33.110402685659615</c:v>
                </c:pt>
                <c:pt idx="3030">
                  <c:v>21.440192159343827</c:v>
                </c:pt>
                <c:pt idx="3031">
                  <c:v>37.799879001449099</c:v>
                </c:pt>
                <c:pt idx="3032">
                  <c:v>37.786229001449094</c:v>
                </c:pt>
                <c:pt idx="3033">
                  <c:v>44.894560580396451</c:v>
                </c:pt>
                <c:pt idx="3034">
                  <c:v>45.739079001449099</c:v>
                </c:pt>
                <c:pt idx="3035">
                  <c:v>41.388979001449094</c:v>
                </c:pt>
                <c:pt idx="3036">
                  <c:v>28.801379001449099</c:v>
                </c:pt>
                <c:pt idx="3037">
                  <c:v>33.92645531723857</c:v>
                </c:pt>
                <c:pt idx="3038">
                  <c:v>36.45713952776488</c:v>
                </c:pt>
                <c:pt idx="3039">
                  <c:v>36.887029001449079</c:v>
                </c:pt>
                <c:pt idx="3040">
                  <c:v>40.9351790014491</c:v>
                </c:pt>
                <c:pt idx="3041">
                  <c:v>40.182029001449095</c:v>
                </c:pt>
                <c:pt idx="3042">
                  <c:v>36.471528394550511</c:v>
                </c:pt>
                <c:pt idx="3043">
                  <c:v>37.419812605076821</c:v>
                </c:pt>
                <c:pt idx="3044">
                  <c:v>37.976628394550502</c:v>
                </c:pt>
                <c:pt idx="3045">
                  <c:v>52.643628394550511</c:v>
                </c:pt>
                <c:pt idx="3046">
                  <c:v>37.020978394550518</c:v>
                </c:pt>
                <c:pt idx="3047">
                  <c:v>43.513812605076822</c:v>
                </c:pt>
                <c:pt idx="3048">
                  <c:v>30.122728394550503</c:v>
                </c:pt>
                <c:pt idx="3049">
                  <c:v>36.036970499813648</c:v>
                </c:pt>
                <c:pt idx="3050">
                  <c:v>44.324549447182079</c:v>
                </c:pt>
                <c:pt idx="3051">
                  <c:v>37.20267839455051</c:v>
                </c:pt>
                <c:pt idx="3052">
                  <c:v>36.826602078761027</c:v>
                </c:pt>
                <c:pt idx="3053">
                  <c:v>53.981128394550502</c:v>
                </c:pt>
                <c:pt idx="3054">
                  <c:v>46.250278394550513</c:v>
                </c:pt>
                <c:pt idx="3055">
                  <c:v>44.079023131392596</c:v>
                </c:pt>
                <c:pt idx="3056">
                  <c:v>38.533602078761028</c:v>
                </c:pt>
                <c:pt idx="3057">
                  <c:v>29.300528394550504</c:v>
                </c:pt>
                <c:pt idx="3058">
                  <c:v>30.412391552445236</c:v>
                </c:pt>
                <c:pt idx="3059">
                  <c:v>39.154338920866302</c:v>
                </c:pt>
                <c:pt idx="3060">
                  <c:v>19.026391552445236</c:v>
                </c:pt>
                <c:pt idx="3061">
                  <c:v>35.133628394550506</c:v>
                </c:pt>
                <c:pt idx="3062">
                  <c:v>38.731759973497873</c:v>
                </c:pt>
                <c:pt idx="3063">
                  <c:v>39.387328394550501</c:v>
                </c:pt>
                <c:pt idx="3064">
                  <c:v>33.061286289287338</c:v>
                </c:pt>
                <c:pt idx="3065">
                  <c:v>27.8836783945505</c:v>
                </c:pt>
                <c:pt idx="3066">
                  <c:v>39.495828394550507</c:v>
                </c:pt>
                <c:pt idx="3067">
                  <c:v>38.076228394550512</c:v>
                </c:pt>
                <c:pt idx="3068">
                  <c:v>35.181778394550513</c:v>
                </c:pt>
                <c:pt idx="3069">
                  <c:v>36.395286289287334</c:v>
                </c:pt>
                <c:pt idx="3070">
                  <c:v>39.66957839455052</c:v>
                </c:pt>
                <c:pt idx="3071">
                  <c:v>39.284328394550514</c:v>
                </c:pt>
                <c:pt idx="3072">
                  <c:v>40.330428394550502</c:v>
                </c:pt>
                <c:pt idx="3073">
                  <c:v>33.269127795287204</c:v>
                </c:pt>
                <c:pt idx="3074">
                  <c:v>26.3224330584451</c:v>
                </c:pt>
                <c:pt idx="3075">
                  <c:v>35.420083058445094</c:v>
                </c:pt>
                <c:pt idx="3076">
                  <c:v>35.148706742655641</c:v>
                </c:pt>
                <c:pt idx="3077">
                  <c:v>40.904333058445104</c:v>
                </c:pt>
                <c:pt idx="3078">
                  <c:v>27.114733058445101</c:v>
                </c:pt>
                <c:pt idx="3079">
                  <c:v>37.47986463739246</c:v>
                </c:pt>
                <c:pt idx="3080">
                  <c:v>20.451583058445102</c:v>
                </c:pt>
                <c:pt idx="3081">
                  <c:v>32.318933058445104</c:v>
                </c:pt>
                <c:pt idx="3082">
                  <c:v>44.603333058445102</c:v>
                </c:pt>
                <c:pt idx="3083">
                  <c:v>42.234183058445105</c:v>
                </c:pt>
                <c:pt idx="3084">
                  <c:v>26.745338321602993</c:v>
                </c:pt>
                <c:pt idx="3085">
                  <c:v>42.272683058445104</c:v>
                </c:pt>
                <c:pt idx="3086">
                  <c:v>39.622133058445108</c:v>
                </c:pt>
                <c:pt idx="3087">
                  <c:v>46.149333058445102</c:v>
                </c:pt>
                <c:pt idx="3088">
                  <c:v>33.3322830584451</c:v>
                </c:pt>
                <c:pt idx="3089">
                  <c:v>53.575783058445097</c:v>
                </c:pt>
                <c:pt idx="3090">
                  <c:v>37.0362830584451</c:v>
                </c:pt>
                <c:pt idx="3091">
                  <c:v>40.09796990055036</c:v>
                </c:pt>
                <c:pt idx="3092">
                  <c:v>31.840133058445097</c:v>
                </c:pt>
                <c:pt idx="3093">
                  <c:v>18.243548847918781</c:v>
                </c:pt>
                <c:pt idx="3094">
                  <c:v>38.5431330584451</c:v>
                </c:pt>
                <c:pt idx="3095">
                  <c:v>32.183783058445094</c:v>
                </c:pt>
                <c:pt idx="3096">
                  <c:v>31.021733058445097</c:v>
                </c:pt>
                <c:pt idx="3097">
                  <c:v>37.719759374234577</c:v>
                </c:pt>
                <c:pt idx="3098">
                  <c:v>26.463548847918783</c:v>
                </c:pt>
                <c:pt idx="3099">
                  <c:v>39.635683058445096</c:v>
                </c:pt>
                <c:pt idx="3100">
                  <c:v>24.287483058445098</c:v>
                </c:pt>
                <c:pt idx="3101">
                  <c:v>48.366633058445096</c:v>
                </c:pt>
                <c:pt idx="3102">
                  <c:v>28.297933058445103</c:v>
                </c:pt>
                <c:pt idx="3103">
                  <c:v>33.125773525688601</c:v>
                </c:pt>
                <c:pt idx="3104">
                  <c:v>21.94840510463596</c:v>
                </c:pt>
                <c:pt idx="3105">
                  <c:v>29.41382615726754</c:v>
                </c:pt>
                <c:pt idx="3106">
                  <c:v>43.606352473057015</c:v>
                </c:pt>
                <c:pt idx="3107">
                  <c:v>21.181436683583321</c:v>
                </c:pt>
                <c:pt idx="3108">
                  <c:v>31.670136683583326</c:v>
                </c:pt>
                <c:pt idx="3109">
                  <c:v>36.755036683583327</c:v>
                </c:pt>
                <c:pt idx="3110">
                  <c:v>29.555405104635959</c:v>
                </c:pt>
                <c:pt idx="3111">
                  <c:v>31.644336683583322</c:v>
                </c:pt>
                <c:pt idx="3112">
                  <c:v>37.174336683583334</c:v>
                </c:pt>
                <c:pt idx="3113">
                  <c:v>27.948510367793851</c:v>
                </c:pt>
                <c:pt idx="3114">
                  <c:v>38.787436683583323</c:v>
                </c:pt>
                <c:pt idx="3115">
                  <c:v>40.405286683583327</c:v>
                </c:pt>
                <c:pt idx="3116">
                  <c:v>34.529836683583326</c:v>
                </c:pt>
                <c:pt idx="3117">
                  <c:v>36.354936683583318</c:v>
                </c:pt>
                <c:pt idx="3118">
                  <c:v>26.892836683583322</c:v>
                </c:pt>
                <c:pt idx="3119">
                  <c:v>17.056286683583323</c:v>
                </c:pt>
                <c:pt idx="3120">
                  <c:v>35.045562999372812</c:v>
                </c:pt>
                <c:pt idx="3121">
                  <c:v>39.421236683583324</c:v>
                </c:pt>
                <c:pt idx="3122">
                  <c:v>36.620036683583336</c:v>
                </c:pt>
                <c:pt idx="3123">
                  <c:v>28.425299841478061</c:v>
                </c:pt>
                <c:pt idx="3124">
                  <c:v>34.634736683583327</c:v>
                </c:pt>
                <c:pt idx="3125">
                  <c:v>22.830486683583324</c:v>
                </c:pt>
                <c:pt idx="3126">
                  <c:v>21.794586683583326</c:v>
                </c:pt>
                <c:pt idx="3127">
                  <c:v>31.761036683583324</c:v>
                </c:pt>
                <c:pt idx="3128">
                  <c:v>31.144194578320167</c:v>
                </c:pt>
                <c:pt idx="3129">
                  <c:v>27.305736683583319</c:v>
                </c:pt>
                <c:pt idx="3130">
                  <c:v>38.896686683583319</c:v>
                </c:pt>
                <c:pt idx="3131">
                  <c:v>25.376299841478062</c:v>
                </c:pt>
                <c:pt idx="3132">
                  <c:v>37.003936683583326</c:v>
                </c:pt>
                <c:pt idx="3133">
                  <c:v>34.249686683583327</c:v>
                </c:pt>
                <c:pt idx="3134">
                  <c:v>33.054015979886977</c:v>
                </c:pt>
                <c:pt idx="3135">
                  <c:v>28.000365979886976</c:v>
                </c:pt>
                <c:pt idx="3136">
                  <c:v>33.773565979886982</c:v>
                </c:pt>
                <c:pt idx="3137">
                  <c:v>23.835615979886974</c:v>
                </c:pt>
                <c:pt idx="3138">
                  <c:v>23.71786597988698</c:v>
                </c:pt>
                <c:pt idx="3139">
                  <c:v>38.162965979886984</c:v>
                </c:pt>
                <c:pt idx="3140">
                  <c:v>23.367865979886979</c:v>
                </c:pt>
                <c:pt idx="3141">
                  <c:v>40.702915979886988</c:v>
                </c:pt>
                <c:pt idx="3142">
                  <c:v>15.851658085150131</c:v>
                </c:pt>
                <c:pt idx="3143">
                  <c:v>40.102515979886988</c:v>
                </c:pt>
                <c:pt idx="3144">
                  <c:v>31.804565979886977</c:v>
                </c:pt>
                <c:pt idx="3145">
                  <c:v>35.155289664097488</c:v>
                </c:pt>
                <c:pt idx="3146">
                  <c:v>34.275915979886989</c:v>
                </c:pt>
                <c:pt idx="3147">
                  <c:v>28.563658085150127</c:v>
                </c:pt>
                <c:pt idx="3148">
                  <c:v>36.699500190413289</c:v>
                </c:pt>
                <c:pt idx="3149">
                  <c:v>30.636115979886974</c:v>
                </c:pt>
                <c:pt idx="3150">
                  <c:v>30.684565979886976</c:v>
                </c:pt>
                <c:pt idx="3151">
                  <c:v>25.328868611465918</c:v>
                </c:pt>
                <c:pt idx="3152">
                  <c:v>39.262131769360657</c:v>
                </c:pt>
                <c:pt idx="3153">
                  <c:v>30.499500190413286</c:v>
                </c:pt>
                <c:pt idx="3154">
                  <c:v>31.530342295676444</c:v>
                </c:pt>
                <c:pt idx="3155">
                  <c:v>36.895026506202761</c:v>
                </c:pt>
                <c:pt idx="3156">
                  <c:v>32.636665979886978</c:v>
                </c:pt>
                <c:pt idx="3157">
                  <c:v>29.553115979886975</c:v>
                </c:pt>
                <c:pt idx="3158">
                  <c:v>27.681394927255393</c:v>
                </c:pt>
                <c:pt idx="3159">
                  <c:v>25.963865979886975</c:v>
                </c:pt>
                <c:pt idx="3160">
                  <c:v>34.110715979886969</c:v>
                </c:pt>
                <c:pt idx="3161">
                  <c:v>26.160815979886976</c:v>
                </c:pt>
                <c:pt idx="3162">
                  <c:v>43.792658085150137</c:v>
                </c:pt>
                <c:pt idx="3163">
                  <c:v>29.111315979886978</c:v>
                </c:pt>
                <c:pt idx="3164">
                  <c:v>37.510265979886974</c:v>
                </c:pt>
                <c:pt idx="3165">
                  <c:v>29.782705327758912</c:v>
                </c:pt>
                <c:pt idx="3166">
                  <c:v>37.007652696179967</c:v>
                </c:pt>
                <c:pt idx="3167">
                  <c:v>46.422581643548384</c:v>
                </c:pt>
                <c:pt idx="3168">
                  <c:v>25.919531643548382</c:v>
                </c:pt>
                <c:pt idx="3169">
                  <c:v>32.699081643548375</c:v>
                </c:pt>
                <c:pt idx="3170">
                  <c:v>27.801431643548383</c:v>
                </c:pt>
                <c:pt idx="3171">
                  <c:v>42.056731643548375</c:v>
                </c:pt>
                <c:pt idx="3172">
                  <c:v>26.479231643548381</c:v>
                </c:pt>
                <c:pt idx="3173">
                  <c:v>17.457681643548383</c:v>
                </c:pt>
                <c:pt idx="3174">
                  <c:v>19.221381643548384</c:v>
                </c:pt>
                <c:pt idx="3175">
                  <c:v>26.416179011969433</c:v>
                </c:pt>
                <c:pt idx="3176">
                  <c:v>38.38543164354838</c:v>
                </c:pt>
                <c:pt idx="3177">
                  <c:v>26.873389538285224</c:v>
                </c:pt>
                <c:pt idx="3178">
                  <c:v>24.580284275127323</c:v>
                </c:pt>
                <c:pt idx="3179">
                  <c:v>23.855494801443122</c:v>
                </c:pt>
                <c:pt idx="3180">
                  <c:v>26.975631643548382</c:v>
                </c:pt>
                <c:pt idx="3181">
                  <c:v>31.913381643548384</c:v>
                </c:pt>
                <c:pt idx="3182">
                  <c:v>37.020531643548388</c:v>
                </c:pt>
                <c:pt idx="3183">
                  <c:v>17.493231643548381</c:v>
                </c:pt>
                <c:pt idx="3184">
                  <c:v>28.67983164354839</c:v>
                </c:pt>
                <c:pt idx="3185">
                  <c:v>20.027431643548386</c:v>
                </c:pt>
                <c:pt idx="3186">
                  <c:v>25.009781643548386</c:v>
                </c:pt>
                <c:pt idx="3187">
                  <c:v>31.344336906706275</c:v>
                </c:pt>
                <c:pt idx="3188">
                  <c:v>37.19970532775892</c:v>
                </c:pt>
                <c:pt idx="3189">
                  <c:v>23.267547433022067</c:v>
                </c:pt>
                <c:pt idx="3190">
                  <c:v>22.433381643548387</c:v>
                </c:pt>
                <c:pt idx="3191">
                  <c:v>32.493126380390493</c:v>
                </c:pt>
                <c:pt idx="3192">
                  <c:v>24.204336906706274</c:v>
                </c:pt>
                <c:pt idx="3193">
                  <c:v>15.60354743302207</c:v>
                </c:pt>
                <c:pt idx="3194">
                  <c:v>38.217284275127327</c:v>
                </c:pt>
                <c:pt idx="3195">
                  <c:v>35.012082144005717</c:v>
                </c:pt>
                <c:pt idx="3196">
                  <c:v>31.972137407163601</c:v>
                </c:pt>
                <c:pt idx="3197">
                  <c:v>44.749347933479392</c:v>
                </c:pt>
                <c:pt idx="3198">
                  <c:v>28.641682144005713</c:v>
                </c:pt>
                <c:pt idx="3199">
                  <c:v>27.848505828216233</c:v>
                </c:pt>
                <c:pt idx="3200">
                  <c:v>22.559663722953079</c:v>
                </c:pt>
                <c:pt idx="3201">
                  <c:v>25.052932144005709</c:v>
                </c:pt>
                <c:pt idx="3202">
                  <c:v>15.205558459795183</c:v>
                </c:pt>
                <c:pt idx="3203">
                  <c:v>37.301558459795167</c:v>
                </c:pt>
                <c:pt idx="3204">
                  <c:v>31.662582144005704</c:v>
                </c:pt>
                <c:pt idx="3205">
                  <c:v>36.557084775584642</c:v>
                </c:pt>
                <c:pt idx="3206">
                  <c:v>44.80733214400572</c:v>
                </c:pt>
                <c:pt idx="3207">
                  <c:v>26.74013214400571</c:v>
                </c:pt>
                <c:pt idx="3208">
                  <c:v>28.035137407163599</c:v>
                </c:pt>
                <c:pt idx="3209">
                  <c:v>25.476982144005706</c:v>
                </c:pt>
                <c:pt idx="3210">
                  <c:v>38.370532144005722</c:v>
                </c:pt>
                <c:pt idx="3211">
                  <c:v>37.074782144005717</c:v>
                </c:pt>
                <c:pt idx="3212">
                  <c:v>32.697732144005727</c:v>
                </c:pt>
                <c:pt idx="3213">
                  <c:v>24.397768986110975</c:v>
                </c:pt>
                <c:pt idx="3214">
                  <c:v>30.196632144005704</c:v>
                </c:pt>
                <c:pt idx="3215">
                  <c:v>25.079400565058339</c:v>
                </c:pt>
                <c:pt idx="3216">
                  <c:v>25.964295301900446</c:v>
                </c:pt>
                <c:pt idx="3217">
                  <c:v>25.179732144005705</c:v>
                </c:pt>
                <c:pt idx="3218">
                  <c:v>37.946132144005716</c:v>
                </c:pt>
                <c:pt idx="3219">
                  <c:v>30.678084775584658</c:v>
                </c:pt>
                <c:pt idx="3220">
                  <c:v>27.405932144005703</c:v>
                </c:pt>
                <c:pt idx="3221">
                  <c:v>36.775682144005721</c:v>
                </c:pt>
                <c:pt idx="3222">
                  <c:v>28.016432144005709</c:v>
                </c:pt>
                <c:pt idx="3223">
                  <c:v>34.869782144005718</c:v>
                </c:pt>
                <c:pt idx="3224">
                  <c:v>15.411982144005709</c:v>
                </c:pt>
                <c:pt idx="3225">
                  <c:v>31.250132144005704</c:v>
                </c:pt>
                <c:pt idx="3226">
                  <c:v>14.297961971413239</c:v>
                </c:pt>
                <c:pt idx="3227">
                  <c:v>20.236540918781657</c:v>
                </c:pt>
                <c:pt idx="3228">
                  <c:v>6.544172497729031</c:v>
                </c:pt>
                <c:pt idx="3229">
                  <c:v>17.934440918781657</c:v>
                </c:pt>
                <c:pt idx="3230">
                  <c:v>18.078119866150082</c:v>
                </c:pt>
                <c:pt idx="3231">
                  <c:v>24.669277760886924</c:v>
                </c:pt>
                <c:pt idx="3232">
                  <c:v>32.665330392465897</c:v>
                </c:pt>
                <c:pt idx="3233">
                  <c:v>30.312961971413237</c:v>
                </c:pt>
                <c:pt idx="3234">
                  <c:v>21.737909339834296</c:v>
                </c:pt>
                <c:pt idx="3235">
                  <c:v>21.498856708255346</c:v>
                </c:pt>
                <c:pt idx="3236">
                  <c:v>16.643890918781661</c:v>
                </c:pt>
                <c:pt idx="3237">
                  <c:v>28.763646181939542</c:v>
                </c:pt>
                <c:pt idx="3238">
                  <c:v>38.639440918781659</c:v>
                </c:pt>
                <c:pt idx="3239">
                  <c:v>17.721440918781656</c:v>
                </c:pt>
                <c:pt idx="3240">
                  <c:v>14.911040918781664</c:v>
                </c:pt>
                <c:pt idx="3241">
                  <c:v>22.65209091878166</c:v>
                </c:pt>
                <c:pt idx="3242">
                  <c:v>25.073090918781659</c:v>
                </c:pt>
                <c:pt idx="3243">
                  <c:v>15.136646181939554</c:v>
                </c:pt>
                <c:pt idx="3244">
                  <c:v>29.151140918781664</c:v>
                </c:pt>
                <c:pt idx="3245">
                  <c:v>34.496990918781663</c:v>
                </c:pt>
                <c:pt idx="3246">
                  <c:v>24.393840918781663</c:v>
                </c:pt>
                <c:pt idx="3247">
                  <c:v>39.765490918781673</c:v>
                </c:pt>
                <c:pt idx="3248">
                  <c:v>39.527172497729033</c:v>
                </c:pt>
                <c:pt idx="3249">
                  <c:v>19.341540918781657</c:v>
                </c:pt>
                <c:pt idx="3250">
                  <c:v>32.167340918781662</c:v>
                </c:pt>
                <c:pt idx="3251">
                  <c:v>29.108990918781661</c:v>
                </c:pt>
                <c:pt idx="3252">
                  <c:v>20.915290918781658</c:v>
                </c:pt>
                <c:pt idx="3253">
                  <c:v>40.40304091878167</c:v>
                </c:pt>
                <c:pt idx="3254">
                  <c:v>28.148804076676399</c:v>
                </c:pt>
                <c:pt idx="3255">
                  <c:v>34.741440918781656</c:v>
                </c:pt>
                <c:pt idx="3256">
                  <c:v>6.5231890340524865</c:v>
                </c:pt>
                <c:pt idx="3257">
                  <c:v>11.85069956036828</c:v>
                </c:pt>
                <c:pt idx="3258">
                  <c:v>25.685539034052489</c:v>
                </c:pt>
                <c:pt idx="3259">
                  <c:v>21.087646928789322</c:v>
                </c:pt>
                <c:pt idx="3260">
                  <c:v>22.71348903405249</c:v>
                </c:pt>
                <c:pt idx="3261">
                  <c:v>8.7489890340524852</c:v>
                </c:pt>
                <c:pt idx="3262">
                  <c:v>20.635839034052491</c:v>
                </c:pt>
                <c:pt idx="3263">
                  <c:v>12.74622587615775</c:v>
                </c:pt>
                <c:pt idx="3264">
                  <c:v>23.757339034052492</c:v>
                </c:pt>
                <c:pt idx="3265">
                  <c:v>20.07318903405249</c:v>
                </c:pt>
                <c:pt idx="3266">
                  <c:v>28.41168903405249</c:v>
                </c:pt>
                <c:pt idx="3267">
                  <c:v>22.11983903405249</c:v>
                </c:pt>
                <c:pt idx="3268">
                  <c:v>14.251389034052487</c:v>
                </c:pt>
                <c:pt idx="3269">
                  <c:v>30.53828903405249</c:v>
                </c:pt>
                <c:pt idx="3270">
                  <c:v>16.558278507736699</c:v>
                </c:pt>
                <c:pt idx="3271">
                  <c:v>13.825962718263016</c:v>
                </c:pt>
                <c:pt idx="3272">
                  <c:v>18.814789034052488</c:v>
                </c:pt>
                <c:pt idx="3273">
                  <c:v>8.5762258761577499</c:v>
                </c:pt>
                <c:pt idx="3274">
                  <c:v>24.51838903405249</c:v>
                </c:pt>
                <c:pt idx="3275">
                  <c:v>18.12713903405249</c:v>
                </c:pt>
                <c:pt idx="3276">
                  <c:v>23.36888903405249</c:v>
                </c:pt>
                <c:pt idx="3277">
                  <c:v>20.288699560368268</c:v>
                </c:pt>
                <c:pt idx="3278">
                  <c:v>19.812689034052493</c:v>
                </c:pt>
                <c:pt idx="3279">
                  <c:v>24.963389034052486</c:v>
                </c:pt>
                <c:pt idx="3280">
                  <c:v>21.100989034052489</c:v>
                </c:pt>
                <c:pt idx="3281">
                  <c:v>12.568331139315644</c:v>
                </c:pt>
                <c:pt idx="3282">
                  <c:v>15.490910086684066</c:v>
                </c:pt>
                <c:pt idx="3283">
                  <c:v>24.124278507736697</c:v>
                </c:pt>
                <c:pt idx="3284">
                  <c:v>26.581089034052486</c:v>
                </c:pt>
                <c:pt idx="3285">
                  <c:v>17.729389034052488</c:v>
                </c:pt>
                <c:pt idx="3286">
                  <c:v>15.91785745510512</c:v>
                </c:pt>
                <c:pt idx="3287">
                  <c:v>25.684809834632979</c:v>
                </c:pt>
                <c:pt idx="3288">
                  <c:v>18.731065097790879</c:v>
                </c:pt>
                <c:pt idx="3289">
                  <c:v>16.706865097790878</c:v>
                </c:pt>
                <c:pt idx="3290">
                  <c:v>15.45101509779087</c:v>
                </c:pt>
                <c:pt idx="3291">
                  <c:v>26.022015097790877</c:v>
                </c:pt>
                <c:pt idx="3292">
                  <c:v>12.648757203054032</c:v>
                </c:pt>
                <c:pt idx="3293">
                  <c:v>21.835072992527714</c:v>
                </c:pt>
                <c:pt idx="3294">
                  <c:v>5.9740650977908762</c:v>
                </c:pt>
                <c:pt idx="3295">
                  <c:v>14.700651939896137</c:v>
                </c:pt>
                <c:pt idx="3296">
                  <c:v>5.6950729925277166</c:v>
                </c:pt>
                <c:pt idx="3297">
                  <c:v>16.93844141358035</c:v>
                </c:pt>
                <c:pt idx="3298">
                  <c:v>18.956215097790874</c:v>
                </c:pt>
                <c:pt idx="3299">
                  <c:v>12.278072992527717</c:v>
                </c:pt>
                <c:pt idx="3300">
                  <c:v>13.829765097790874</c:v>
                </c:pt>
                <c:pt idx="3301">
                  <c:v>20.122765097790875</c:v>
                </c:pt>
                <c:pt idx="3302">
                  <c:v>24.291651939896138</c:v>
                </c:pt>
                <c:pt idx="3303">
                  <c:v>31.852615097790874</c:v>
                </c:pt>
                <c:pt idx="3304">
                  <c:v>25.544165097790877</c:v>
                </c:pt>
                <c:pt idx="3305">
                  <c:v>23.946809834632976</c:v>
                </c:pt>
                <c:pt idx="3306">
                  <c:v>18.286546676738229</c:v>
                </c:pt>
                <c:pt idx="3307">
                  <c:v>17.879465097790881</c:v>
                </c:pt>
                <c:pt idx="3308">
                  <c:v>28.372615097790877</c:v>
                </c:pt>
                <c:pt idx="3309">
                  <c:v>26.584065097790873</c:v>
                </c:pt>
                <c:pt idx="3310">
                  <c:v>28.613515097790877</c:v>
                </c:pt>
                <c:pt idx="3311">
                  <c:v>12.408862466211923</c:v>
                </c:pt>
                <c:pt idx="3312">
                  <c:v>11.952465097790874</c:v>
                </c:pt>
                <c:pt idx="3313">
                  <c:v>21.500215097790871</c:v>
                </c:pt>
                <c:pt idx="3314">
                  <c:v>12.503020360948769</c:v>
                </c:pt>
                <c:pt idx="3315">
                  <c:v>11.892915097790874</c:v>
                </c:pt>
                <c:pt idx="3316">
                  <c:v>24.575465097790875</c:v>
                </c:pt>
                <c:pt idx="3317">
                  <c:v>19.146815097790881</c:v>
                </c:pt>
                <c:pt idx="3318">
                  <c:v>5.1347073822572309</c:v>
                </c:pt>
                <c:pt idx="3319">
                  <c:v>12.638560013836175</c:v>
                </c:pt>
                <c:pt idx="3320">
                  <c:v>12.276286329625654</c:v>
                </c:pt>
                <c:pt idx="3321">
                  <c:v>13.275510013836177</c:v>
                </c:pt>
                <c:pt idx="3322">
                  <c:v>18.276560013836178</c:v>
                </c:pt>
                <c:pt idx="3323">
                  <c:v>31.548410013836179</c:v>
                </c:pt>
                <c:pt idx="3324">
                  <c:v>27.394660013836184</c:v>
                </c:pt>
                <c:pt idx="3325">
                  <c:v>26.648460013836178</c:v>
                </c:pt>
                <c:pt idx="3326">
                  <c:v>32.251128434888813</c:v>
                </c:pt>
                <c:pt idx="3327">
                  <c:v>16.285410013836174</c:v>
                </c:pt>
                <c:pt idx="3328">
                  <c:v>25.171760013836181</c:v>
                </c:pt>
                <c:pt idx="3329">
                  <c:v>20.683075803309862</c:v>
                </c:pt>
                <c:pt idx="3330">
                  <c:v>19.942444224362486</c:v>
                </c:pt>
                <c:pt idx="3331">
                  <c:v>11.104128434888811</c:v>
                </c:pt>
                <c:pt idx="3332">
                  <c:v>25.895960013836181</c:v>
                </c:pt>
                <c:pt idx="3333">
                  <c:v>12.987310013836177</c:v>
                </c:pt>
                <c:pt idx="3334">
                  <c:v>31.110023171730916</c:v>
                </c:pt>
                <c:pt idx="3335">
                  <c:v>29.527181066467755</c:v>
                </c:pt>
                <c:pt idx="3336">
                  <c:v>31.190610013836178</c:v>
                </c:pt>
                <c:pt idx="3337">
                  <c:v>40.199760013836162</c:v>
                </c:pt>
                <c:pt idx="3338">
                  <c:v>13.280310013836175</c:v>
                </c:pt>
                <c:pt idx="3339">
                  <c:v>18.020160013836183</c:v>
                </c:pt>
                <c:pt idx="3340">
                  <c:v>18.352970540151965</c:v>
                </c:pt>
                <c:pt idx="3341">
                  <c:v>28.675010013836182</c:v>
                </c:pt>
                <c:pt idx="3342">
                  <c:v>16.554496855941437</c:v>
                </c:pt>
                <c:pt idx="3343">
                  <c:v>17.69118106646776</c:v>
                </c:pt>
                <c:pt idx="3344">
                  <c:v>24.578360013836175</c:v>
                </c:pt>
                <c:pt idx="3345">
                  <c:v>29.469060013836177</c:v>
                </c:pt>
                <c:pt idx="3346">
                  <c:v>22.128596276017227</c:v>
                </c:pt>
                <c:pt idx="3347">
                  <c:v>27.809846276017232</c:v>
                </c:pt>
                <c:pt idx="3348">
                  <c:v>25.145556802333022</c:v>
                </c:pt>
                <c:pt idx="3349">
                  <c:v>42.913896276017233</c:v>
                </c:pt>
                <c:pt idx="3350">
                  <c:v>17.219246276017227</c:v>
                </c:pt>
                <c:pt idx="3351">
                  <c:v>34.317746276017225</c:v>
                </c:pt>
                <c:pt idx="3352">
                  <c:v>27.443346276017223</c:v>
                </c:pt>
                <c:pt idx="3353">
                  <c:v>30.273819960227762</c:v>
                </c:pt>
                <c:pt idx="3354">
                  <c:v>25.151346276017232</c:v>
                </c:pt>
                <c:pt idx="3355">
                  <c:v>28.408946276017225</c:v>
                </c:pt>
                <c:pt idx="3356">
                  <c:v>30.786596276017232</c:v>
                </c:pt>
                <c:pt idx="3357">
                  <c:v>43.190546276017237</c:v>
                </c:pt>
                <c:pt idx="3358">
                  <c:v>42.483596276017231</c:v>
                </c:pt>
                <c:pt idx="3359">
                  <c:v>30.481646276017226</c:v>
                </c:pt>
                <c:pt idx="3360">
                  <c:v>28.567196276017228</c:v>
                </c:pt>
                <c:pt idx="3361">
                  <c:v>27.742504170754074</c:v>
                </c:pt>
                <c:pt idx="3362">
                  <c:v>21.123146276017227</c:v>
                </c:pt>
                <c:pt idx="3363">
                  <c:v>42.260662065490912</c:v>
                </c:pt>
                <c:pt idx="3364">
                  <c:v>17.40779627601723</c:v>
                </c:pt>
                <c:pt idx="3365">
                  <c:v>37.601293644438286</c:v>
                </c:pt>
                <c:pt idx="3366">
                  <c:v>22.607188381280395</c:v>
                </c:pt>
                <c:pt idx="3367">
                  <c:v>29.435135749701441</c:v>
                </c:pt>
                <c:pt idx="3368">
                  <c:v>28.837451539175127</c:v>
                </c:pt>
                <c:pt idx="3369">
                  <c:v>26.957746276017225</c:v>
                </c:pt>
                <c:pt idx="3370">
                  <c:v>26.358872591806708</c:v>
                </c:pt>
                <c:pt idx="3371">
                  <c:v>25.767398907596181</c:v>
                </c:pt>
                <c:pt idx="3372">
                  <c:v>36.523596276017237</c:v>
                </c:pt>
                <c:pt idx="3373">
                  <c:v>40.051977854964598</c:v>
                </c:pt>
                <c:pt idx="3374">
                  <c:v>28.711609433911971</c:v>
                </c:pt>
                <c:pt idx="3375">
                  <c:v>27.973556802333018</c:v>
                </c:pt>
                <c:pt idx="3376">
                  <c:v>21.515188381280392</c:v>
                </c:pt>
                <c:pt idx="3377">
                  <c:v>56.430086896185941</c:v>
                </c:pt>
                <c:pt idx="3378">
                  <c:v>33.853029001449087</c:v>
                </c:pt>
                <c:pt idx="3379">
                  <c:v>38.640629001449092</c:v>
                </c:pt>
                <c:pt idx="3380">
                  <c:v>21.708329001449087</c:v>
                </c:pt>
                <c:pt idx="3381">
                  <c:v>39.488929001449094</c:v>
                </c:pt>
                <c:pt idx="3382">
                  <c:v>38.167679001449095</c:v>
                </c:pt>
                <c:pt idx="3383">
                  <c:v>32.234192159343834</c:v>
                </c:pt>
                <c:pt idx="3384">
                  <c:v>35.608229001449082</c:v>
                </c:pt>
                <c:pt idx="3385">
                  <c:v>30.11524479092278</c:v>
                </c:pt>
                <c:pt idx="3386">
                  <c:v>40.817529001449088</c:v>
                </c:pt>
                <c:pt idx="3387">
                  <c:v>40.150679001449085</c:v>
                </c:pt>
                <c:pt idx="3388">
                  <c:v>32.952455317238574</c:v>
                </c:pt>
                <c:pt idx="3389">
                  <c:v>32.715579001449093</c:v>
                </c:pt>
                <c:pt idx="3390">
                  <c:v>30.921929001449094</c:v>
                </c:pt>
                <c:pt idx="3391">
                  <c:v>35.648479001449097</c:v>
                </c:pt>
                <c:pt idx="3392">
                  <c:v>36.013455317238574</c:v>
                </c:pt>
                <c:pt idx="3393">
                  <c:v>41.893629001449092</c:v>
                </c:pt>
                <c:pt idx="3394">
                  <c:v>38.451629001449085</c:v>
                </c:pt>
                <c:pt idx="3395">
                  <c:v>31.327279001449096</c:v>
                </c:pt>
                <c:pt idx="3396">
                  <c:v>45.582929001449095</c:v>
                </c:pt>
                <c:pt idx="3397">
                  <c:v>35.139229001449095</c:v>
                </c:pt>
                <c:pt idx="3398">
                  <c:v>36.636560580396448</c:v>
                </c:pt>
                <c:pt idx="3399">
                  <c:v>43.99177110671225</c:v>
                </c:pt>
                <c:pt idx="3400">
                  <c:v>42.098429001449105</c:v>
                </c:pt>
                <c:pt idx="3401">
                  <c:v>46.447579001449093</c:v>
                </c:pt>
                <c:pt idx="3402">
                  <c:v>33.548507948817516</c:v>
                </c:pt>
                <c:pt idx="3403">
                  <c:v>38.421350054080676</c:v>
                </c:pt>
                <c:pt idx="3404">
                  <c:v>34.454823738291189</c:v>
                </c:pt>
                <c:pt idx="3405">
                  <c:v>43.789879001449094</c:v>
                </c:pt>
                <c:pt idx="3406">
                  <c:v>36.780229001449094</c:v>
                </c:pt>
                <c:pt idx="3407">
                  <c:v>36.708578394550514</c:v>
                </c:pt>
                <c:pt idx="3408">
                  <c:v>44.478378394550518</c:v>
                </c:pt>
                <c:pt idx="3409">
                  <c:v>38.361678394550502</c:v>
                </c:pt>
                <c:pt idx="3410">
                  <c:v>41.341628394550504</c:v>
                </c:pt>
                <c:pt idx="3411">
                  <c:v>30.974128394550501</c:v>
                </c:pt>
                <c:pt idx="3412">
                  <c:v>35.934391552445234</c:v>
                </c:pt>
                <c:pt idx="3413">
                  <c:v>34.018233657708393</c:v>
                </c:pt>
                <c:pt idx="3414">
                  <c:v>31.978828394550504</c:v>
                </c:pt>
                <c:pt idx="3415">
                  <c:v>45.201181026129454</c:v>
                </c:pt>
                <c:pt idx="3416">
                  <c:v>40.956528394550503</c:v>
                </c:pt>
                <c:pt idx="3417">
                  <c:v>34.829828394550503</c:v>
                </c:pt>
                <c:pt idx="3418">
                  <c:v>40.672828394550507</c:v>
                </c:pt>
                <c:pt idx="3419">
                  <c:v>39.85370734191892</c:v>
                </c:pt>
                <c:pt idx="3420">
                  <c:v>42.259338920866306</c:v>
                </c:pt>
                <c:pt idx="3421">
                  <c:v>35.953496815603117</c:v>
                </c:pt>
                <c:pt idx="3422">
                  <c:v>39.927181026129453</c:v>
                </c:pt>
                <c:pt idx="3423">
                  <c:v>26.5811283945505</c:v>
                </c:pt>
                <c:pt idx="3424">
                  <c:v>28.179233657708394</c:v>
                </c:pt>
                <c:pt idx="3425">
                  <c:v>35.28677839455051</c:v>
                </c:pt>
                <c:pt idx="3426">
                  <c:v>35.259075762971563</c:v>
                </c:pt>
                <c:pt idx="3427">
                  <c:v>37.250328394550507</c:v>
                </c:pt>
                <c:pt idx="3428">
                  <c:v>27.927778394550504</c:v>
                </c:pt>
                <c:pt idx="3429">
                  <c:v>45.836828394550508</c:v>
                </c:pt>
                <c:pt idx="3430">
                  <c:v>53.684917868234706</c:v>
                </c:pt>
                <c:pt idx="3431">
                  <c:v>34.771578394550509</c:v>
                </c:pt>
                <c:pt idx="3432">
                  <c:v>45.116917868234715</c:v>
                </c:pt>
                <c:pt idx="3433">
                  <c:v>24.219338920866292</c:v>
                </c:pt>
                <c:pt idx="3434">
                  <c:v>37.589759973497877</c:v>
                </c:pt>
                <c:pt idx="3435">
                  <c:v>31.303328394550505</c:v>
                </c:pt>
                <c:pt idx="3436">
                  <c:v>43.265128394550516</c:v>
                </c:pt>
                <c:pt idx="3437">
                  <c:v>14.4073283945505</c:v>
                </c:pt>
                <c:pt idx="3438">
                  <c:v>45.65348305844509</c:v>
                </c:pt>
                <c:pt idx="3439">
                  <c:v>28.222933058445097</c:v>
                </c:pt>
                <c:pt idx="3440">
                  <c:v>33.118390953181958</c:v>
                </c:pt>
                <c:pt idx="3441">
                  <c:v>18.075783058445101</c:v>
                </c:pt>
                <c:pt idx="3442">
                  <c:v>42.462583058445105</c:v>
                </c:pt>
                <c:pt idx="3443">
                  <c:v>43.834759374234572</c:v>
                </c:pt>
                <c:pt idx="3444">
                  <c:v>42.56944358476089</c:v>
                </c:pt>
                <c:pt idx="3445">
                  <c:v>36.777022532129322</c:v>
                </c:pt>
                <c:pt idx="3446">
                  <c:v>47.441812005813517</c:v>
                </c:pt>
                <c:pt idx="3447">
                  <c:v>35.91098305844509</c:v>
                </c:pt>
                <c:pt idx="3448">
                  <c:v>33.375633058445104</c:v>
                </c:pt>
                <c:pt idx="3449">
                  <c:v>34.397496216339839</c:v>
                </c:pt>
                <c:pt idx="3450">
                  <c:v>35.148333058445111</c:v>
                </c:pt>
                <c:pt idx="3451">
                  <c:v>36.983883058445087</c:v>
                </c:pt>
                <c:pt idx="3452">
                  <c:v>40.892383058445105</c:v>
                </c:pt>
                <c:pt idx="3453">
                  <c:v>43.870383058445107</c:v>
                </c:pt>
                <c:pt idx="3454">
                  <c:v>34.066759374234579</c:v>
                </c:pt>
                <c:pt idx="3455">
                  <c:v>24.2443330584451</c:v>
                </c:pt>
                <c:pt idx="3456">
                  <c:v>48.310633058445099</c:v>
                </c:pt>
                <c:pt idx="3457">
                  <c:v>38.936083058445092</c:v>
                </c:pt>
                <c:pt idx="3458">
                  <c:v>45.487812005813517</c:v>
                </c:pt>
                <c:pt idx="3459">
                  <c:v>49.111127795287189</c:v>
                </c:pt>
                <c:pt idx="3460">
                  <c:v>33.258333058445103</c:v>
                </c:pt>
                <c:pt idx="3461">
                  <c:v>28.8460830584451</c:v>
                </c:pt>
                <c:pt idx="3462">
                  <c:v>23.837333058445104</c:v>
                </c:pt>
                <c:pt idx="3463">
                  <c:v>30.222683058445099</c:v>
                </c:pt>
                <c:pt idx="3464">
                  <c:v>32.321533058445105</c:v>
                </c:pt>
                <c:pt idx="3465">
                  <c:v>49.3391330584451</c:v>
                </c:pt>
                <c:pt idx="3466">
                  <c:v>31.393683058445102</c:v>
                </c:pt>
                <c:pt idx="3467">
                  <c:v>33.855390953181953</c:v>
                </c:pt>
                <c:pt idx="3468">
                  <c:v>42.198636683583331</c:v>
                </c:pt>
                <c:pt idx="3469">
                  <c:v>36.015615630951764</c:v>
                </c:pt>
                <c:pt idx="3470">
                  <c:v>31.910668262530699</c:v>
                </c:pt>
                <c:pt idx="3471">
                  <c:v>33.336986683583326</c:v>
                </c:pt>
                <c:pt idx="3472">
                  <c:v>39.276615630951767</c:v>
                </c:pt>
                <c:pt idx="3473">
                  <c:v>32.156878788846484</c:v>
                </c:pt>
                <c:pt idx="3474">
                  <c:v>26.116486683583329</c:v>
                </c:pt>
                <c:pt idx="3475">
                  <c:v>30.467536683583322</c:v>
                </c:pt>
                <c:pt idx="3476">
                  <c:v>17.069194578320168</c:v>
                </c:pt>
                <c:pt idx="3477">
                  <c:v>27.414720894109642</c:v>
                </c:pt>
                <c:pt idx="3478">
                  <c:v>29.59663668358332</c:v>
                </c:pt>
                <c:pt idx="3479">
                  <c:v>27.635089315162279</c:v>
                </c:pt>
                <c:pt idx="3480">
                  <c:v>23.613510367793857</c:v>
                </c:pt>
                <c:pt idx="3481">
                  <c:v>25.459486683583325</c:v>
                </c:pt>
                <c:pt idx="3482">
                  <c:v>38.707186683583323</c:v>
                </c:pt>
                <c:pt idx="3483">
                  <c:v>33.327878788846483</c:v>
                </c:pt>
                <c:pt idx="3484">
                  <c:v>14.162436683583334</c:v>
                </c:pt>
                <c:pt idx="3485">
                  <c:v>44.677736683583326</c:v>
                </c:pt>
                <c:pt idx="3486">
                  <c:v>37.574086683583317</c:v>
                </c:pt>
                <c:pt idx="3487">
                  <c:v>27.943436683583322</c:v>
                </c:pt>
                <c:pt idx="3488">
                  <c:v>34.254720894109653</c:v>
                </c:pt>
                <c:pt idx="3489">
                  <c:v>25.445936683583319</c:v>
                </c:pt>
                <c:pt idx="3490">
                  <c:v>27.849936683583323</c:v>
                </c:pt>
                <c:pt idx="3491">
                  <c:v>23.872786683583321</c:v>
                </c:pt>
                <c:pt idx="3492">
                  <c:v>35.860286683583318</c:v>
                </c:pt>
                <c:pt idx="3493">
                  <c:v>30.630036683583324</c:v>
                </c:pt>
                <c:pt idx="3494">
                  <c:v>19.726836683583326</c:v>
                </c:pt>
                <c:pt idx="3495">
                  <c:v>32.765668262530703</c:v>
                </c:pt>
                <c:pt idx="3496">
                  <c:v>27.366336683583324</c:v>
                </c:pt>
                <c:pt idx="3497">
                  <c:v>24.249141946741222</c:v>
                </c:pt>
                <c:pt idx="3498">
                  <c:v>23.683984052004387</c:v>
                </c:pt>
                <c:pt idx="3499">
                  <c:v>26.189763348308027</c:v>
                </c:pt>
                <c:pt idx="3500">
                  <c:v>28.882289664097499</c:v>
                </c:pt>
                <c:pt idx="3501">
                  <c:v>22.024915979886977</c:v>
                </c:pt>
                <c:pt idx="3502">
                  <c:v>35.132765979886969</c:v>
                </c:pt>
                <c:pt idx="3503">
                  <c:v>25.639515979886976</c:v>
                </c:pt>
                <c:pt idx="3504">
                  <c:v>32.618765979886973</c:v>
                </c:pt>
                <c:pt idx="3505">
                  <c:v>23.871658085150131</c:v>
                </c:pt>
                <c:pt idx="3506">
                  <c:v>32.877415979886962</c:v>
                </c:pt>
                <c:pt idx="3507">
                  <c:v>10.078658085150126</c:v>
                </c:pt>
                <c:pt idx="3508">
                  <c:v>35.336079137781709</c:v>
                </c:pt>
                <c:pt idx="3509">
                  <c:v>30.461415979886972</c:v>
                </c:pt>
                <c:pt idx="3510">
                  <c:v>26.682015979886977</c:v>
                </c:pt>
                <c:pt idx="3511">
                  <c:v>22.420342295676438</c:v>
                </c:pt>
                <c:pt idx="3512">
                  <c:v>28.827515979886975</c:v>
                </c:pt>
                <c:pt idx="3513">
                  <c:v>32.932026506202753</c:v>
                </c:pt>
                <c:pt idx="3514">
                  <c:v>45.684289664097484</c:v>
                </c:pt>
                <c:pt idx="3515">
                  <c:v>42.275365979886978</c:v>
                </c:pt>
                <c:pt idx="3516">
                  <c:v>47.504065979886974</c:v>
                </c:pt>
                <c:pt idx="3517">
                  <c:v>39.29021597988698</c:v>
                </c:pt>
                <c:pt idx="3518">
                  <c:v>47.557815979886975</c:v>
                </c:pt>
                <c:pt idx="3519">
                  <c:v>30.677415979886977</c:v>
                </c:pt>
                <c:pt idx="3520">
                  <c:v>26.887265979886976</c:v>
                </c:pt>
                <c:pt idx="3521">
                  <c:v>21.97802650620276</c:v>
                </c:pt>
                <c:pt idx="3522">
                  <c:v>35.336815979886978</c:v>
                </c:pt>
                <c:pt idx="3523">
                  <c:v>20.970131769360652</c:v>
                </c:pt>
                <c:pt idx="3524">
                  <c:v>35.156415979886972</c:v>
                </c:pt>
                <c:pt idx="3525">
                  <c:v>26.164215979886976</c:v>
                </c:pt>
                <c:pt idx="3526">
                  <c:v>30.069615979886972</c:v>
                </c:pt>
                <c:pt idx="3527">
                  <c:v>34.587710716729084</c:v>
                </c:pt>
                <c:pt idx="3528">
                  <c:v>38.87981597988697</c:v>
                </c:pt>
                <c:pt idx="3529">
                  <c:v>29.327763348308025</c:v>
                </c:pt>
                <c:pt idx="3530">
                  <c:v>34.041181643548377</c:v>
                </c:pt>
                <c:pt idx="3531">
                  <c:v>24.433284275127324</c:v>
                </c:pt>
                <c:pt idx="3532">
                  <c:v>41.373389538285224</c:v>
                </c:pt>
                <c:pt idx="3533">
                  <c:v>30.131652696179966</c:v>
                </c:pt>
                <c:pt idx="3534">
                  <c:v>19.679915854074704</c:v>
                </c:pt>
                <c:pt idx="3535">
                  <c:v>39.089281643548368</c:v>
                </c:pt>
                <c:pt idx="3536">
                  <c:v>33.99288164354838</c:v>
                </c:pt>
                <c:pt idx="3537">
                  <c:v>17.694981643548388</c:v>
                </c:pt>
                <c:pt idx="3538">
                  <c:v>37.957631643548368</c:v>
                </c:pt>
                <c:pt idx="3539">
                  <c:v>25.285981643548386</c:v>
                </c:pt>
                <c:pt idx="3540">
                  <c:v>26.648031643548386</c:v>
                </c:pt>
                <c:pt idx="3541">
                  <c:v>27.783081643548382</c:v>
                </c:pt>
                <c:pt idx="3542">
                  <c:v>27.917981643548387</c:v>
                </c:pt>
                <c:pt idx="3543">
                  <c:v>18.994481643548387</c:v>
                </c:pt>
                <c:pt idx="3544">
                  <c:v>25.775381643548386</c:v>
                </c:pt>
                <c:pt idx="3545">
                  <c:v>23.231681643548384</c:v>
                </c:pt>
                <c:pt idx="3546">
                  <c:v>35.948881643548368</c:v>
                </c:pt>
                <c:pt idx="3547">
                  <c:v>35.688810590916802</c:v>
                </c:pt>
                <c:pt idx="3548">
                  <c:v>35.861731643548374</c:v>
                </c:pt>
                <c:pt idx="3549">
                  <c:v>19.043081643548383</c:v>
                </c:pt>
                <c:pt idx="3550">
                  <c:v>37.48293164354839</c:v>
                </c:pt>
                <c:pt idx="3551">
                  <c:v>31.60665269617996</c:v>
                </c:pt>
                <c:pt idx="3552">
                  <c:v>14.139073748811541</c:v>
                </c:pt>
                <c:pt idx="3553">
                  <c:v>35.505581643548382</c:v>
                </c:pt>
                <c:pt idx="3554">
                  <c:v>33.554073748811547</c:v>
                </c:pt>
                <c:pt idx="3555">
                  <c:v>34.664331643548387</c:v>
                </c:pt>
                <c:pt idx="3556">
                  <c:v>38.090031643548386</c:v>
                </c:pt>
                <c:pt idx="3557">
                  <c:v>37.78248164354838</c:v>
                </c:pt>
                <c:pt idx="3558">
                  <c:v>25.692931643548384</c:v>
                </c:pt>
                <c:pt idx="3559">
                  <c:v>27.577284275127326</c:v>
                </c:pt>
                <c:pt idx="3560">
                  <c:v>35.30419003874254</c:v>
                </c:pt>
                <c:pt idx="3561">
                  <c:v>29.387663722953082</c:v>
                </c:pt>
                <c:pt idx="3562">
                  <c:v>16.868874249268867</c:v>
                </c:pt>
                <c:pt idx="3563">
                  <c:v>37.125082144005724</c:v>
                </c:pt>
                <c:pt idx="3564">
                  <c:v>38.862979512426762</c:v>
                </c:pt>
                <c:pt idx="3565">
                  <c:v>29.826432144005704</c:v>
                </c:pt>
                <c:pt idx="3566">
                  <c:v>26.317032144005708</c:v>
                </c:pt>
                <c:pt idx="3567">
                  <c:v>35.95503214400572</c:v>
                </c:pt>
                <c:pt idx="3568">
                  <c:v>14.045982144005709</c:v>
                </c:pt>
                <c:pt idx="3569">
                  <c:v>26.20698214400571</c:v>
                </c:pt>
                <c:pt idx="3570">
                  <c:v>22.375732144005706</c:v>
                </c:pt>
                <c:pt idx="3571">
                  <c:v>29.406926880847809</c:v>
                </c:pt>
                <c:pt idx="3572">
                  <c:v>37.278084775584652</c:v>
                </c:pt>
                <c:pt idx="3573">
                  <c:v>25.342582144005707</c:v>
                </c:pt>
                <c:pt idx="3574">
                  <c:v>41.55283214400572</c:v>
                </c:pt>
                <c:pt idx="3575">
                  <c:v>31.896768986110974</c:v>
                </c:pt>
                <c:pt idx="3576">
                  <c:v>10.825190038742553</c:v>
                </c:pt>
                <c:pt idx="3577">
                  <c:v>30.295611091374127</c:v>
                </c:pt>
                <c:pt idx="3578">
                  <c:v>39.09148214400571</c:v>
                </c:pt>
                <c:pt idx="3579">
                  <c:v>41.025979512426765</c:v>
                </c:pt>
                <c:pt idx="3580">
                  <c:v>36.161182144005721</c:v>
                </c:pt>
                <c:pt idx="3581">
                  <c:v>36.095882144005728</c:v>
                </c:pt>
                <c:pt idx="3582">
                  <c:v>25.062137407163597</c:v>
                </c:pt>
                <c:pt idx="3583">
                  <c:v>34.032132144005729</c:v>
                </c:pt>
                <c:pt idx="3584">
                  <c:v>27.673732144005704</c:v>
                </c:pt>
                <c:pt idx="3585">
                  <c:v>34.089532144005723</c:v>
                </c:pt>
                <c:pt idx="3586">
                  <c:v>40.962982144005721</c:v>
                </c:pt>
                <c:pt idx="3587">
                  <c:v>28.115882144005713</c:v>
                </c:pt>
                <c:pt idx="3588">
                  <c:v>27.727347933479386</c:v>
                </c:pt>
                <c:pt idx="3589">
                  <c:v>43.419832144005717</c:v>
                </c:pt>
                <c:pt idx="3590">
                  <c:v>25.32397951242676</c:v>
                </c:pt>
                <c:pt idx="3591">
                  <c:v>16.989067234571124</c:v>
                </c:pt>
                <c:pt idx="3592">
                  <c:v>19.37127776088693</c:v>
                </c:pt>
                <c:pt idx="3593">
                  <c:v>14.678435655623767</c:v>
                </c:pt>
                <c:pt idx="3594">
                  <c:v>31.479593550360601</c:v>
                </c:pt>
                <c:pt idx="3595">
                  <c:v>13.260277760886924</c:v>
                </c:pt>
                <c:pt idx="3596">
                  <c:v>25.502190918781654</c:v>
                </c:pt>
                <c:pt idx="3597">
                  <c:v>28.350014602992193</c:v>
                </c:pt>
                <c:pt idx="3598">
                  <c:v>29.098383024044821</c:v>
                </c:pt>
                <c:pt idx="3599">
                  <c:v>25.036698813518505</c:v>
                </c:pt>
                <c:pt idx="3600">
                  <c:v>17.421440918781656</c:v>
                </c:pt>
                <c:pt idx="3601">
                  <c:v>34.190140918781672</c:v>
                </c:pt>
                <c:pt idx="3602">
                  <c:v>27.387140918781657</c:v>
                </c:pt>
                <c:pt idx="3603">
                  <c:v>30.290014602992187</c:v>
                </c:pt>
                <c:pt idx="3604">
                  <c:v>29.294340918781657</c:v>
                </c:pt>
                <c:pt idx="3605">
                  <c:v>16.179540918781662</c:v>
                </c:pt>
                <c:pt idx="3606">
                  <c:v>21.266540918781654</c:v>
                </c:pt>
                <c:pt idx="3607">
                  <c:v>30.021290918781663</c:v>
                </c:pt>
                <c:pt idx="3608">
                  <c:v>15.426225129307975</c:v>
                </c:pt>
                <c:pt idx="3609">
                  <c:v>28.331690918781661</c:v>
                </c:pt>
                <c:pt idx="3610">
                  <c:v>24.266330392465864</c:v>
                </c:pt>
                <c:pt idx="3611">
                  <c:v>36.607690918781657</c:v>
                </c:pt>
                <c:pt idx="3612">
                  <c:v>27.285040918781654</c:v>
                </c:pt>
                <c:pt idx="3613">
                  <c:v>26.950390918781657</c:v>
                </c:pt>
                <c:pt idx="3614">
                  <c:v>23.900840918781658</c:v>
                </c:pt>
                <c:pt idx="3615">
                  <c:v>24.174240918781663</c:v>
                </c:pt>
                <c:pt idx="3616">
                  <c:v>25.786804076676393</c:v>
                </c:pt>
                <c:pt idx="3617">
                  <c:v>27.797540918781657</c:v>
                </c:pt>
                <c:pt idx="3618">
                  <c:v>25.394646181939553</c:v>
                </c:pt>
                <c:pt idx="3619">
                  <c:v>29.632440918781658</c:v>
                </c:pt>
                <c:pt idx="3620">
                  <c:v>27.223990918781659</c:v>
                </c:pt>
                <c:pt idx="3621">
                  <c:v>21.33773903405249</c:v>
                </c:pt>
                <c:pt idx="3622">
                  <c:v>4.580139034052487</c:v>
                </c:pt>
                <c:pt idx="3623">
                  <c:v>10.788939034052483</c:v>
                </c:pt>
                <c:pt idx="3624">
                  <c:v>21.041989034052488</c:v>
                </c:pt>
                <c:pt idx="3625">
                  <c:v>11.035039034052486</c:v>
                </c:pt>
                <c:pt idx="3626">
                  <c:v>17.002939034052488</c:v>
                </c:pt>
                <c:pt idx="3627">
                  <c:v>19.250639034052483</c:v>
                </c:pt>
                <c:pt idx="3628">
                  <c:v>16.149067981420909</c:v>
                </c:pt>
                <c:pt idx="3629">
                  <c:v>18.424139034052487</c:v>
                </c:pt>
                <c:pt idx="3630">
                  <c:v>15.499804823526173</c:v>
                </c:pt>
                <c:pt idx="3631">
                  <c:v>9.1200890340524872</c:v>
                </c:pt>
                <c:pt idx="3632">
                  <c:v>27.476039034052484</c:v>
                </c:pt>
                <c:pt idx="3633">
                  <c:v>19.957639034052487</c:v>
                </c:pt>
                <c:pt idx="3634">
                  <c:v>27.157939034052493</c:v>
                </c:pt>
                <c:pt idx="3635">
                  <c:v>23.912139034052487</c:v>
                </c:pt>
                <c:pt idx="3636">
                  <c:v>16.612489034052491</c:v>
                </c:pt>
                <c:pt idx="3637">
                  <c:v>15.253541665631435</c:v>
                </c:pt>
                <c:pt idx="3638">
                  <c:v>30.071939034052491</c:v>
                </c:pt>
                <c:pt idx="3639">
                  <c:v>24.139039034052491</c:v>
                </c:pt>
                <c:pt idx="3640">
                  <c:v>38.940689034052468</c:v>
                </c:pt>
                <c:pt idx="3641">
                  <c:v>11.369239034052489</c:v>
                </c:pt>
                <c:pt idx="3642">
                  <c:v>37.558389034052475</c:v>
                </c:pt>
                <c:pt idx="3643">
                  <c:v>20.25448903405249</c:v>
                </c:pt>
                <c:pt idx="3644">
                  <c:v>24.245278507736696</c:v>
                </c:pt>
                <c:pt idx="3645">
                  <c:v>22.84768903405249</c:v>
                </c:pt>
                <c:pt idx="3646">
                  <c:v>24.870239034052481</c:v>
                </c:pt>
                <c:pt idx="3647">
                  <c:v>30.072939034052485</c:v>
                </c:pt>
                <c:pt idx="3648">
                  <c:v>25.378639034052483</c:v>
                </c:pt>
                <c:pt idx="3649">
                  <c:v>24.843278507736699</c:v>
                </c:pt>
                <c:pt idx="3650">
                  <c:v>18.246839034052485</c:v>
                </c:pt>
                <c:pt idx="3651">
                  <c:v>20.93738903405249</c:v>
                </c:pt>
                <c:pt idx="3652">
                  <c:v>13.421072992527717</c:v>
                </c:pt>
                <c:pt idx="3653">
                  <c:v>14.837015097790873</c:v>
                </c:pt>
                <c:pt idx="3654">
                  <c:v>28.758565097790878</c:v>
                </c:pt>
                <c:pt idx="3655">
                  <c:v>28.103565097790874</c:v>
                </c:pt>
                <c:pt idx="3656">
                  <c:v>13.20144141358035</c:v>
                </c:pt>
                <c:pt idx="3657">
                  <c:v>26.344565097790881</c:v>
                </c:pt>
                <c:pt idx="3658">
                  <c:v>19.752765097790874</c:v>
                </c:pt>
                <c:pt idx="3659">
                  <c:v>15.733651939896138</c:v>
                </c:pt>
                <c:pt idx="3660">
                  <c:v>12.733015097790872</c:v>
                </c:pt>
                <c:pt idx="3661">
                  <c:v>14.740757203054033</c:v>
                </c:pt>
                <c:pt idx="3662">
                  <c:v>23.835336150422449</c:v>
                </c:pt>
                <c:pt idx="3663">
                  <c:v>33.793715097790887</c:v>
                </c:pt>
                <c:pt idx="3664">
                  <c:v>18.192765097790875</c:v>
                </c:pt>
                <c:pt idx="3665">
                  <c:v>29.235546676738235</c:v>
                </c:pt>
                <c:pt idx="3666">
                  <c:v>14.329565097790875</c:v>
                </c:pt>
                <c:pt idx="3667">
                  <c:v>24.21441509779088</c:v>
                </c:pt>
                <c:pt idx="3668">
                  <c:v>20.797865097790883</c:v>
                </c:pt>
                <c:pt idx="3669">
                  <c:v>28.883715097790876</c:v>
                </c:pt>
                <c:pt idx="3670">
                  <c:v>9.9118624662119252</c:v>
                </c:pt>
                <c:pt idx="3671">
                  <c:v>19.698862466211931</c:v>
                </c:pt>
                <c:pt idx="3672">
                  <c:v>12.378178255685615</c:v>
                </c:pt>
                <c:pt idx="3673">
                  <c:v>9.4349150977908707</c:v>
                </c:pt>
                <c:pt idx="3674">
                  <c:v>27.53621509779088</c:v>
                </c:pt>
                <c:pt idx="3675">
                  <c:v>10.417546676738247</c:v>
                </c:pt>
                <c:pt idx="3676">
                  <c:v>21.948565097790876</c:v>
                </c:pt>
                <c:pt idx="3677">
                  <c:v>23.018283518843507</c:v>
                </c:pt>
                <c:pt idx="3678">
                  <c:v>23.39121509779088</c:v>
                </c:pt>
                <c:pt idx="3679">
                  <c:v>19.062665097790877</c:v>
                </c:pt>
                <c:pt idx="3680">
                  <c:v>23.088215097790876</c:v>
                </c:pt>
                <c:pt idx="3681">
                  <c:v>20.865765097790874</c:v>
                </c:pt>
                <c:pt idx="3682">
                  <c:v>30.185336150422454</c:v>
                </c:pt>
                <c:pt idx="3683">
                  <c:v>31.997860013836181</c:v>
                </c:pt>
                <c:pt idx="3684">
                  <c:v>27.374610013836175</c:v>
                </c:pt>
                <c:pt idx="3685">
                  <c:v>20.666310013836178</c:v>
                </c:pt>
                <c:pt idx="3686">
                  <c:v>17.283360013836177</c:v>
                </c:pt>
                <c:pt idx="3687">
                  <c:v>20.901910013836179</c:v>
                </c:pt>
                <c:pt idx="3688">
                  <c:v>29.026338961204601</c:v>
                </c:pt>
                <c:pt idx="3689">
                  <c:v>13.068023171730912</c:v>
                </c:pt>
                <c:pt idx="3690">
                  <c:v>31.481917908573021</c:v>
                </c:pt>
                <c:pt idx="3691">
                  <c:v>19.768338961204599</c:v>
                </c:pt>
                <c:pt idx="3692">
                  <c:v>15.169181066467759</c:v>
                </c:pt>
                <c:pt idx="3693">
                  <c:v>23.426610013836179</c:v>
                </c:pt>
                <c:pt idx="3694">
                  <c:v>14.607654750678282</c:v>
                </c:pt>
                <c:pt idx="3695">
                  <c:v>28.372460013836175</c:v>
                </c:pt>
                <c:pt idx="3696">
                  <c:v>20.769110013836176</c:v>
                </c:pt>
                <c:pt idx="3697">
                  <c:v>15.671023171730914</c:v>
                </c:pt>
                <c:pt idx="3698">
                  <c:v>38.683010013836174</c:v>
                </c:pt>
                <c:pt idx="3699">
                  <c:v>20.393710013836177</c:v>
                </c:pt>
                <c:pt idx="3700">
                  <c:v>22.60516001383618</c:v>
                </c:pt>
                <c:pt idx="3701">
                  <c:v>33.722410013836182</c:v>
                </c:pt>
                <c:pt idx="3702">
                  <c:v>26.337260013836186</c:v>
                </c:pt>
                <c:pt idx="3703">
                  <c:v>24.623260013836184</c:v>
                </c:pt>
                <c:pt idx="3704">
                  <c:v>27.571075803309867</c:v>
                </c:pt>
                <c:pt idx="3705">
                  <c:v>14.55012843488881</c:v>
                </c:pt>
                <c:pt idx="3706">
                  <c:v>13.36791790857302</c:v>
                </c:pt>
                <c:pt idx="3707">
                  <c:v>13.263010013836178</c:v>
                </c:pt>
                <c:pt idx="3708">
                  <c:v>15.191310013836176</c:v>
                </c:pt>
                <c:pt idx="3709">
                  <c:v>33.001860013836165</c:v>
                </c:pt>
                <c:pt idx="3710">
                  <c:v>23.505760013836181</c:v>
                </c:pt>
                <c:pt idx="3711">
                  <c:v>32.546646276017228</c:v>
                </c:pt>
                <c:pt idx="3712">
                  <c:v>15.928241012859342</c:v>
                </c:pt>
                <c:pt idx="3713">
                  <c:v>48.638196276017233</c:v>
                </c:pt>
                <c:pt idx="3714">
                  <c:v>31.926188381280387</c:v>
                </c:pt>
                <c:pt idx="3715">
                  <c:v>34.843925223385654</c:v>
                </c:pt>
                <c:pt idx="3716">
                  <c:v>27.622977854964603</c:v>
                </c:pt>
                <c:pt idx="3717">
                  <c:v>28.188504170754079</c:v>
                </c:pt>
                <c:pt idx="3718">
                  <c:v>32.145496276017234</c:v>
                </c:pt>
                <c:pt idx="3719">
                  <c:v>28.858083118122501</c:v>
                </c:pt>
                <c:pt idx="3720">
                  <c:v>25.225446276017223</c:v>
                </c:pt>
                <c:pt idx="3721">
                  <c:v>39.608083118122501</c:v>
                </c:pt>
                <c:pt idx="3722">
                  <c:v>29.456946276017227</c:v>
                </c:pt>
                <c:pt idx="3723">
                  <c:v>34.101714697069866</c:v>
                </c:pt>
                <c:pt idx="3724">
                  <c:v>28.204504170754078</c:v>
                </c:pt>
                <c:pt idx="3725">
                  <c:v>28.169135749701447</c:v>
                </c:pt>
                <c:pt idx="3726">
                  <c:v>21.238714697069863</c:v>
                </c:pt>
                <c:pt idx="3727">
                  <c:v>39.522346276017252</c:v>
                </c:pt>
                <c:pt idx="3728">
                  <c:v>27.412796276017225</c:v>
                </c:pt>
                <c:pt idx="3729">
                  <c:v>28.453046276017233</c:v>
                </c:pt>
                <c:pt idx="3730">
                  <c:v>22.283030486543549</c:v>
                </c:pt>
                <c:pt idx="3731">
                  <c:v>39.081546276017228</c:v>
                </c:pt>
                <c:pt idx="3732">
                  <c:v>33.060446276017231</c:v>
                </c:pt>
                <c:pt idx="3733">
                  <c:v>35.669346276017237</c:v>
                </c:pt>
                <c:pt idx="3734">
                  <c:v>43.077030486543542</c:v>
                </c:pt>
                <c:pt idx="3735">
                  <c:v>22.857596276017233</c:v>
                </c:pt>
                <c:pt idx="3736">
                  <c:v>33.310996276017228</c:v>
                </c:pt>
                <c:pt idx="3737">
                  <c:v>27.193896276017231</c:v>
                </c:pt>
                <c:pt idx="3738">
                  <c:v>28.866046276017229</c:v>
                </c:pt>
                <c:pt idx="3739">
                  <c:v>30.855046276017227</c:v>
                </c:pt>
                <c:pt idx="3740">
                  <c:v>32.990241012859343</c:v>
                </c:pt>
                <c:pt idx="3741">
                  <c:v>35.605896276017234</c:v>
                </c:pt>
                <c:pt idx="3742">
                  <c:v>27.135876369870154</c:v>
                </c:pt>
                <c:pt idx="3743">
                  <c:v>33.666718475133308</c:v>
                </c:pt>
                <c:pt idx="3744">
                  <c:v>38.475229001449094</c:v>
                </c:pt>
                <c:pt idx="3745">
                  <c:v>21.147829001449097</c:v>
                </c:pt>
                <c:pt idx="3746">
                  <c:v>41.461679001449092</c:v>
                </c:pt>
                <c:pt idx="3747">
                  <c:v>39.996402685659625</c:v>
                </c:pt>
                <c:pt idx="3748">
                  <c:v>32.089139527764885</c:v>
                </c:pt>
                <c:pt idx="3749">
                  <c:v>28.07508689618593</c:v>
                </c:pt>
                <c:pt idx="3750">
                  <c:v>43.962455317238572</c:v>
                </c:pt>
                <c:pt idx="3751">
                  <c:v>32.86677110671225</c:v>
                </c:pt>
                <c:pt idx="3752">
                  <c:v>38.636179001449101</c:v>
                </c:pt>
                <c:pt idx="3753">
                  <c:v>18.996718475133299</c:v>
                </c:pt>
                <c:pt idx="3754">
                  <c:v>33.129297422501736</c:v>
                </c:pt>
                <c:pt idx="3755">
                  <c:v>37.090379001449101</c:v>
                </c:pt>
                <c:pt idx="3756">
                  <c:v>26.921129001449092</c:v>
                </c:pt>
                <c:pt idx="3757">
                  <c:v>45.206086896185944</c:v>
                </c:pt>
                <c:pt idx="3758">
                  <c:v>41.474929001449091</c:v>
                </c:pt>
                <c:pt idx="3759">
                  <c:v>37.864479001449091</c:v>
                </c:pt>
                <c:pt idx="3760">
                  <c:v>30.575823738291202</c:v>
                </c:pt>
                <c:pt idx="3761">
                  <c:v>38.979329001449095</c:v>
                </c:pt>
                <c:pt idx="3762">
                  <c:v>34.125329001449103</c:v>
                </c:pt>
                <c:pt idx="3763">
                  <c:v>35.899829001449092</c:v>
                </c:pt>
                <c:pt idx="3764">
                  <c:v>28.298613211975407</c:v>
                </c:pt>
                <c:pt idx="3765">
                  <c:v>29.450529001449087</c:v>
                </c:pt>
                <c:pt idx="3766">
                  <c:v>18.831929001449097</c:v>
                </c:pt>
                <c:pt idx="3767">
                  <c:v>40.555729001449095</c:v>
                </c:pt>
                <c:pt idx="3768">
                  <c:v>31.3339290014491</c:v>
                </c:pt>
                <c:pt idx="3769">
                  <c:v>25.232139527764883</c:v>
                </c:pt>
                <c:pt idx="3770">
                  <c:v>39.747129001449096</c:v>
                </c:pt>
                <c:pt idx="3771">
                  <c:v>38.65427900144909</c:v>
                </c:pt>
                <c:pt idx="3772">
                  <c:v>31.415228394550503</c:v>
                </c:pt>
                <c:pt idx="3773">
                  <c:v>38.356181026129448</c:v>
                </c:pt>
                <c:pt idx="3774">
                  <c:v>27.012228394550505</c:v>
                </c:pt>
                <c:pt idx="3775">
                  <c:v>40.461028394550503</c:v>
                </c:pt>
                <c:pt idx="3776">
                  <c:v>40.614181026129451</c:v>
                </c:pt>
                <c:pt idx="3777">
                  <c:v>34.772023131392601</c:v>
                </c:pt>
                <c:pt idx="3778">
                  <c:v>34.785233657708396</c:v>
                </c:pt>
                <c:pt idx="3779">
                  <c:v>39.111338920866288</c:v>
                </c:pt>
                <c:pt idx="3780">
                  <c:v>25.441391552445236</c:v>
                </c:pt>
                <c:pt idx="3781">
                  <c:v>31.777338920866292</c:v>
                </c:pt>
                <c:pt idx="3782">
                  <c:v>34.840078394550503</c:v>
                </c:pt>
                <c:pt idx="3783">
                  <c:v>39.242828394550507</c:v>
                </c:pt>
                <c:pt idx="3784">
                  <c:v>35.004678394550503</c:v>
                </c:pt>
                <c:pt idx="3785">
                  <c:v>29.137628394550507</c:v>
                </c:pt>
                <c:pt idx="3786">
                  <c:v>28.850128394550506</c:v>
                </c:pt>
                <c:pt idx="3787">
                  <c:v>29.586128394550503</c:v>
                </c:pt>
                <c:pt idx="3788">
                  <c:v>36.482338920866297</c:v>
                </c:pt>
                <c:pt idx="3789">
                  <c:v>33.462444184024186</c:v>
                </c:pt>
                <c:pt idx="3790">
                  <c:v>33.391878394550503</c:v>
                </c:pt>
                <c:pt idx="3791">
                  <c:v>34.478128394550509</c:v>
                </c:pt>
                <c:pt idx="3792">
                  <c:v>42.710828394550511</c:v>
                </c:pt>
                <c:pt idx="3793">
                  <c:v>43.968778394550519</c:v>
                </c:pt>
                <c:pt idx="3794">
                  <c:v>42.399678394550513</c:v>
                </c:pt>
                <c:pt idx="3795">
                  <c:v>41.515828394550503</c:v>
                </c:pt>
                <c:pt idx="3796">
                  <c:v>43.945278394550506</c:v>
                </c:pt>
                <c:pt idx="3797">
                  <c:v>30.184728394550504</c:v>
                </c:pt>
                <c:pt idx="3798">
                  <c:v>34.56049681560313</c:v>
                </c:pt>
                <c:pt idx="3799">
                  <c:v>45.311078394550499</c:v>
                </c:pt>
                <c:pt idx="3800">
                  <c:v>33.015928394550514</c:v>
                </c:pt>
                <c:pt idx="3801">
                  <c:v>26.89749681560313</c:v>
                </c:pt>
                <c:pt idx="3802">
                  <c:v>42.519728394550512</c:v>
                </c:pt>
                <c:pt idx="3803">
                  <c:v>20.675285690024051</c:v>
                </c:pt>
                <c:pt idx="3804">
                  <c:v>27.298496216339831</c:v>
                </c:pt>
                <c:pt idx="3805">
                  <c:v>34.531183058445095</c:v>
                </c:pt>
                <c:pt idx="3806">
                  <c:v>38.0257830584451</c:v>
                </c:pt>
                <c:pt idx="3807">
                  <c:v>36.286183058445104</c:v>
                </c:pt>
                <c:pt idx="3808">
                  <c:v>28.203864637392474</c:v>
                </c:pt>
                <c:pt idx="3809">
                  <c:v>34.35760147949771</c:v>
                </c:pt>
                <c:pt idx="3810">
                  <c:v>22.304533058445102</c:v>
                </c:pt>
                <c:pt idx="3811">
                  <c:v>31.656969900550365</c:v>
                </c:pt>
                <c:pt idx="3812">
                  <c:v>33.965075163708264</c:v>
                </c:pt>
                <c:pt idx="3813">
                  <c:v>30.429443584760879</c:v>
                </c:pt>
                <c:pt idx="3814">
                  <c:v>39.251127795287196</c:v>
                </c:pt>
                <c:pt idx="3815">
                  <c:v>37.342233058445096</c:v>
                </c:pt>
                <c:pt idx="3816">
                  <c:v>40.285233058445101</c:v>
                </c:pt>
                <c:pt idx="3817">
                  <c:v>40.093654111076674</c:v>
                </c:pt>
                <c:pt idx="3818">
                  <c:v>40.195496216339855</c:v>
                </c:pt>
                <c:pt idx="3819">
                  <c:v>27.123443584760885</c:v>
                </c:pt>
                <c:pt idx="3820">
                  <c:v>44.068633058445101</c:v>
                </c:pt>
                <c:pt idx="3821">
                  <c:v>31.216383058445103</c:v>
                </c:pt>
                <c:pt idx="3822">
                  <c:v>37.440285690024048</c:v>
                </c:pt>
                <c:pt idx="3823">
                  <c:v>44.026075163708256</c:v>
                </c:pt>
                <c:pt idx="3824">
                  <c:v>37.730083058445096</c:v>
                </c:pt>
                <c:pt idx="3825">
                  <c:v>33.92728569002405</c:v>
                </c:pt>
                <c:pt idx="3826">
                  <c:v>35.510683058445089</c:v>
                </c:pt>
                <c:pt idx="3827">
                  <c:v>48.343654111076667</c:v>
                </c:pt>
                <c:pt idx="3828">
                  <c:v>36.145864637392457</c:v>
                </c:pt>
                <c:pt idx="3829">
                  <c:v>27.637654111076692</c:v>
                </c:pt>
                <c:pt idx="3830">
                  <c:v>32.7794330584451</c:v>
                </c:pt>
                <c:pt idx="3831">
                  <c:v>35.415733058445099</c:v>
                </c:pt>
                <c:pt idx="3832">
                  <c:v>31.620983058445098</c:v>
                </c:pt>
                <c:pt idx="3833">
                  <c:v>28.951299841478061</c:v>
                </c:pt>
                <c:pt idx="3834">
                  <c:v>37.29428668358333</c:v>
                </c:pt>
                <c:pt idx="3835">
                  <c:v>24.86461563095175</c:v>
                </c:pt>
                <c:pt idx="3836">
                  <c:v>32.594336683583329</c:v>
                </c:pt>
                <c:pt idx="3837">
                  <c:v>38.507436683583322</c:v>
                </c:pt>
                <c:pt idx="3838">
                  <c:v>44.140352473057007</c:v>
                </c:pt>
                <c:pt idx="3839">
                  <c:v>21.504236683583326</c:v>
                </c:pt>
                <c:pt idx="3840">
                  <c:v>16.937352473057015</c:v>
                </c:pt>
                <c:pt idx="3841">
                  <c:v>39.292886683583326</c:v>
                </c:pt>
                <c:pt idx="3842">
                  <c:v>37.887936683583327</c:v>
                </c:pt>
                <c:pt idx="3843">
                  <c:v>25.958236683583319</c:v>
                </c:pt>
                <c:pt idx="3844">
                  <c:v>46.06388668358332</c:v>
                </c:pt>
                <c:pt idx="3845">
                  <c:v>34.665836683583329</c:v>
                </c:pt>
                <c:pt idx="3846">
                  <c:v>38.103194578320171</c:v>
                </c:pt>
                <c:pt idx="3847">
                  <c:v>32.97813668358333</c:v>
                </c:pt>
                <c:pt idx="3848">
                  <c:v>41.709486683583322</c:v>
                </c:pt>
                <c:pt idx="3849">
                  <c:v>37.379586683583319</c:v>
                </c:pt>
                <c:pt idx="3850">
                  <c:v>42.874536683583322</c:v>
                </c:pt>
                <c:pt idx="3851">
                  <c:v>31.800486683583323</c:v>
                </c:pt>
                <c:pt idx="3852">
                  <c:v>24.933247209899115</c:v>
                </c:pt>
                <c:pt idx="3853">
                  <c:v>31.48551036779385</c:v>
                </c:pt>
                <c:pt idx="3854">
                  <c:v>27.579036683583325</c:v>
                </c:pt>
                <c:pt idx="3855">
                  <c:v>15.744636683583332</c:v>
                </c:pt>
                <c:pt idx="3856">
                  <c:v>17.846510367793854</c:v>
                </c:pt>
                <c:pt idx="3857">
                  <c:v>35.81923668358332</c:v>
                </c:pt>
                <c:pt idx="3858">
                  <c:v>31.602089315162274</c:v>
                </c:pt>
                <c:pt idx="3859">
                  <c:v>24.218826157267543</c:v>
                </c:pt>
                <c:pt idx="3860">
                  <c:v>19.826186683583323</c:v>
                </c:pt>
                <c:pt idx="3861">
                  <c:v>39.223036683583331</c:v>
                </c:pt>
                <c:pt idx="3862">
                  <c:v>29.206186683583326</c:v>
                </c:pt>
                <c:pt idx="3863">
                  <c:v>35.205886683583323</c:v>
                </c:pt>
                <c:pt idx="3864">
                  <c:v>20.946605453571181</c:v>
                </c:pt>
                <c:pt idx="3865">
                  <c:v>33.244815979886972</c:v>
                </c:pt>
                <c:pt idx="3866">
                  <c:v>32.640165979886973</c:v>
                </c:pt>
                <c:pt idx="3867">
                  <c:v>22.921565979886974</c:v>
                </c:pt>
                <c:pt idx="3868">
                  <c:v>41.609065979886971</c:v>
                </c:pt>
                <c:pt idx="3869">
                  <c:v>45.759165979886973</c:v>
                </c:pt>
                <c:pt idx="3870">
                  <c:v>32.520915979886979</c:v>
                </c:pt>
                <c:pt idx="3871">
                  <c:v>27.541394927255393</c:v>
                </c:pt>
                <c:pt idx="3872">
                  <c:v>33.419115979886982</c:v>
                </c:pt>
                <c:pt idx="3873">
                  <c:v>43.696215979886979</c:v>
                </c:pt>
                <c:pt idx="3874">
                  <c:v>25.356921243044873</c:v>
                </c:pt>
                <c:pt idx="3875">
                  <c:v>34.179715979886979</c:v>
                </c:pt>
                <c:pt idx="3876">
                  <c:v>35.90141597988697</c:v>
                </c:pt>
                <c:pt idx="3877">
                  <c:v>32.664215979886983</c:v>
                </c:pt>
                <c:pt idx="3878">
                  <c:v>30.387415979886974</c:v>
                </c:pt>
                <c:pt idx="3879">
                  <c:v>40.141965979886962</c:v>
                </c:pt>
                <c:pt idx="3880">
                  <c:v>31.502165979886975</c:v>
                </c:pt>
                <c:pt idx="3881">
                  <c:v>34.259394927255393</c:v>
                </c:pt>
                <c:pt idx="3882">
                  <c:v>41.326165979886973</c:v>
                </c:pt>
                <c:pt idx="3883">
                  <c:v>36.653315979886969</c:v>
                </c:pt>
                <c:pt idx="3884">
                  <c:v>27.208865979886976</c:v>
                </c:pt>
                <c:pt idx="3885">
                  <c:v>33.192973874623824</c:v>
                </c:pt>
                <c:pt idx="3886">
                  <c:v>31.507973874623811</c:v>
                </c:pt>
                <c:pt idx="3887">
                  <c:v>22.775184400939601</c:v>
                </c:pt>
                <c:pt idx="3888">
                  <c:v>26.042965979886976</c:v>
                </c:pt>
                <c:pt idx="3889">
                  <c:v>26.413342295676443</c:v>
                </c:pt>
                <c:pt idx="3890">
                  <c:v>31.341026506202763</c:v>
                </c:pt>
                <c:pt idx="3891">
                  <c:v>41.626710716729093</c:v>
                </c:pt>
                <c:pt idx="3892">
                  <c:v>33.378215979886981</c:v>
                </c:pt>
                <c:pt idx="3893">
                  <c:v>32.285515979886988</c:v>
                </c:pt>
                <c:pt idx="3894">
                  <c:v>37.368915979886985</c:v>
                </c:pt>
                <c:pt idx="3895">
                  <c:v>22.351331643548384</c:v>
                </c:pt>
                <c:pt idx="3896">
                  <c:v>17.849810590916807</c:v>
                </c:pt>
                <c:pt idx="3897">
                  <c:v>21.495281643548381</c:v>
                </c:pt>
                <c:pt idx="3898">
                  <c:v>24.788652696179959</c:v>
                </c:pt>
                <c:pt idx="3899">
                  <c:v>33.756336906706281</c:v>
                </c:pt>
                <c:pt idx="3900">
                  <c:v>46.529081643548373</c:v>
                </c:pt>
                <c:pt idx="3901">
                  <c:v>33.798831643548382</c:v>
                </c:pt>
                <c:pt idx="3902">
                  <c:v>44.335547433022064</c:v>
                </c:pt>
                <c:pt idx="3903">
                  <c:v>37.279381643548376</c:v>
                </c:pt>
                <c:pt idx="3904">
                  <c:v>23.043131643548382</c:v>
                </c:pt>
                <c:pt idx="3905">
                  <c:v>38.411031643548377</c:v>
                </c:pt>
                <c:pt idx="3906">
                  <c:v>38.805581643548372</c:v>
                </c:pt>
                <c:pt idx="3907">
                  <c:v>34.775631643548387</c:v>
                </c:pt>
                <c:pt idx="3908">
                  <c:v>39.551581643548374</c:v>
                </c:pt>
                <c:pt idx="3909">
                  <c:v>33.259915854074706</c:v>
                </c:pt>
                <c:pt idx="3910">
                  <c:v>33.527031643548376</c:v>
                </c:pt>
                <c:pt idx="3911">
                  <c:v>39.800981643548369</c:v>
                </c:pt>
                <c:pt idx="3912">
                  <c:v>28.060021117232594</c:v>
                </c:pt>
                <c:pt idx="3913">
                  <c:v>35.189547433022064</c:v>
                </c:pt>
                <c:pt idx="3914">
                  <c:v>32.821681643548374</c:v>
                </c:pt>
                <c:pt idx="3915">
                  <c:v>37.525481643548382</c:v>
                </c:pt>
                <c:pt idx="3916">
                  <c:v>42.725442169864181</c:v>
                </c:pt>
                <c:pt idx="3917">
                  <c:v>37.534681643548375</c:v>
                </c:pt>
                <c:pt idx="3918">
                  <c:v>32.457631643548368</c:v>
                </c:pt>
                <c:pt idx="3919">
                  <c:v>19.437831643548385</c:v>
                </c:pt>
                <c:pt idx="3920">
                  <c:v>32.660881643548379</c:v>
                </c:pt>
                <c:pt idx="3921">
                  <c:v>25.465931643548384</c:v>
                </c:pt>
                <c:pt idx="3922">
                  <c:v>32.572781643548375</c:v>
                </c:pt>
                <c:pt idx="3923">
                  <c:v>34.86133164354839</c:v>
                </c:pt>
                <c:pt idx="3924">
                  <c:v>21.342021117232594</c:v>
                </c:pt>
                <c:pt idx="3925">
                  <c:v>42.54598214400572</c:v>
                </c:pt>
                <c:pt idx="3926">
                  <c:v>40.671732144005723</c:v>
                </c:pt>
                <c:pt idx="3927">
                  <c:v>22.398874249268864</c:v>
                </c:pt>
                <c:pt idx="3928">
                  <c:v>34.010137407163597</c:v>
                </c:pt>
                <c:pt idx="3929">
                  <c:v>41.915768986110983</c:v>
                </c:pt>
                <c:pt idx="3930">
                  <c:v>18.720682144005703</c:v>
                </c:pt>
                <c:pt idx="3931">
                  <c:v>17.686242670321487</c:v>
                </c:pt>
                <c:pt idx="3932">
                  <c:v>25.728768986110968</c:v>
                </c:pt>
                <c:pt idx="3933">
                  <c:v>36.20758214400572</c:v>
                </c:pt>
                <c:pt idx="3934">
                  <c:v>32.821295301900449</c:v>
                </c:pt>
                <c:pt idx="3935">
                  <c:v>24.81323214400571</c:v>
                </c:pt>
                <c:pt idx="3936">
                  <c:v>29.386532144005706</c:v>
                </c:pt>
                <c:pt idx="3937">
                  <c:v>39.048382144005728</c:v>
                </c:pt>
                <c:pt idx="3938">
                  <c:v>29.654137407163603</c:v>
                </c:pt>
                <c:pt idx="3939">
                  <c:v>35.078132144005728</c:v>
                </c:pt>
                <c:pt idx="3940">
                  <c:v>34.15278214400572</c:v>
                </c:pt>
                <c:pt idx="3941">
                  <c:v>37.014682144005711</c:v>
                </c:pt>
                <c:pt idx="3942">
                  <c:v>34.086716354532022</c:v>
                </c:pt>
                <c:pt idx="3943">
                  <c:v>36.641663722953076</c:v>
                </c:pt>
                <c:pt idx="3944">
                  <c:v>13.204663722953073</c:v>
                </c:pt>
                <c:pt idx="3945">
                  <c:v>25.80618214400571</c:v>
                </c:pt>
                <c:pt idx="3946">
                  <c:v>24.375532144005707</c:v>
                </c:pt>
                <c:pt idx="3947">
                  <c:v>21.535611091374129</c:v>
                </c:pt>
                <c:pt idx="3948">
                  <c:v>34.543232144005721</c:v>
                </c:pt>
                <c:pt idx="3949">
                  <c:v>39.88088214400571</c:v>
                </c:pt>
                <c:pt idx="3950">
                  <c:v>30.095382144005708</c:v>
                </c:pt>
                <c:pt idx="3951">
                  <c:v>40.400768986110968</c:v>
                </c:pt>
                <c:pt idx="3952">
                  <c:v>30.57993214400571</c:v>
                </c:pt>
                <c:pt idx="3953">
                  <c:v>37.30133214400572</c:v>
                </c:pt>
                <c:pt idx="3954">
                  <c:v>28.341782144005702</c:v>
                </c:pt>
                <c:pt idx="3955">
                  <c:v>22.640982144005708</c:v>
                </c:pt>
                <c:pt idx="3956">
                  <c:v>23.125390918781662</c:v>
                </c:pt>
                <c:pt idx="3957">
                  <c:v>28.742490918781659</c:v>
                </c:pt>
                <c:pt idx="3958">
                  <c:v>16.388440918781658</c:v>
                </c:pt>
                <c:pt idx="3959">
                  <c:v>25.53864091878166</c:v>
                </c:pt>
                <c:pt idx="3960">
                  <c:v>17.370593550360606</c:v>
                </c:pt>
                <c:pt idx="3961">
                  <c:v>31.998890918781662</c:v>
                </c:pt>
                <c:pt idx="3962">
                  <c:v>21.890190918781663</c:v>
                </c:pt>
                <c:pt idx="3963">
                  <c:v>26.722856708255346</c:v>
                </c:pt>
                <c:pt idx="3964">
                  <c:v>21.582940918781659</c:v>
                </c:pt>
                <c:pt idx="3965">
                  <c:v>18.335225129307975</c:v>
                </c:pt>
                <c:pt idx="3966">
                  <c:v>25.178290918781663</c:v>
                </c:pt>
                <c:pt idx="3967">
                  <c:v>28.10694091878166</c:v>
                </c:pt>
                <c:pt idx="3968">
                  <c:v>24.263790918781655</c:v>
                </c:pt>
                <c:pt idx="3969">
                  <c:v>9.8921724977290335</c:v>
                </c:pt>
                <c:pt idx="3970">
                  <c:v>26.906690918781656</c:v>
                </c:pt>
                <c:pt idx="3971">
                  <c:v>37.877340918781655</c:v>
                </c:pt>
                <c:pt idx="3972">
                  <c:v>18.561140918781657</c:v>
                </c:pt>
                <c:pt idx="3973">
                  <c:v>27.367890918781661</c:v>
                </c:pt>
                <c:pt idx="3974">
                  <c:v>39.650790918781659</c:v>
                </c:pt>
                <c:pt idx="3975">
                  <c:v>22.53101460299219</c:v>
                </c:pt>
                <c:pt idx="3976">
                  <c:v>29.409190918781661</c:v>
                </c:pt>
                <c:pt idx="3977">
                  <c:v>34.440646181939549</c:v>
                </c:pt>
                <c:pt idx="3978">
                  <c:v>27.81819091878166</c:v>
                </c:pt>
                <c:pt idx="3979">
                  <c:v>22.959540918781656</c:v>
                </c:pt>
                <c:pt idx="3980">
                  <c:v>25.003435655623765</c:v>
                </c:pt>
                <c:pt idx="3981">
                  <c:v>13.016383024044821</c:v>
                </c:pt>
                <c:pt idx="3982">
                  <c:v>22.603240918781655</c:v>
                </c:pt>
                <c:pt idx="3983">
                  <c:v>27.341640918781657</c:v>
                </c:pt>
                <c:pt idx="3984">
                  <c:v>30.271190918781663</c:v>
                </c:pt>
                <c:pt idx="3985">
                  <c:v>30.94929091878166</c:v>
                </c:pt>
                <c:pt idx="3986">
                  <c:v>19.049039034052488</c:v>
                </c:pt>
                <c:pt idx="3987">
                  <c:v>29.687067981420906</c:v>
                </c:pt>
                <c:pt idx="3988">
                  <c:v>18.01753903405249</c:v>
                </c:pt>
                <c:pt idx="3989">
                  <c:v>11.031962718263014</c:v>
                </c:pt>
                <c:pt idx="3990">
                  <c:v>21.978541665631429</c:v>
                </c:pt>
                <c:pt idx="3991">
                  <c:v>28.551389034052487</c:v>
                </c:pt>
                <c:pt idx="3992">
                  <c:v>28.649989034052489</c:v>
                </c:pt>
                <c:pt idx="3993">
                  <c:v>21.43269956036827</c:v>
                </c:pt>
                <c:pt idx="3994">
                  <c:v>19.694639034052486</c:v>
                </c:pt>
                <c:pt idx="3995">
                  <c:v>20.15678903405249</c:v>
                </c:pt>
                <c:pt idx="3996">
                  <c:v>11.662857455105121</c:v>
                </c:pt>
                <c:pt idx="3997">
                  <c:v>26.190039034052489</c:v>
                </c:pt>
                <c:pt idx="3998">
                  <c:v>25.338752191947222</c:v>
                </c:pt>
                <c:pt idx="3999">
                  <c:v>26.762439034052484</c:v>
                </c:pt>
                <c:pt idx="4000">
                  <c:v>19.12713903405249</c:v>
                </c:pt>
                <c:pt idx="4001">
                  <c:v>25.425689034052489</c:v>
                </c:pt>
                <c:pt idx="4002">
                  <c:v>10.083804823526172</c:v>
                </c:pt>
                <c:pt idx="4003">
                  <c:v>24.577839034052491</c:v>
                </c:pt>
                <c:pt idx="4004">
                  <c:v>24.597639034052484</c:v>
                </c:pt>
                <c:pt idx="4005">
                  <c:v>24.597541665631432</c:v>
                </c:pt>
                <c:pt idx="4006">
                  <c:v>20.956139034052487</c:v>
                </c:pt>
                <c:pt idx="4007">
                  <c:v>23.038589034052485</c:v>
                </c:pt>
                <c:pt idx="4008">
                  <c:v>29.654339034052491</c:v>
                </c:pt>
                <c:pt idx="4009">
                  <c:v>12.582541665631434</c:v>
                </c:pt>
                <c:pt idx="4010">
                  <c:v>25.454739034052487</c:v>
                </c:pt>
                <c:pt idx="4011">
                  <c:v>17.37808903405249</c:v>
                </c:pt>
                <c:pt idx="4012">
                  <c:v>28.112389034052491</c:v>
                </c:pt>
                <c:pt idx="4013">
                  <c:v>38.447139034052491</c:v>
                </c:pt>
                <c:pt idx="4014">
                  <c:v>27.280289034052487</c:v>
                </c:pt>
                <c:pt idx="4015">
                  <c:v>34.020089034052475</c:v>
                </c:pt>
                <c:pt idx="4016">
                  <c:v>20.133541665631434</c:v>
                </c:pt>
                <c:pt idx="4017">
                  <c:v>15.669365097790875</c:v>
                </c:pt>
                <c:pt idx="4018">
                  <c:v>14.147215097790871</c:v>
                </c:pt>
                <c:pt idx="4019">
                  <c:v>17.685215097790874</c:v>
                </c:pt>
                <c:pt idx="4020">
                  <c:v>14.982599308317194</c:v>
                </c:pt>
                <c:pt idx="4021">
                  <c:v>31.462415097790871</c:v>
                </c:pt>
                <c:pt idx="4022">
                  <c:v>19.893415097790871</c:v>
                </c:pt>
                <c:pt idx="4023">
                  <c:v>19.922915097790877</c:v>
                </c:pt>
                <c:pt idx="4024">
                  <c:v>15.252704571475087</c:v>
                </c:pt>
                <c:pt idx="4025">
                  <c:v>4.2922650977908763</c:v>
                </c:pt>
                <c:pt idx="4026">
                  <c:v>13.142704571475084</c:v>
                </c:pt>
                <c:pt idx="4027">
                  <c:v>30.70766509779088</c:v>
                </c:pt>
                <c:pt idx="4028">
                  <c:v>19.665465097790875</c:v>
                </c:pt>
                <c:pt idx="4029">
                  <c:v>10.809415097790875</c:v>
                </c:pt>
                <c:pt idx="4030">
                  <c:v>23.266125624106664</c:v>
                </c:pt>
                <c:pt idx="4031">
                  <c:v>33.869815097790877</c:v>
                </c:pt>
                <c:pt idx="4032">
                  <c:v>18.958565097790874</c:v>
                </c:pt>
                <c:pt idx="4033">
                  <c:v>29.11446509779088</c:v>
                </c:pt>
                <c:pt idx="4034">
                  <c:v>13.056388782001401</c:v>
                </c:pt>
                <c:pt idx="4035">
                  <c:v>33.170815097790879</c:v>
                </c:pt>
                <c:pt idx="4036">
                  <c:v>23.292072992527714</c:v>
                </c:pt>
                <c:pt idx="4037">
                  <c:v>18.589765097790874</c:v>
                </c:pt>
                <c:pt idx="4038">
                  <c:v>25.909704571475086</c:v>
                </c:pt>
                <c:pt idx="4039">
                  <c:v>16.056651939896138</c:v>
                </c:pt>
                <c:pt idx="4040">
                  <c:v>18.886665097790875</c:v>
                </c:pt>
                <c:pt idx="4041">
                  <c:v>18.721715097790877</c:v>
                </c:pt>
                <c:pt idx="4042">
                  <c:v>18.97686246621193</c:v>
                </c:pt>
                <c:pt idx="4043">
                  <c:v>12.669315097790873</c:v>
                </c:pt>
                <c:pt idx="4044">
                  <c:v>12.045965097790873</c:v>
                </c:pt>
                <c:pt idx="4045">
                  <c:v>30.033230887264555</c:v>
                </c:pt>
                <c:pt idx="4046">
                  <c:v>40.032415097790881</c:v>
                </c:pt>
                <c:pt idx="4047">
                  <c:v>39.652615097790871</c:v>
                </c:pt>
                <c:pt idx="4048">
                  <c:v>14.142496855941445</c:v>
                </c:pt>
                <c:pt idx="4049">
                  <c:v>14.665181066467756</c:v>
                </c:pt>
                <c:pt idx="4050">
                  <c:v>29.244549487520381</c:v>
                </c:pt>
                <c:pt idx="4051">
                  <c:v>36.758010013836177</c:v>
                </c:pt>
                <c:pt idx="4052">
                  <c:v>14.916338961204598</c:v>
                </c:pt>
                <c:pt idx="4053">
                  <c:v>12.556233698046706</c:v>
                </c:pt>
                <c:pt idx="4054">
                  <c:v>27.069460013836178</c:v>
                </c:pt>
                <c:pt idx="4055">
                  <c:v>25.188060013836182</c:v>
                </c:pt>
                <c:pt idx="4056">
                  <c:v>20.167360013836181</c:v>
                </c:pt>
                <c:pt idx="4057">
                  <c:v>22.280010013836179</c:v>
                </c:pt>
                <c:pt idx="4058">
                  <c:v>23.655075803309863</c:v>
                </c:pt>
                <c:pt idx="4059">
                  <c:v>27.895060013836183</c:v>
                </c:pt>
                <c:pt idx="4060">
                  <c:v>24.61576001383618</c:v>
                </c:pt>
                <c:pt idx="4061">
                  <c:v>31.704010013836186</c:v>
                </c:pt>
                <c:pt idx="4062">
                  <c:v>28.559460013836183</c:v>
                </c:pt>
                <c:pt idx="4063">
                  <c:v>33.167360013836166</c:v>
                </c:pt>
                <c:pt idx="4064">
                  <c:v>17.116128434888811</c:v>
                </c:pt>
                <c:pt idx="4065">
                  <c:v>28.79144422436249</c:v>
                </c:pt>
                <c:pt idx="4066">
                  <c:v>32.853560013836166</c:v>
                </c:pt>
                <c:pt idx="4067">
                  <c:v>30.840560013836175</c:v>
                </c:pt>
                <c:pt idx="4068">
                  <c:v>22.430970540151961</c:v>
                </c:pt>
                <c:pt idx="4069">
                  <c:v>22.320010013836185</c:v>
                </c:pt>
                <c:pt idx="4070">
                  <c:v>23.450610013836176</c:v>
                </c:pt>
                <c:pt idx="4071">
                  <c:v>34.677760013836171</c:v>
                </c:pt>
                <c:pt idx="4072">
                  <c:v>19.006654750678287</c:v>
                </c:pt>
                <c:pt idx="4073">
                  <c:v>27.286812645415122</c:v>
                </c:pt>
                <c:pt idx="4074">
                  <c:v>19.936760013836178</c:v>
                </c:pt>
                <c:pt idx="4075">
                  <c:v>33.77201001383618</c:v>
                </c:pt>
                <c:pt idx="4076">
                  <c:v>23.901760013836178</c:v>
                </c:pt>
                <c:pt idx="4077">
                  <c:v>22.075293644438286</c:v>
                </c:pt>
                <c:pt idx="4078">
                  <c:v>30.970556802333018</c:v>
                </c:pt>
                <c:pt idx="4079">
                  <c:v>25.81024101285934</c:v>
                </c:pt>
                <c:pt idx="4080">
                  <c:v>38.808396276017234</c:v>
                </c:pt>
                <c:pt idx="4081">
                  <c:v>26.600396276017232</c:v>
                </c:pt>
                <c:pt idx="4082">
                  <c:v>33.444296276017226</c:v>
                </c:pt>
                <c:pt idx="4083">
                  <c:v>37.543396276017234</c:v>
                </c:pt>
                <c:pt idx="4084">
                  <c:v>18.260504170754079</c:v>
                </c:pt>
                <c:pt idx="4085">
                  <c:v>34.338696276017224</c:v>
                </c:pt>
                <c:pt idx="4086">
                  <c:v>23.03655680233302</c:v>
                </c:pt>
                <c:pt idx="4087">
                  <c:v>34.746396276017236</c:v>
                </c:pt>
                <c:pt idx="4088">
                  <c:v>39.363196276017234</c:v>
                </c:pt>
                <c:pt idx="4089">
                  <c:v>36.893188381280396</c:v>
                </c:pt>
                <c:pt idx="4090">
                  <c:v>35.873796276017224</c:v>
                </c:pt>
                <c:pt idx="4091">
                  <c:v>27.985696276017226</c:v>
                </c:pt>
                <c:pt idx="4092">
                  <c:v>36.220096276017237</c:v>
                </c:pt>
                <c:pt idx="4093">
                  <c:v>27.054083118122495</c:v>
                </c:pt>
                <c:pt idx="4094">
                  <c:v>39.17629627601724</c:v>
                </c:pt>
                <c:pt idx="4095">
                  <c:v>31.875296276017224</c:v>
                </c:pt>
                <c:pt idx="4096">
                  <c:v>24.977146276017226</c:v>
                </c:pt>
                <c:pt idx="4097">
                  <c:v>30.068946276017229</c:v>
                </c:pt>
                <c:pt idx="4098">
                  <c:v>38.069646276017224</c:v>
                </c:pt>
                <c:pt idx="4099">
                  <c:v>25.386556802333018</c:v>
                </c:pt>
                <c:pt idx="4100">
                  <c:v>31.297096276017232</c:v>
                </c:pt>
                <c:pt idx="4101">
                  <c:v>34.218925223385661</c:v>
                </c:pt>
                <c:pt idx="4102">
                  <c:v>31.407246276017226</c:v>
                </c:pt>
                <c:pt idx="4103">
                  <c:v>49.449396276017225</c:v>
                </c:pt>
                <c:pt idx="4104">
                  <c:v>27.430646276017224</c:v>
                </c:pt>
                <c:pt idx="4105">
                  <c:v>30.6190831181225</c:v>
                </c:pt>
                <c:pt idx="4106">
                  <c:v>20.351188381280394</c:v>
                </c:pt>
                <c:pt idx="4107">
                  <c:v>29.698446276017229</c:v>
                </c:pt>
                <c:pt idx="4108">
                  <c:v>26.710479001449094</c:v>
                </c:pt>
                <c:pt idx="4109">
                  <c:v>24.041034264606992</c:v>
                </c:pt>
                <c:pt idx="4110">
                  <c:v>17.89361321197541</c:v>
                </c:pt>
                <c:pt idx="4111">
                  <c:v>38.020029001449096</c:v>
                </c:pt>
                <c:pt idx="4112">
                  <c:v>52.488429001449092</c:v>
                </c:pt>
                <c:pt idx="4113">
                  <c:v>30.604613211975412</c:v>
                </c:pt>
                <c:pt idx="4114">
                  <c:v>29.038929001449095</c:v>
                </c:pt>
                <c:pt idx="4115">
                  <c:v>36.668981633028054</c:v>
                </c:pt>
                <c:pt idx="4116">
                  <c:v>50.871034264606983</c:v>
                </c:pt>
                <c:pt idx="4117">
                  <c:v>32.402823738291204</c:v>
                </c:pt>
                <c:pt idx="4118">
                  <c:v>45.245079001449099</c:v>
                </c:pt>
                <c:pt idx="4119">
                  <c:v>38.394379001449096</c:v>
                </c:pt>
                <c:pt idx="4120">
                  <c:v>44.844771106712244</c:v>
                </c:pt>
                <c:pt idx="4121">
                  <c:v>37.643679001449094</c:v>
                </c:pt>
                <c:pt idx="4122">
                  <c:v>45.579507948817522</c:v>
                </c:pt>
                <c:pt idx="4123">
                  <c:v>30.736479001449094</c:v>
                </c:pt>
                <c:pt idx="4124">
                  <c:v>35.581679001449089</c:v>
                </c:pt>
                <c:pt idx="4125">
                  <c:v>32.961579001449095</c:v>
                </c:pt>
                <c:pt idx="4126">
                  <c:v>27.67198163302805</c:v>
                </c:pt>
                <c:pt idx="4127">
                  <c:v>17.035244790922782</c:v>
                </c:pt>
                <c:pt idx="4128">
                  <c:v>29.998929001449095</c:v>
                </c:pt>
                <c:pt idx="4129">
                  <c:v>36.775129001449102</c:v>
                </c:pt>
                <c:pt idx="4130">
                  <c:v>29.76052900144909</c:v>
                </c:pt>
                <c:pt idx="4131">
                  <c:v>41.639679001449096</c:v>
                </c:pt>
                <c:pt idx="4132">
                  <c:v>36.1997290014491</c:v>
                </c:pt>
                <c:pt idx="4133">
                  <c:v>28.712929001449094</c:v>
                </c:pt>
                <c:pt idx="4134">
                  <c:v>41.003929001449094</c:v>
                </c:pt>
                <c:pt idx="4135">
                  <c:v>41.335771106712244</c:v>
                </c:pt>
                <c:pt idx="4136">
                  <c:v>26.173402685659624</c:v>
                </c:pt>
                <c:pt idx="4137">
                  <c:v>46.947379001449093</c:v>
                </c:pt>
                <c:pt idx="4138">
                  <c:v>24.467707341918921</c:v>
                </c:pt>
                <c:pt idx="4139">
                  <c:v>34.158328394550509</c:v>
                </c:pt>
                <c:pt idx="4140">
                  <c:v>30.928278394550503</c:v>
                </c:pt>
                <c:pt idx="4141">
                  <c:v>48.527928394550507</c:v>
                </c:pt>
                <c:pt idx="4142">
                  <c:v>27.118444184024188</c:v>
                </c:pt>
                <c:pt idx="4143">
                  <c:v>27.377328394550506</c:v>
                </c:pt>
                <c:pt idx="4144">
                  <c:v>24.190628394550501</c:v>
                </c:pt>
                <c:pt idx="4145">
                  <c:v>33.266728394550512</c:v>
                </c:pt>
                <c:pt idx="4146">
                  <c:v>44.207228394550505</c:v>
                </c:pt>
                <c:pt idx="4147">
                  <c:v>37.001928394550511</c:v>
                </c:pt>
                <c:pt idx="4148">
                  <c:v>30.027496815603129</c:v>
                </c:pt>
                <c:pt idx="4149">
                  <c:v>40.644078394550505</c:v>
                </c:pt>
                <c:pt idx="4150">
                  <c:v>41.911970499813641</c:v>
                </c:pt>
                <c:pt idx="4151">
                  <c:v>32.99049681560313</c:v>
                </c:pt>
                <c:pt idx="4152">
                  <c:v>28.117328394550505</c:v>
                </c:pt>
                <c:pt idx="4153">
                  <c:v>42.912178394550509</c:v>
                </c:pt>
                <c:pt idx="4154">
                  <c:v>31.305478394550505</c:v>
                </c:pt>
                <c:pt idx="4155">
                  <c:v>34.334278394550502</c:v>
                </c:pt>
                <c:pt idx="4156">
                  <c:v>34.056528394550512</c:v>
                </c:pt>
                <c:pt idx="4157">
                  <c:v>46.751865236655767</c:v>
                </c:pt>
                <c:pt idx="4158">
                  <c:v>40.043128394550514</c:v>
                </c:pt>
                <c:pt idx="4159">
                  <c:v>33.085707341918933</c:v>
                </c:pt>
                <c:pt idx="4160">
                  <c:v>30.69218102612945</c:v>
                </c:pt>
                <c:pt idx="4161">
                  <c:v>37.099865236655774</c:v>
                </c:pt>
                <c:pt idx="4162">
                  <c:v>49.837578394550512</c:v>
                </c:pt>
                <c:pt idx="4163">
                  <c:v>40.863378394550516</c:v>
                </c:pt>
                <c:pt idx="4164">
                  <c:v>44.865328394550517</c:v>
                </c:pt>
                <c:pt idx="4165">
                  <c:v>44.920707341918934</c:v>
                </c:pt>
                <c:pt idx="4166">
                  <c:v>30.683444184024186</c:v>
                </c:pt>
                <c:pt idx="4167">
                  <c:v>42.869828394550503</c:v>
                </c:pt>
                <c:pt idx="4168">
                  <c:v>43.655023131392596</c:v>
                </c:pt>
                <c:pt idx="4169">
                  <c:v>38.985233058445104</c:v>
                </c:pt>
                <c:pt idx="4170">
                  <c:v>51.977483058445088</c:v>
                </c:pt>
                <c:pt idx="4171">
                  <c:v>41.681783058445099</c:v>
                </c:pt>
                <c:pt idx="4172">
                  <c:v>42.434917268971418</c:v>
                </c:pt>
                <c:pt idx="4173">
                  <c:v>30.066583058445101</c:v>
                </c:pt>
                <c:pt idx="4174">
                  <c:v>36.296759374234583</c:v>
                </c:pt>
                <c:pt idx="4175">
                  <c:v>44.353933058445094</c:v>
                </c:pt>
                <c:pt idx="4176">
                  <c:v>42.503433058445104</c:v>
                </c:pt>
                <c:pt idx="4177">
                  <c:v>36.243183058445105</c:v>
                </c:pt>
                <c:pt idx="4178">
                  <c:v>26.697759374234575</c:v>
                </c:pt>
                <c:pt idx="4179">
                  <c:v>14.805433058445107</c:v>
                </c:pt>
                <c:pt idx="4180">
                  <c:v>38.91570674265563</c:v>
                </c:pt>
                <c:pt idx="4181">
                  <c:v>32.639483058445094</c:v>
                </c:pt>
                <c:pt idx="4182">
                  <c:v>34.16863305844511</c:v>
                </c:pt>
                <c:pt idx="4183">
                  <c:v>32.909496216339839</c:v>
                </c:pt>
                <c:pt idx="4184">
                  <c:v>30.665083058445106</c:v>
                </c:pt>
                <c:pt idx="4185">
                  <c:v>36.253333058445108</c:v>
                </c:pt>
                <c:pt idx="4186">
                  <c:v>38.540533058445106</c:v>
                </c:pt>
                <c:pt idx="4187">
                  <c:v>44.442969900550366</c:v>
                </c:pt>
                <c:pt idx="4188">
                  <c:v>23.942283058445099</c:v>
                </c:pt>
                <c:pt idx="4189">
                  <c:v>19.441443584760883</c:v>
                </c:pt>
                <c:pt idx="4190">
                  <c:v>27.571759374234578</c:v>
                </c:pt>
                <c:pt idx="4191">
                  <c:v>26.517283058445106</c:v>
                </c:pt>
                <c:pt idx="4192">
                  <c:v>31.949183058445097</c:v>
                </c:pt>
                <c:pt idx="4193">
                  <c:v>27.311633058445103</c:v>
                </c:pt>
                <c:pt idx="4194">
                  <c:v>26.675683058445102</c:v>
                </c:pt>
                <c:pt idx="4195">
                  <c:v>49.307383058445097</c:v>
                </c:pt>
                <c:pt idx="4196">
                  <c:v>36.624133058445103</c:v>
                </c:pt>
                <c:pt idx="4197">
                  <c:v>23.997733058445096</c:v>
                </c:pt>
                <c:pt idx="4198">
                  <c:v>38.760390953181954</c:v>
                </c:pt>
                <c:pt idx="4199">
                  <c:v>26.640986683583325</c:v>
                </c:pt>
                <c:pt idx="4200">
                  <c:v>21.681510367793852</c:v>
                </c:pt>
                <c:pt idx="4201">
                  <c:v>19.131089315162278</c:v>
                </c:pt>
                <c:pt idx="4202">
                  <c:v>32.355886683583314</c:v>
                </c:pt>
                <c:pt idx="4203">
                  <c:v>20.479686683583321</c:v>
                </c:pt>
                <c:pt idx="4204">
                  <c:v>44.638786683583334</c:v>
                </c:pt>
                <c:pt idx="4205">
                  <c:v>28.931457736214913</c:v>
                </c:pt>
                <c:pt idx="4206">
                  <c:v>24.98293142042543</c:v>
                </c:pt>
                <c:pt idx="4207">
                  <c:v>21.644986683583326</c:v>
                </c:pt>
                <c:pt idx="4208">
                  <c:v>27.407089315162274</c:v>
                </c:pt>
                <c:pt idx="4209">
                  <c:v>38.908736683583328</c:v>
                </c:pt>
                <c:pt idx="4210">
                  <c:v>37.665786683583327</c:v>
                </c:pt>
                <c:pt idx="4211">
                  <c:v>21.639686683583324</c:v>
                </c:pt>
                <c:pt idx="4212">
                  <c:v>37.320436683583324</c:v>
                </c:pt>
                <c:pt idx="4213">
                  <c:v>28.281615630951748</c:v>
                </c:pt>
                <c:pt idx="4214">
                  <c:v>26.491773525688593</c:v>
                </c:pt>
                <c:pt idx="4215">
                  <c:v>31.427836683583322</c:v>
                </c:pt>
                <c:pt idx="4216">
                  <c:v>44.609936683583328</c:v>
                </c:pt>
                <c:pt idx="4217">
                  <c:v>19.841236683583325</c:v>
                </c:pt>
                <c:pt idx="4218">
                  <c:v>28.037736683583326</c:v>
                </c:pt>
                <c:pt idx="4219">
                  <c:v>33.274352473057014</c:v>
                </c:pt>
                <c:pt idx="4220">
                  <c:v>35.744486683583318</c:v>
                </c:pt>
                <c:pt idx="4221">
                  <c:v>20.963194578320167</c:v>
                </c:pt>
                <c:pt idx="4222">
                  <c:v>39.861286683583316</c:v>
                </c:pt>
                <c:pt idx="4223">
                  <c:v>25.155136683583326</c:v>
                </c:pt>
                <c:pt idx="4224">
                  <c:v>33.628773525688601</c:v>
                </c:pt>
                <c:pt idx="4225">
                  <c:v>44.463786683583322</c:v>
                </c:pt>
                <c:pt idx="4226">
                  <c:v>28.6665629993728</c:v>
                </c:pt>
                <c:pt idx="4227">
                  <c:v>41.700936683583336</c:v>
                </c:pt>
                <c:pt idx="4228">
                  <c:v>14.413194578320175</c:v>
                </c:pt>
                <c:pt idx="4229">
                  <c:v>33.446586683583327</c:v>
                </c:pt>
                <c:pt idx="4230">
                  <c:v>49.973515979886969</c:v>
                </c:pt>
                <c:pt idx="4231">
                  <c:v>42.725515979886978</c:v>
                </c:pt>
                <c:pt idx="4232">
                  <c:v>28.479868611465918</c:v>
                </c:pt>
                <c:pt idx="4233">
                  <c:v>31.901865979886974</c:v>
                </c:pt>
                <c:pt idx="4234">
                  <c:v>24.328026506202757</c:v>
                </c:pt>
                <c:pt idx="4235">
                  <c:v>31.888265979886974</c:v>
                </c:pt>
                <c:pt idx="4236">
                  <c:v>16.397973874623816</c:v>
                </c:pt>
                <c:pt idx="4237">
                  <c:v>27.192552821992233</c:v>
                </c:pt>
                <c:pt idx="4238">
                  <c:v>28.664552821992231</c:v>
                </c:pt>
                <c:pt idx="4239">
                  <c:v>22.489165979886973</c:v>
                </c:pt>
                <c:pt idx="4240">
                  <c:v>35.377015979886977</c:v>
                </c:pt>
                <c:pt idx="4241">
                  <c:v>28.635215979886976</c:v>
                </c:pt>
                <c:pt idx="4242">
                  <c:v>30.227763348308024</c:v>
                </c:pt>
                <c:pt idx="4243">
                  <c:v>45.558015979886981</c:v>
                </c:pt>
                <c:pt idx="4244">
                  <c:v>39.125026506202765</c:v>
                </c:pt>
                <c:pt idx="4245">
                  <c:v>33.576515979886977</c:v>
                </c:pt>
                <c:pt idx="4246">
                  <c:v>46.078515979886994</c:v>
                </c:pt>
                <c:pt idx="4247">
                  <c:v>44.05616597988697</c:v>
                </c:pt>
                <c:pt idx="4248">
                  <c:v>21.872079137781707</c:v>
                </c:pt>
                <c:pt idx="4249">
                  <c:v>36.445265979886976</c:v>
                </c:pt>
                <c:pt idx="4250">
                  <c:v>34.010565979886977</c:v>
                </c:pt>
                <c:pt idx="4251">
                  <c:v>31.156815979886975</c:v>
                </c:pt>
                <c:pt idx="4252">
                  <c:v>25.058715979886973</c:v>
                </c:pt>
                <c:pt idx="4253">
                  <c:v>32.605265979886973</c:v>
                </c:pt>
                <c:pt idx="4254">
                  <c:v>43.120237032518553</c:v>
                </c:pt>
                <c:pt idx="4255">
                  <c:v>37.573415979886981</c:v>
                </c:pt>
                <c:pt idx="4256">
                  <c:v>42.524615979886981</c:v>
                </c:pt>
                <c:pt idx="4257">
                  <c:v>35.739565979886983</c:v>
                </c:pt>
                <c:pt idx="4258">
                  <c:v>34.080715979886982</c:v>
                </c:pt>
                <c:pt idx="4259">
                  <c:v>33.198237032518556</c:v>
                </c:pt>
                <c:pt idx="4260">
                  <c:v>24.910710716729074</c:v>
                </c:pt>
                <c:pt idx="4261">
                  <c:v>31.351531643548384</c:v>
                </c:pt>
                <c:pt idx="4262">
                  <c:v>32.13308164354838</c:v>
                </c:pt>
                <c:pt idx="4263">
                  <c:v>22.761981643548385</c:v>
                </c:pt>
                <c:pt idx="4264">
                  <c:v>31.13478164354839</c:v>
                </c:pt>
                <c:pt idx="4265">
                  <c:v>28.921431643548381</c:v>
                </c:pt>
                <c:pt idx="4266">
                  <c:v>21.927652696179958</c:v>
                </c:pt>
                <c:pt idx="4267">
                  <c:v>34.187968485653634</c:v>
                </c:pt>
                <c:pt idx="4268">
                  <c:v>35.792757959337862</c:v>
                </c:pt>
                <c:pt idx="4269">
                  <c:v>22.616652696179962</c:v>
                </c:pt>
                <c:pt idx="4270">
                  <c:v>24.658781643548384</c:v>
                </c:pt>
                <c:pt idx="4271">
                  <c:v>39.347081643548364</c:v>
                </c:pt>
                <c:pt idx="4272">
                  <c:v>31.726831643548383</c:v>
                </c:pt>
                <c:pt idx="4273">
                  <c:v>29.03728164354839</c:v>
                </c:pt>
                <c:pt idx="4274">
                  <c:v>25.492442169864169</c:v>
                </c:pt>
                <c:pt idx="4275">
                  <c:v>24.513494801443123</c:v>
                </c:pt>
                <c:pt idx="4276">
                  <c:v>29.931581643548384</c:v>
                </c:pt>
                <c:pt idx="4277">
                  <c:v>20.975181643548382</c:v>
                </c:pt>
                <c:pt idx="4278">
                  <c:v>29.129073748811546</c:v>
                </c:pt>
                <c:pt idx="4279">
                  <c:v>27.417981643548387</c:v>
                </c:pt>
                <c:pt idx="4280">
                  <c:v>40.053781643548383</c:v>
                </c:pt>
                <c:pt idx="4281">
                  <c:v>32.334331643548381</c:v>
                </c:pt>
                <c:pt idx="4282">
                  <c:v>35.458389538285225</c:v>
                </c:pt>
                <c:pt idx="4283">
                  <c:v>27.139494801443121</c:v>
                </c:pt>
                <c:pt idx="4284">
                  <c:v>27.187231643548387</c:v>
                </c:pt>
                <c:pt idx="4285">
                  <c:v>33.310581643548375</c:v>
                </c:pt>
                <c:pt idx="4286">
                  <c:v>32.033581643548381</c:v>
                </c:pt>
                <c:pt idx="4287">
                  <c:v>26.827731643548383</c:v>
                </c:pt>
                <c:pt idx="4288">
                  <c:v>36.688389538285229</c:v>
                </c:pt>
                <c:pt idx="4289">
                  <c:v>40.865731643548386</c:v>
                </c:pt>
                <c:pt idx="4290">
                  <c:v>26.250681643548386</c:v>
                </c:pt>
                <c:pt idx="4291">
                  <c:v>37.505400565058331</c:v>
                </c:pt>
                <c:pt idx="4292">
                  <c:v>41.298932144005732</c:v>
                </c:pt>
                <c:pt idx="4293">
                  <c:v>21.853332144005709</c:v>
                </c:pt>
                <c:pt idx="4294">
                  <c:v>26.647716354532026</c:v>
                </c:pt>
                <c:pt idx="4295">
                  <c:v>32.483382144005716</c:v>
                </c:pt>
                <c:pt idx="4296">
                  <c:v>23.806782144005709</c:v>
                </c:pt>
                <c:pt idx="4297">
                  <c:v>29.0687321440057</c:v>
                </c:pt>
                <c:pt idx="4298">
                  <c:v>36.812732144005722</c:v>
                </c:pt>
                <c:pt idx="4299">
                  <c:v>23.819782144005707</c:v>
                </c:pt>
                <c:pt idx="4300">
                  <c:v>48.630137407163595</c:v>
                </c:pt>
                <c:pt idx="4301">
                  <c:v>27.069382144005708</c:v>
                </c:pt>
                <c:pt idx="4302">
                  <c:v>18.531182144005708</c:v>
                </c:pt>
                <c:pt idx="4303">
                  <c:v>38.341663722953065</c:v>
                </c:pt>
                <c:pt idx="4304">
                  <c:v>32.296132144005732</c:v>
                </c:pt>
                <c:pt idx="4305">
                  <c:v>33.129453196637286</c:v>
                </c:pt>
                <c:pt idx="4306">
                  <c:v>29.093582144005705</c:v>
                </c:pt>
                <c:pt idx="4307">
                  <c:v>39.204821617689923</c:v>
                </c:pt>
                <c:pt idx="4308">
                  <c:v>29.4803321440057</c:v>
                </c:pt>
                <c:pt idx="4309">
                  <c:v>39.814663722953071</c:v>
                </c:pt>
                <c:pt idx="4310">
                  <c:v>19.556242670321492</c:v>
                </c:pt>
                <c:pt idx="4311">
                  <c:v>40.824082144005722</c:v>
                </c:pt>
                <c:pt idx="4312">
                  <c:v>31.176926880847816</c:v>
                </c:pt>
                <c:pt idx="4313">
                  <c:v>26.840979512426763</c:v>
                </c:pt>
                <c:pt idx="4314">
                  <c:v>26.424582144005704</c:v>
                </c:pt>
                <c:pt idx="4315">
                  <c:v>33.974132144005722</c:v>
                </c:pt>
                <c:pt idx="4316">
                  <c:v>18.929926880847812</c:v>
                </c:pt>
                <c:pt idx="4317">
                  <c:v>43.657782144005715</c:v>
                </c:pt>
                <c:pt idx="4318">
                  <c:v>31.926453196637283</c:v>
                </c:pt>
                <c:pt idx="4319">
                  <c:v>29.66618214400571</c:v>
                </c:pt>
                <c:pt idx="4320">
                  <c:v>37.177732144005724</c:v>
                </c:pt>
                <c:pt idx="4321">
                  <c:v>38.286137407163594</c:v>
                </c:pt>
                <c:pt idx="4322">
                  <c:v>22.810540918781662</c:v>
                </c:pt>
                <c:pt idx="4323">
                  <c:v>16.582440918781653</c:v>
                </c:pt>
                <c:pt idx="4324">
                  <c:v>18.587330392465869</c:v>
                </c:pt>
                <c:pt idx="4325">
                  <c:v>20.514190918781665</c:v>
                </c:pt>
                <c:pt idx="4326">
                  <c:v>28.422909339834284</c:v>
                </c:pt>
                <c:pt idx="4327">
                  <c:v>32.782240918781667</c:v>
                </c:pt>
                <c:pt idx="4328">
                  <c:v>37.126540918781672</c:v>
                </c:pt>
                <c:pt idx="4329">
                  <c:v>20.933590918781658</c:v>
                </c:pt>
                <c:pt idx="4330">
                  <c:v>28.408225129307979</c:v>
                </c:pt>
                <c:pt idx="4331">
                  <c:v>22.960690918781651</c:v>
                </c:pt>
                <c:pt idx="4332">
                  <c:v>17.182488287202716</c:v>
                </c:pt>
                <c:pt idx="4333">
                  <c:v>25.202540918781658</c:v>
                </c:pt>
                <c:pt idx="4334">
                  <c:v>20.129014602992189</c:v>
                </c:pt>
                <c:pt idx="4335">
                  <c:v>21.035690918781658</c:v>
                </c:pt>
                <c:pt idx="4336">
                  <c:v>12.885590918781663</c:v>
                </c:pt>
                <c:pt idx="4337">
                  <c:v>41.270540918781663</c:v>
                </c:pt>
                <c:pt idx="4338">
                  <c:v>27.192090918781659</c:v>
                </c:pt>
                <c:pt idx="4339">
                  <c:v>22.950698813518503</c:v>
                </c:pt>
                <c:pt idx="4340">
                  <c:v>19.444488287202716</c:v>
                </c:pt>
                <c:pt idx="4341">
                  <c:v>28.524490918781666</c:v>
                </c:pt>
                <c:pt idx="4342">
                  <c:v>32.064590918781661</c:v>
                </c:pt>
                <c:pt idx="4343">
                  <c:v>40.302172497729032</c:v>
                </c:pt>
                <c:pt idx="4344">
                  <c:v>26.398909339834287</c:v>
                </c:pt>
                <c:pt idx="4345">
                  <c:v>22.985140918781653</c:v>
                </c:pt>
                <c:pt idx="4346">
                  <c:v>25.378490918781655</c:v>
                </c:pt>
                <c:pt idx="4347">
                  <c:v>22.390640918781656</c:v>
                </c:pt>
                <c:pt idx="4348">
                  <c:v>23.972690918781655</c:v>
                </c:pt>
                <c:pt idx="4349">
                  <c:v>14.418067234571135</c:v>
                </c:pt>
                <c:pt idx="4350">
                  <c:v>26.117690918781665</c:v>
                </c:pt>
                <c:pt idx="4351">
                  <c:v>26.205790918781659</c:v>
                </c:pt>
                <c:pt idx="4352">
                  <c:v>31.208699560368267</c:v>
                </c:pt>
                <c:pt idx="4353">
                  <c:v>23.40483903405249</c:v>
                </c:pt>
                <c:pt idx="4354">
                  <c:v>26.707389034052486</c:v>
                </c:pt>
                <c:pt idx="4355">
                  <c:v>22.187939034052491</c:v>
                </c:pt>
                <c:pt idx="4356">
                  <c:v>19.961539034052482</c:v>
                </c:pt>
                <c:pt idx="4357">
                  <c:v>25.813889034052494</c:v>
                </c:pt>
                <c:pt idx="4358">
                  <c:v>21.901389034052492</c:v>
                </c:pt>
                <c:pt idx="4359">
                  <c:v>16.841804823526168</c:v>
                </c:pt>
                <c:pt idx="4360">
                  <c:v>14.520089034052486</c:v>
                </c:pt>
                <c:pt idx="4361">
                  <c:v>34.294289034052476</c:v>
                </c:pt>
                <c:pt idx="4362">
                  <c:v>20.864699560368273</c:v>
                </c:pt>
                <c:pt idx="4363">
                  <c:v>21.382389034052487</c:v>
                </c:pt>
                <c:pt idx="4364">
                  <c:v>19.58088903405249</c:v>
                </c:pt>
                <c:pt idx="4365">
                  <c:v>26.347339034052492</c:v>
                </c:pt>
                <c:pt idx="4366">
                  <c:v>23.907889034052491</c:v>
                </c:pt>
                <c:pt idx="4367">
                  <c:v>28.241239034052487</c:v>
                </c:pt>
                <c:pt idx="4368">
                  <c:v>23.27983903405249</c:v>
                </c:pt>
                <c:pt idx="4369">
                  <c:v>21.907646928789323</c:v>
                </c:pt>
                <c:pt idx="4370">
                  <c:v>23.239120612999852</c:v>
                </c:pt>
                <c:pt idx="4371">
                  <c:v>32.017383770894583</c:v>
                </c:pt>
                <c:pt idx="4372">
                  <c:v>24.317278507736695</c:v>
                </c:pt>
                <c:pt idx="4373">
                  <c:v>23.599039034052488</c:v>
                </c:pt>
                <c:pt idx="4374">
                  <c:v>17.914439034052485</c:v>
                </c:pt>
                <c:pt idx="4375">
                  <c:v>19.036839034052488</c:v>
                </c:pt>
                <c:pt idx="4376">
                  <c:v>26.454539034052488</c:v>
                </c:pt>
                <c:pt idx="4377">
                  <c:v>14.075589034052491</c:v>
                </c:pt>
                <c:pt idx="4378">
                  <c:v>34.997939034052479</c:v>
                </c:pt>
                <c:pt idx="4379">
                  <c:v>27.451489034052489</c:v>
                </c:pt>
                <c:pt idx="4380">
                  <c:v>29.734439034052492</c:v>
                </c:pt>
                <c:pt idx="4381">
                  <c:v>23.01293903405249</c:v>
                </c:pt>
                <c:pt idx="4382">
                  <c:v>13.957039034052489</c:v>
                </c:pt>
                <c:pt idx="4383">
                  <c:v>24.364865097790879</c:v>
                </c:pt>
                <c:pt idx="4384">
                  <c:v>21.857315097790874</c:v>
                </c:pt>
                <c:pt idx="4385">
                  <c:v>28.092230887264559</c:v>
                </c:pt>
                <c:pt idx="4386">
                  <c:v>11.346065097790873</c:v>
                </c:pt>
                <c:pt idx="4387">
                  <c:v>21.999809834632977</c:v>
                </c:pt>
                <c:pt idx="4388">
                  <c:v>9.471336150422454</c:v>
                </c:pt>
                <c:pt idx="4389">
                  <c:v>13.997215097790873</c:v>
                </c:pt>
                <c:pt idx="4390">
                  <c:v>20.909565097790875</c:v>
                </c:pt>
                <c:pt idx="4391">
                  <c:v>15.639809834632983</c:v>
                </c:pt>
                <c:pt idx="4392">
                  <c:v>27.597065097790878</c:v>
                </c:pt>
                <c:pt idx="4393">
                  <c:v>20.680651939896137</c:v>
                </c:pt>
                <c:pt idx="4394">
                  <c:v>13.048494045159298</c:v>
                </c:pt>
                <c:pt idx="4395">
                  <c:v>17.396215097790876</c:v>
                </c:pt>
                <c:pt idx="4396">
                  <c:v>24.106546676738233</c:v>
                </c:pt>
                <c:pt idx="4397">
                  <c:v>24.836757203054034</c:v>
                </c:pt>
                <c:pt idx="4398">
                  <c:v>25.660165097790877</c:v>
                </c:pt>
                <c:pt idx="4399">
                  <c:v>18.445315097790871</c:v>
                </c:pt>
                <c:pt idx="4400">
                  <c:v>26.398665097790875</c:v>
                </c:pt>
                <c:pt idx="4401">
                  <c:v>11.221265097790871</c:v>
                </c:pt>
                <c:pt idx="4402">
                  <c:v>27.185415097790873</c:v>
                </c:pt>
                <c:pt idx="4403">
                  <c:v>19.338178255685616</c:v>
                </c:pt>
                <c:pt idx="4404">
                  <c:v>18.870765097790876</c:v>
                </c:pt>
                <c:pt idx="4405">
                  <c:v>25.62066509779088</c:v>
                </c:pt>
                <c:pt idx="4406">
                  <c:v>24.394336150422454</c:v>
                </c:pt>
                <c:pt idx="4407">
                  <c:v>11.364015097790874</c:v>
                </c:pt>
                <c:pt idx="4408">
                  <c:v>10.850465097790874</c:v>
                </c:pt>
                <c:pt idx="4409">
                  <c:v>24.961715097790872</c:v>
                </c:pt>
                <c:pt idx="4410">
                  <c:v>22.520915097790876</c:v>
                </c:pt>
                <c:pt idx="4411">
                  <c:v>8.0430729925277156</c:v>
                </c:pt>
                <c:pt idx="4412">
                  <c:v>17.740441413580346</c:v>
                </c:pt>
                <c:pt idx="4413">
                  <c:v>12.662615097790875</c:v>
                </c:pt>
                <c:pt idx="4414">
                  <c:v>17.691865276994079</c:v>
                </c:pt>
                <c:pt idx="4415">
                  <c:v>22.677010013836181</c:v>
                </c:pt>
                <c:pt idx="4416">
                  <c:v>25.672338961204606</c:v>
                </c:pt>
                <c:pt idx="4417">
                  <c:v>27.120560013836183</c:v>
                </c:pt>
                <c:pt idx="4418">
                  <c:v>20.647910013836182</c:v>
                </c:pt>
                <c:pt idx="4419">
                  <c:v>30.952110013836176</c:v>
                </c:pt>
                <c:pt idx="4420">
                  <c:v>26.10741001383618</c:v>
                </c:pt>
                <c:pt idx="4421">
                  <c:v>9.9046600138361747</c:v>
                </c:pt>
                <c:pt idx="4422">
                  <c:v>15.49776001383618</c:v>
                </c:pt>
                <c:pt idx="4423">
                  <c:v>31.340210013836177</c:v>
                </c:pt>
                <c:pt idx="4424">
                  <c:v>27.02491001383618</c:v>
                </c:pt>
                <c:pt idx="4425">
                  <c:v>14.651865276994073</c:v>
                </c:pt>
                <c:pt idx="4426">
                  <c:v>13.316760013836177</c:v>
                </c:pt>
                <c:pt idx="4427">
                  <c:v>21.968233698046699</c:v>
                </c:pt>
                <c:pt idx="4428">
                  <c:v>19.544865276994077</c:v>
                </c:pt>
                <c:pt idx="4429">
                  <c:v>24.621460013836185</c:v>
                </c:pt>
                <c:pt idx="4430">
                  <c:v>18.937710013836178</c:v>
                </c:pt>
                <c:pt idx="4431">
                  <c:v>25.652286329625653</c:v>
                </c:pt>
                <c:pt idx="4432">
                  <c:v>17.486707382257226</c:v>
                </c:pt>
                <c:pt idx="4433">
                  <c:v>27.191260013836182</c:v>
                </c:pt>
                <c:pt idx="4434">
                  <c:v>21.396110013836182</c:v>
                </c:pt>
                <c:pt idx="4435">
                  <c:v>22.008338961204601</c:v>
                </c:pt>
                <c:pt idx="4436">
                  <c:v>11.88949685594145</c:v>
                </c:pt>
                <c:pt idx="4437">
                  <c:v>27.305812645415124</c:v>
                </c:pt>
                <c:pt idx="4438">
                  <c:v>22.250710013836176</c:v>
                </c:pt>
                <c:pt idx="4439">
                  <c:v>12.692496855941446</c:v>
                </c:pt>
                <c:pt idx="4440">
                  <c:v>29.145360013836182</c:v>
                </c:pt>
                <c:pt idx="4441">
                  <c:v>30.87891001383618</c:v>
                </c:pt>
                <c:pt idx="4442">
                  <c:v>32.571977854964594</c:v>
                </c:pt>
                <c:pt idx="4443">
                  <c:v>48.378796276017241</c:v>
                </c:pt>
                <c:pt idx="4444">
                  <c:v>27.665398907596185</c:v>
                </c:pt>
                <c:pt idx="4445">
                  <c:v>16.112504170754082</c:v>
                </c:pt>
                <c:pt idx="4446">
                  <c:v>28.370046276017227</c:v>
                </c:pt>
                <c:pt idx="4447">
                  <c:v>28.210451539175128</c:v>
                </c:pt>
                <c:pt idx="4448">
                  <c:v>32.787662065490913</c:v>
                </c:pt>
                <c:pt idx="4449">
                  <c:v>28.123996276017234</c:v>
                </c:pt>
                <c:pt idx="4450">
                  <c:v>26.17750417075408</c:v>
                </c:pt>
                <c:pt idx="4451">
                  <c:v>34.99469627601723</c:v>
                </c:pt>
                <c:pt idx="4452">
                  <c:v>24.846546276017229</c:v>
                </c:pt>
                <c:pt idx="4453">
                  <c:v>29.363346276017229</c:v>
                </c:pt>
                <c:pt idx="4454">
                  <c:v>23.83555680233302</c:v>
                </c:pt>
                <c:pt idx="4455">
                  <c:v>30.165293644438286</c:v>
                </c:pt>
                <c:pt idx="4456">
                  <c:v>32.388188381280386</c:v>
                </c:pt>
                <c:pt idx="4457">
                  <c:v>13.468083118122498</c:v>
                </c:pt>
                <c:pt idx="4458">
                  <c:v>37.036556802333031</c:v>
                </c:pt>
                <c:pt idx="4459">
                  <c:v>44.301346276017227</c:v>
                </c:pt>
                <c:pt idx="4460">
                  <c:v>25.724504170754077</c:v>
                </c:pt>
                <c:pt idx="4461">
                  <c:v>43.494135749701456</c:v>
                </c:pt>
                <c:pt idx="4462">
                  <c:v>43.132396276017232</c:v>
                </c:pt>
                <c:pt idx="4463">
                  <c:v>27.097746276017226</c:v>
                </c:pt>
                <c:pt idx="4464">
                  <c:v>32.739396276017231</c:v>
                </c:pt>
                <c:pt idx="4465">
                  <c:v>32.224096276017235</c:v>
                </c:pt>
                <c:pt idx="4466">
                  <c:v>24.310796276017232</c:v>
                </c:pt>
                <c:pt idx="4467">
                  <c:v>29.80869627601723</c:v>
                </c:pt>
                <c:pt idx="4468">
                  <c:v>20.441896276017232</c:v>
                </c:pt>
                <c:pt idx="4469">
                  <c:v>17.17429364443829</c:v>
                </c:pt>
                <c:pt idx="4470">
                  <c:v>23.627346276017228</c:v>
                </c:pt>
                <c:pt idx="4471">
                  <c:v>37.225596276017242</c:v>
                </c:pt>
                <c:pt idx="4472">
                  <c:v>21.48845153917512</c:v>
                </c:pt>
                <c:pt idx="4473">
                  <c:v>39.957079001449088</c:v>
                </c:pt>
                <c:pt idx="4474">
                  <c:v>39.609629001449093</c:v>
                </c:pt>
                <c:pt idx="4475">
                  <c:v>23.792029001449091</c:v>
                </c:pt>
                <c:pt idx="4476">
                  <c:v>27.904560580396467</c:v>
                </c:pt>
                <c:pt idx="4477">
                  <c:v>21.620244790922783</c:v>
                </c:pt>
                <c:pt idx="4478">
                  <c:v>33.829981633028048</c:v>
                </c:pt>
                <c:pt idx="4479">
                  <c:v>26.149529001449093</c:v>
                </c:pt>
                <c:pt idx="4480">
                  <c:v>44.456579001449086</c:v>
                </c:pt>
                <c:pt idx="4481">
                  <c:v>38.526729001449098</c:v>
                </c:pt>
                <c:pt idx="4482">
                  <c:v>26.992244790922779</c:v>
                </c:pt>
                <c:pt idx="4483">
                  <c:v>43.029179001449101</c:v>
                </c:pt>
                <c:pt idx="4484">
                  <c:v>36.267029001449096</c:v>
                </c:pt>
                <c:pt idx="4485">
                  <c:v>36.475279001449096</c:v>
                </c:pt>
                <c:pt idx="4486">
                  <c:v>47.236429001449096</c:v>
                </c:pt>
                <c:pt idx="4487">
                  <c:v>44.337979001449092</c:v>
                </c:pt>
                <c:pt idx="4488">
                  <c:v>46.051279001449089</c:v>
                </c:pt>
                <c:pt idx="4489">
                  <c:v>30.135823738291204</c:v>
                </c:pt>
                <c:pt idx="4490">
                  <c:v>24.833879001449098</c:v>
                </c:pt>
                <c:pt idx="4491">
                  <c:v>33.875229001449092</c:v>
                </c:pt>
                <c:pt idx="4492">
                  <c:v>32.894129001449095</c:v>
                </c:pt>
                <c:pt idx="4493">
                  <c:v>36.577665843554357</c:v>
                </c:pt>
                <c:pt idx="4494">
                  <c:v>22.694079001449097</c:v>
                </c:pt>
                <c:pt idx="4495">
                  <c:v>42.598929001449093</c:v>
                </c:pt>
                <c:pt idx="4496">
                  <c:v>41.387244790922772</c:v>
                </c:pt>
                <c:pt idx="4497">
                  <c:v>36.868029001449095</c:v>
                </c:pt>
                <c:pt idx="4498">
                  <c:v>20.981579001449095</c:v>
                </c:pt>
                <c:pt idx="4499">
                  <c:v>43.211779001449095</c:v>
                </c:pt>
                <c:pt idx="4500">
                  <c:v>36.932729001449097</c:v>
                </c:pt>
                <c:pt idx="4501">
                  <c:v>36.603279001449096</c:v>
                </c:pt>
                <c:pt idx="4502">
                  <c:v>23.52161321197541</c:v>
                </c:pt>
                <c:pt idx="4503">
                  <c:v>44.185328394550517</c:v>
                </c:pt>
                <c:pt idx="4504">
                  <c:v>41.794865236655774</c:v>
                </c:pt>
                <c:pt idx="4505">
                  <c:v>28.391928394550504</c:v>
                </c:pt>
                <c:pt idx="4506">
                  <c:v>25.473023131392605</c:v>
                </c:pt>
                <c:pt idx="4507">
                  <c:v>36.117878394550502</c:v>
                </c:pt>
                <c:pt idx="4508">
                  <c:v>41.553128394550512</c:v>
                </c:pt>
                <c:pt idx="4509">
                  <c:v>48.773478394550516</c:v>
                </c:pt>
                <c:pt idx="4510">
                  <c:v>31.135812605076818</c:v>
                </c:pt>
                <c:pt idx="4511">
                  <c:v>26.902078394550504</c:v>
                </c:pt>
                <c:pt idx="4512">
                  <c:v>46.902128394550509</c:v>
                </c:pt>
                <c:pt idx="4513">
                  <c:v>45.801828394550505</c:v>
                </c:pt>
                <c:pt idx="4514">
                  <c:v>36.661654710339981</c:v>
                </c:pt>
                <c:pt idx="4515">
                  <c:v>40.913917868234705</c:v>
                </c:pt>
                <c:pt idx="4516">
                  <c:v>37.707338920866299</c:v>
                </c:pt>
                <c:pt idx="4517">
                  <c:v>35.490278394550508</c:v>
                </c:pt>
                <c:pt idx="4518">
                  <c:v>39.007917868234706</c:v>
                </c:pt>
                <c:pt idx="4519">
                  <c:v>25.763338920866289</c:v>
                </c:pt>
                <c:pt idx="4520">
                  <c:v>39.467578394550507</c:v>
                </c:pt>
                <c:pt idx="4521">
                  <c:v>33.846378394550506</c:v>
                </c:pt>
                <c:pt idx="4522">
                  <c:v>28.654028394550505</c:v>
                </c:pt>
                <c:pt idx="4523">
                  <c:v>38.305378394550516</c:v>
                </c:pt>
                <c:pt idx="4524">
                  <c:v>38.675578394550513</c:v>
                </c:pt>
                <c:pt idx="4525">
                  <c:v>53.283178394550518</c:v>
                </c:pt>
                <c:pt idx="4526">
                  <c:v>39.740378394550518</c:v>
                </c:pt>
                <c:pt idx="4527">
                  <c:v>33.483378394550513</c:v>
                </c:pt>
                <c:pt idx="4528">
                  <c:v>33.539178394550518</c:v>
                </c:pt>
                <c:pt idx="4529">
                  <c:v>36.855181026129458</c:v>
                </c:pt>
                <c:pt idx="4530">
                  <c:v>33.5448283945505</c:v>
                </c:pt>
                <c:pt idx="4531">
                  <c:v>45.295078394550515</c:v>
                </c:pt>
                <c:pt idx="4532">
                  <c:v>30.686728394550503</c:v>
                </c:pt>
                <c:pt idx="4533">
                  <c:v>40.538444184024186</c:v>
                </c:pt>
                <c:pt idx="4534">
                  <c:v>39.011083058445088</c:v>
                </c:pt>
                <c:pt idx="4535">
                  <c:v>22.313833058445105</c:v>
                </c:pt>
                <c:pt idx="4536">
                  <c:v>28.520483058445102</c:v>
                </c:pt>
                <c:pt idx="4537">
                  <c:v>31.965917268971417</c:v>
                </c:pt>
                <c:pt idx="4538">
                  <c:v>35.313883058445086</c:v>
                </c:pt>
                <c:pt idx="4539">
                  <c:v>29.328683058445097</c:v>
                </c:pt>
                <c:pt idx="4540">
                  <c:v>36.1798830584451</c:v>
                </c:pt>
                <c:pt idx="4541">
                  <c:v>38.754183058445093</c:v>
                </c:pt>
                <c:pt idx="4542">
                  <c:v>27.761483058445098</c:v>
                </c:pt>
                <c:pt idx="4543">
                  <c:v>41.007633058445101</c:v>
                </c:pt>
                <c:pt idx="4544">
                  <c:v>33.718783058445105</c:v>
                </c:pt>
                <c:pt idx="4545">
                  <c:v>37.522759374234582</c:v>
                </c:pt>
                <c:pt idx="4546">
                  <c:v>30.814983058445105</c:v>
                </c:pt>
                <c:pt idx="4547">
                  <c:v>47.217533058445106</c:v>
                </c:pt>
                <c:pt idx="4548">
                  <c:v>40.780183058445104</c:v>
                </c:pt>
                <c:pt idx="4549">
                  <c:v>46.15081200581352</c:v>
                </c:pt>
                <c:pt idx="4550">
                  <c:v>33.53168305844509</c:v>
                </c:pt>
                <c:pt idx="4551">
                  <c:v>38.379133058445099</c:v>
                </c:pt>
                <c:pt idx="4552">
                  <c:v>31.211383058445101</c:v>
                </c:pt>
                <c:pt idx="4553">
                  <c:v>43.513127795287197</c:v>
                </c:pt>
                <c:pt idx="4554">
                  <c:v>38.708443584760893</c:v>
                </c:pt>
                <c:pt idx="4555">
                  <c:v>33.95902253212931</c:v>
                </c:pt>
                <c:pt idx="4556">
                  <c:v>52.174183058445102</c:v>
                </c:pt>
                <c:pt idx="4557">
                  <c:v>25.716864637392479</c:v>
                </c:pt>
                <c:pt idx="4558">
                  <c:v>31.548833058445098</c:v>
                </c:pt>
                <c:pt idx="4559">
                  <c:v>34.687443584760885</c:v>
                </c:pt>
                <c:pt idx="4560">
                  <c:v>40.370133058445099</c:v>
                </c:pt>
                <c:pt idx="4561">
                  <c:v>36.673783058445096</c:v>
                </c:pt>
                <c:pt idx="4562">
                  <c:v>42.659601479497724</c:v>
                </c:pt>
                <c:pt idx="4563">
                  <c:v>39.477338321603</c:v>
                </c:pt>
                <c:pt idx="4564">
                  <c:v>30.812089315162279</c:v>
                </c:pt>
                <c:pt idx="4565">
                  <c:v>47.20568668358333</c:v>
                </c:pt>
                <c:pt idx="4566">
                  <c:v>32.69538668358333</c:v>
                </c:pt>
                <c:pt idx="4567">
                  <c:v>34.976826157267517</c:v>
                </c:pt>
                <c:pt idx="4568">
                  <c:v>38.983194578320159</c:v>
                </c:pt>
                <c:pt idx="4569">
                  <c:v>34.029636683583334</c:v>
                </c:pt>
                <c:pt idx="4570">
                  <c:v>25.434336683583325</c:v>
                </c:pt>
                <c:pt idx="4571">
                  <c:v>45.204686683583319</c:v>
                </c:pt>
                <c:pt idx="4572">
                  <c:v>39.119720894109655</c:v>
                </c:pt>
                <c:pt idx="4573">
                  <c:v>42.410236683583328</c:v>
                </c:pt>
                <c:pt idx="4574">
                  <c:v>35.201886683583318</c:v>
                </c:pt>
                <c:pt idx="4575">
                  <c:v>37.629836683583328</c:v>
                </c:pt>
                <c:pt idx="4576">
                  <c:v>30.016286683583324</c:v>
                </c:pt>
                <c:pt idx="4577">
                  <c:v>45.767486683583321</c:v>
                </c:pt>
                <c:pt idx="4578">
                  <c:v>36.882736683583325</c:v>
                </c:pt>
                <c:pt idx="4579">
                  <c:v>37.459436683583327</c:v>
                </c:pt>
                <c:pt idx="4580">
                  <c:v>39.185736683583329</c:v>
                </c:pt>
                <c:pt idx="4581">
                  <c:v>27.905984052004385</c:v>
                </c:pt>
                <c:pt idx="4582">
                  <c:v>37.084186683583319</c:v>
                </c:pt>
                <c:pt idx="4583">
                  <c:v>34.999299841478063</c:v>
                </c:pt>
                <c:pt idx="4584">
                  <c:v>24.821586683583323</c:v>
                </c:pt>
                <c:pt idx="4585">
                  <c:v>29.553236683583325</c:v>
                </c:pt>
                <c:pt idx="4586">
                  <c:v>20.769536683583322</c:v>
                </c:pt>
                <c:pt idx="4587">
                  <c:v>45.570186683583323</c:v>
                </c:pt>
                <c:pt idx="4588">
                  <c:v>35.084286683583315</c:v>
                </c:pt>
                <c:pt idx="4589">
                  <c:v>33.645886683583321</c:v>
                </c:pt>
                <c:pt idx="4590">
                  <c:v>40.378986683583328</c:v>
                </c:pt>
                <c:pt idx="4591">
                  <c:v>22.899586683583323</c:v>
                </c:pt>
                <c:pt idx="4592">
                  <c:v>42.134036683583325</c:v>
                </c:pt>
                <c:pt idx="4593">
                  <c:v>40.644486683583317</c:v>
                </c:pt>
                <c:pt idx="4594">
                  <c:v>30.531457736214914</c:v>
                </c:pt>
                <c:pt idx="4595">
                  <c:v>33.696065979886981</c:v>
                </c:pt>
                <c:pt idx="4596">
                  <c:v>36.290605453571182</c:v>
                </c:pt>
                <c:pt idx="4597">
                  <c:v>33.33741597988697</c:v>
                </c:pt>
                <c:pt idx="4598">
                  <c:v>29.74121597988697</c:v>
                </c:pt>
                <c:pt idx="4599">
                  <c:v>24.097289664097502</c:v>
                </c:pt>
                <c:pt idx="4600">
                  <c:v>34.484665979886955</c:v>
                </c:pt>
                <c:pt idx="4601">
                  <c:v>27.233615979886974</c:v>
                </c:pt>
                <c:pt idx="4602">
                  <c:v>41.649865979886975</c:v>
                </c:pt>
                <c:pt idx="4603">
                  <c:v>31.451565979886976</c:v>
                </c:pt>
                <c:pt idx="4604">
                  <c:v>26.846079137781707</c:v>
                </c:pt>
                <c:pt idx="4605">
                  <c:v>35.305515979886977</c:v>
                </c:pt>
                <c:pt idx="4606">
                  <c:v>22.333079137781709</c:v>
                </c:pt>
                <c:pt idx="4607">
                  <c:v>30.649868611465923</c:v>
                </c:pt>
                <c:pt idx="4608">
                  <c:v>26.415763348308026</c:v>
                </c:pt>
                <c:pt idx="4609">
                  <c:v>33.729552821992243</c:v>
                </c:pt>
                <c:pt idx="4610">
                  <c:v>28.957015979886975</c:v>
                </c:pt>
                <c:pt idx="4611">
                  <c:v>36.869710716729088</c:v>
                </c:pt>
                <c:pt idx="4612">
                  <c:v>41.565915979886974</c:v>
                </c:pt>
                <c:pt idx="4613">
                  <c:v>40.150605453571174</c:v>
                </c:pt>
                <c:pt idx="4614">
                  <c:v>26.980184400939603</c:v>
                </c:pt>
                <c:pt idx="4615">
                  <c:v>31.855973874623817</c:v>
                </c:pt>
                <c:pt idx="4616">
                  <c:v>31.428131769360654</c:v>
                </c:pt>
                <c:pt idx="4617">
                  <c:v>38.335615979886967</c:v>
                </c:pt>
                <c:pt idx="4618">
                  <c:v>35.234415979886982</c:v>
                </c:pt>
                <c:pt idx="4619">
                  <c:v>39.91791597988697</c:v>
                </c:pt>
                <c:pt idx="4620">
                  <c:v>34.864065979886966</c:v>
                </c:pt>
                <c:pt idx="4621">
                  <c:v>39.348865979886966</c:v>
                </c:pt>
                <c:pt idx="4622">
                  <c:v>31.647815979886978</c:v>
                </c:pt>
                <c:pt idx="4623">
                  <c:v>25.622665979886971</c:v>
                </c:pt>
                <c:pt idx="4624">
                  <c:v>36.851515979886962</c:v>
                </c:pt>
                <c:pt idx="4625">
                  <c:v>44.883237032518551</c:v>
                </c:pt>
                <c:pt idx="4626">
                  <c:v>24.184181643548385</c:v>
                </c:pt>
                <c:pt idx="4627">
                  <c:v>31.311931643548391</c:v>
                </c:pt>
                <c:pt idx="4628">
                  <c:v>34.136531643548388</c:v>
                </c:pt>
                <c:pt idx="4629">
                  <c:v>31.27553164354838</c:v>
                </c:pt>
                <c:pt idx="4630">
                  <c:v>26.683281643548383</c:v>
                </c:pt>
                <c:pt idx="4631">
                  <c:v>27.800831643548385</c:v>
                </c:pt>
                <c:pt idx="4632">
                  <c:v>32.088757959337855</c:v>
                </c:pt>
                <c:pt idx="4633">
                  <c:v>31.080547433022065</c:v>
                </c:pt>
                <c:pt idx="4634">
                  <c:v>23.037705327758914</c:v>
                </c:pt>
                <c:pt idx="4635">
                  <c:v>34.89358164354838</c:v>
                </c:pt>
                <c:pt idx="4636">
                  <c:v>29.74878164354838</c:v>
                </c:pt>
                <c:pt idx="4637">
                  <c:v>26.063231643548381</c:v>
                </c:pt>
                <c:pt idx="4638">
                  <c:v>33.292731643548393</c:v>
                </c:pt>
                <c:pt idx="4639">
                  <c:v>40.242931643548388</c:v>
                </c:pt>
                <c:pt idx="4640">
                  <c:v>26.252581643548382</c:v>
                </c:pt>
                <c:pt idx="4641">
                  <c:v>39.299810590916813</c:v>
                </c:pt>
                <c:pt idx="4642">
                  <c:v>16.903031643548385</c:v>
                </c:pt>
                <c:pt idx="4643">
                  <c:v>34.166431643548385</c:v>
                </c:pt>
                <c:pt idx="4644">
                  <c:v>25.060731643548383</c:v>
                </c:pt>
                <c:pt idx="4645">
                  <c:v>19.395331643548381</c:v>
                </c:pt>
                <c:pt idx="4646">
                  <c:v>36.088981643548372</c:v>
                </c:pt>
                <c:pt idx="4647">
                  <c:v>29.185281643548386</c:v>
                </c:pt>
                <c:pt idx="4648">
                  <c:v>32.163231643548386</c:v>
                </c:pt>
                <c:pt idx="4649">
                  <c:v>20.384731643548381</c:v>
                </c:pt>
                <c:pt idx="4650">
                  <c:v>29.669336906706274</c:v>
                </c:pt>
                <c:pt idx="4651">
                  <c:v>32.032081643548374</c:v>
                </c:pt>
                <c:pt idx="4652">
                  <c:v>27.668881643548392</c:v>
                </c:pt>
                <c:pt idx="4653">
                  <c:v>25.187781643548384</c:v>
                </c:pt>
                <c:pt idx="4654">
                  <c:v>31.025810590916802</c:v>
                </c:pt>
                <c:pt idx="4655">
                  <c:v>25.173494801443123</c:v>
                </c:pt>
                <c:pt idx="4656">
                  <c:v>30.951874249268865</c:v>
                </c:pt>
                <c:pt idx="4657">
                  <c:v>37.051932144005718</c:v>
                </c:pt>
                <c:pt idx="4658">
                  <c:v>41.379082144005714</c:v>
                </c:pt>
                <c:pt idx="4659">
                  <c:v>30.373032144005702</c:v>
                </c:pt>
                <c:pt idx="4660">
                  <c:v>18.03292688084781</c:v>
                </c:pt>
                <c:pt idx="4661">
                  <c:v>31.694332144005706</c:v>
                </c:pt>
                <c:pt idx="4662">
                  <c:v>26.372182144005706</c:v>
                </c:pt>
                <c:pt idx="4663">
                  <c:v>19.277032144005709</c:v>
                </c:pt>
                <c:pt idx="4664">
                  <c:v>27.912532144005706</c:v>
                </c:pt>
                <c:pt idx="4665">
                  <c:v>30.412032144005703</c:v>
                </c:pt>
                <c:pt idx="4666">
                  <c:v>36.060532144005727</c:v>
                </c:pt>
                <c:pt idx="4667">
                  <c:v>27.065558459795184</c:v>
                </c:pt>
                <c:pt idx="4668">
                  <c:v>34.225332144005733</c:v>
                </c:pt>
                <c:pt idx="4669">
                  <c:v>12.47168214400571</c:v>
                </c:pt>
                <c:pt idx="4670">
                  <c:v>32.072505828216237</c:v>
                </c:pt>
                <c:pt idx="4671">
                  <c:v>40.744432144005721</c:v>
                </c:pt>
                <c:pt idx="4672">
                  <c:v>35.826137407163593</c:v>
                </c:pt>
                <c:pt idx="4673">
                  <c:v>30.609132144005713</c:v>
                </c:pt>
                <c:pt idx="4674">
                  <c:v>24.375032144005704</c:v>
                </c:pt>
                <c:pt idx="4675">
                  <c:v>28.515582144005709</c:v>
                </c:pt>
                <c:pt idx="4676">
                  <c:v>48.474832144005717</c:v>
                </c:pt>
                <c:pt idx="4677">
                  <c:v>29.13803214400571</c:v>
                </c:pt>
                <c:pt idx="4678">
                  <c:v>44.89958214400572</c:v>
                </c:pt>
                <c:pt idx="4679">
                  <c:v>21.463874249268869</c:v>
                </c:pt>
                <c:pt idx="4680">
                  <c:v>25.720926880847809</c:v>
                </c:pt>
                <c:pt idx="4681">
                  <c:v>36.18363214400572</c:v>
                </c:pt>
                <c:pt idx="4682">
                  <c:v>32.426882144005717</c:v>
                </c:pt>
                <c:pt idx="4683">
                  <c:v>20.895347933479385</c:v>
                </c:pt>
                <c:pt idx="4684">
                  <c:v>27.317190038742552</c:v>
                </c:pt>
                <c:pt idx="4685">
                  <c:v>16.980453196637285</c:v>
                </c:pt>
                <c:pt idx="4686">
                  <c:v>20.571832144005707</c:v>
                </c:pt>
                <c:pt idx="4687">
                  <c:v>20.405330392465864</c:v>
                </c:pt>
                <c:pt idx="4688">
                  <c:v>26.929940918781657</c:v>
                </c:pt>
                <c:pt idx="4689">
                  <c:v>24.413640918781656</c:v>
                </c:pt>
                <c:pt idx="4690">
                  <c:v>29.848040918781653</c:v>
                </c:pt>
                <c:pt idx="4691">
                  <c:v>24.932340918781659</c:v>
                </c:pt>
                <c:pt idx="4692">
                  <c:v>16.987940918781657</c:v>
                </c:pt>
                <c:pt idx="4693">
                  <c:v>27.154790918781664</c:v>
                </c:pt>
                <c:pt idx="4694">
                  <c:v>20.134593550360609</c:v>
                </c:pt>
                <c:pt idx="4695">
                  <c:v>19.982383024044815</c:v>
                </c:pt>
                <c:pt idx="4696">
                  <c:v>28.238390918781658</c:v>
                </c:pt>
                <c:pt idx="4697">
                  <c:v>21.485383024044811</c:v>
                </c:pt>
                <c:pt idx="4698">
                  <c:v>16.886190918781658</c:v>
                </c:pt>
                <c:pt idx="4699">
                  <c:v>36.062909339834299</c:v>
                </c:pt>
                <c:pt idx="4700">
                  <c:v>25.80204091878166</c:v>
                </c:pt>
                <c:pt idx="4701">
                  <c:v>27.31079091878166</c:v>
                </c:pt>
                <c:pt idx="4702">
                  <c:v>25.192383024044826</c:v>
                </c:pt>
                <c:pt idx="4703">
                  <c:v>25.126690918781662</c:v>
                </c:pt>
                <c:pt idx="4704">
                  <c:v>23.025698813518503</c:v>
                </c:pt>
                <c:pt idx="4705">
                  <c:v>24.015190918781663</c:v>
                </c:pt>
                <c:pt idx="4706">
                  <c:v>24.794190918781659</c:v>
                </c:pt>
                <c:pt idx="4707">
                  <c:v>19.087740918781655</c:v>
                </c:pt>
                <c:pt idx="4708">
                  <c:v>14.954490918781666</c:v>
                </c:pt>
                <c:pt idx="4709">
                  <c:v>25.198240918781661</c:v>
                </c:pt>
                <c:pt idx="4710">
                  <c:v>30.820890918781661</c:v>
                </c:pt>
                <c:pt idx="4711">
                  <c:v>12.505804076676398</c:v>
                </c:pt>
                <c:pt idx="4712">
                  <c:v>20.81434091878166</c:v>
                </c:pt>
                <c:pt idx="4713">
                  <c:v>39.34994091878167</c:v>
                </c:pt>
                <c:pt idx="4714">
                  <c:v>12.811488287202716</c:v>
                </c:pt>
                <c:pt idx="4715">
                  <c:v>27.225119866150077</c:v>
                </c:pt>
                <c:pt idx="4716">
                  <c:v>22.114140918781658</c:v>
                </c:pt>
                <c:pt idx="4717">
                  <c:v>18.639589034052491</c:v>
                </c:pt>
                <c:pt idx="4718">
                  <c:v>18.253699560368268</c:v>
                </c:pt>
                <c:pt idx="4719">
                  <c:v>17.783489034052483</c:v>
                </c:pt>
                <c:pt idx="4720">
                  <c:v>22.805225876157746</c:v>
                </c:pt>
                <c:pt idx="4721">
                  <c:v>24.023489034052488</c:v>
                </c:pt>
                <c:pt idx="4722">
                  <c:v>20.653089034052488</c:v>
                </c:pt>
                <c:pt idx="4723">
                  <c:v>19.221039034052488</c:v>
                </c:pt>
                <c:pt idx="4724">
                  <c:v>27.443804823526172</c:v>
                </c:pt>
                <c:pt idx="4725">
                  <c:v>22.784489034052484</c:v>
                </c:pt>
                <c:pt idx="4726">
                  <c:v>19.679989034052493</c:v>
                </c:pt>
                <c:pt idx="4727">
                  <c:v>28.055015349841959</c:v>
                </c:pt>
                <c:pt idx="4728">
                  <c:v>31.664331139315646</c:v>
                </c:pt>
                <c:pt idx="4729">
                  <c:v>23.85201534984196</c:v>
                </c:pt>
                <c:pt idx="4730">
                  <c:v>21.077594297210386</c:v>
                </c:pt>
                <c:pt idx="4731">
                  <c:v>27.632339034052485</c:v>
                </c:pt>
                <c:pt idx="4732">
                  <c:v>15.929015349841963</c:v>
                </c:pt>
                <c:pt idx="4733">
                  <c:v>30.603594297210385</c:v>
                </c:pt>
                <c:pt idx="4734">
                  <c:v>24.045225876157744</c:v>
                </c:pt>
                <c:pt idx="4735">
                  <c:v>12.328015349841959</c:v>
                </c:pt>
                <c:pt idx="4736">
                  <c:v>26.095389034052484</c:v>
                </c:pt>
                <c:pt idx="4737">
                  <c:v>28.429646928789325</c:v>
                </c:pt>
                <c:pt idx="4738">
                  <c:v>30.495278507736696</c:v>
                </c:pt>
                <c:pt idx="4739">
                  <c:v>21.853339034052492</c:v>
                </c:pt>
                <c:pt idx="4740">
                  <c:v>30.162689034052487</c:v>
                </c:pt>
                <c:pt idx="4741">
                  <c:v>21.998689034052489</c:v>
                </c:pt>
                <c:pt idx="4742">
                  <c:v>33.150383770894585</c:v>
                </c:pt>
                <c:pt idx="4743">
                  <c:v>29.297839034052487</c:v>
                </c:pt>
                <c:pt idx="4744">
                  <c:v>21.375039034052488</c:v>
                </c:pt>
                <c:pt idx="4745">
                  <c:v>22.617889034052499</c:v>
                </c:pt>
                <c:pt idx="4746">
                  <c:v>34.518699560368269</c:v>
                </c:pt>
                <c:pt idx="4747">
                  <c:v>11.168339034052487</c:v>
                </c:pt>
                <c:pt idx="4748">
                  <c:v>13.219665097790873</c:v>
                </c:pt>
                <c:pt idx="4749">
                  <c:v>23.945215097790879</c:v>
                </c:pt>
                <c:pt idx="4750">
                  <c:v>9.0304650977908736</c:v>
                </c:pt>
                <c:pt idx="4751">
                  <c:v>22.741215097790878</c:v>
                </c:pt>
                <c:pt idx="4752">
                  <c:v>7.9443887820014023</c:v>
                </c:pt>
                <c:pt idx="4753">
                  <c:v>35.570265097790859</c:v>
                </c:pt>
                <c:pt idx="4754">
                  <c:v>28.247388782001401</c:v>
                </c:pt>
                <c:pt idx="4755">
                  <c:v>22.142365097790879</c:v>
                </c:pt>
                <c:pt idx="4756">
                  <c:v>15.996715097790872</c:v>
                </c:pt>
                <c:pt idx="4757">
                  <c:v>35.543215097790878</c:v>
                </c:pt>
                <c:pt idx="4758">
                  <c:v>11.458965097790875</c:v>
                </c:pt>
                <c:pt idx="4759">
                  <c:v>27.103178255685616</c:v>
                </c:pt>
                <c:pt idx="4760">
                  <c:v>30.107665097790878</c:v>
                </c:pt>
                <c:pt idx="4761">
                  <c:v>21.347757203054034</c:v>
                </c:pt>
                <c:pt idx="4762">
                  <c:v>23.797765097790879</c:v>
                </c:pt>
                <c:pt idx="4763">
                  <c:v>12.896388782001399</c:v>
                </c:pt>
                <c:pt idx="4764">
                  <c:v>27.867178255685612</c:v>
                </c:pt>
                <c:pt idx="4765">
                  <c:v>20.371465097790878</c:v>
                </c:pt>
                <c:pt idx="4766">
                  <c:v>23.833020360948773</c:v>
                </c:pt>
                <c:pt idx="4767">
                  <c:v>26.453415097790874</c:v>
                </c:pt>
                <c:pt idx="4768">
                  <c:v>12.443915097790873</c:v>
                </c:pt>
                <c:pt idx="4769">
                  <c:v>24.303757203054033</c:v>
                </c:pt>
                <c:pt idx="4770">
                  <c:v>29.437388782001406</c:v>
                </c:pt>
                <c:pt idx="4771">
                  <c:v>14.290967729369822</c:v>
                </c:pt>
                <c:pt idx="4772">
                  <c:v>17.702965097790877</c:v>
                </c:pt>
                <c:pt idx="4773">
                  <c:v>29.296178255685611</c:v>
                </c:pt>
                <c:pt idx="4774">
                  <c:v>30.306365097790877</c:v>
                </c:pt>
                <c:pt idx="4775">
                  <c:v>15.513215097790873</c:v>
                </c:pt>
                <c:pt idx="4776">
                  <c:v>17.897815097790879</c:v>
                </c:pt>
                <c:pt idx="4777">
                  <c:v>37.146715097790882</c:v>
                </c:pt>
                <c:pt idx="4778">
                  <c:v>14.622915097790875</c:v>
                </c:pt>
                <c:pt idx="4779">
                  <c:v>23.362233698046701</c:v>
                </c:pt>
                <c:pt idx="4780">
                  <c:v>26.034960013836184</c:v>
                </c:pt>
                <c:pt idx="4781">
                  <c:v>28.823128434888808</c:v>
                </c:pt>
                <c:pt idx="4782">
                  <c:v>34.786181066467755</c:v>
                </c:pt>
                <c:pt idx="4783">
                  <c:v>33.233310013836181</c:v>
                </c:pt>
                <c:pt idx="4784">
                  <c:v>25.381110013836178</c:v>
                </c:pt>
                <c:pt idx="4785">
                  <c:v>39.149760013836172</c:v>
                </c:pt>
                <c:pt idx="4786">
                  <c:v>18.659128434888814</c:v>
                </c:pt>
                <c:pt idx="4787">
                  <c:v>20.401917908573019</c:v>
                </c:pt>
                <c:pt idx="4788">
                  <c:v>30.767410013836177</c:v>
                </c:pt>
                <c:pt idx="4789">
                  <c:v>19.66016001383618</c:v>
                </c:pt>
                <c:pt idx="4790">
                  <c:v>32.296810013836179</c:v>
                </c:pt>
                <c:pt idx="4791">
                  <c:v>15.045970540151965</c:v>
                </c:pt>
                <c:pt idx="4792">
                  <c:v>32.190075803309867</c:v>
                </c:pt>
                <c:pt idx="4793">
                  <c:v>24.16512843488881</c:v>
                </c:pt>
                <c:pt idx="4794">
                  <c:v>31.185707382257224</c:v>
                </c:pt>
                <c:pt idx="4795">
                  <c:v>25.213602119099331</c:v>
                </c:pt>
                <c:pt idx="4796">
                  <c:v>25.519660013836177</c:v>
                </c:pt>
                <c:pt idx="4797">
                  <c:v>24.760496855941433</c:v>
                </c:pt>
                <c:pt idx="4798">
                  <c:v>19.469010013836176</c:v>
                </c:pt>
                <c:pt idx="4799">
                  <c:v>28.586910013836174</c:v>
                </c:pt>
                <c:pt idx="4800">
                  <c:v>30.65376001383618</c:v>
                </c:pt>
                <c:pt idx="4801">
                  <c:v>25.140707382257229</c:v>
                </c:pt>
                <c:pt idx="4802">
                  <c:v>38.34661001383617</c:v>
                </c:pt>
                <c:pt idx="4803">
                  <c:v>18.875410013836177</c:v>
                </c:pt>
                <c:pt idx="4804">
                  <c:v>15.394260013836178</c:v>
                </c:pt>
                <c:pt idx="4805">
                  <c:v>20.708260013836178</c:v>
                </c:pt>
                <c:pt idx="4806">
                  <c:v>27.640760013836182</c:v>
                </c:pt>
                <c:pt idx="4807">
                  <c:v>15.355146276017242</c:v>
                </c:pt>
                <c:pt idx="4808">
                  <c:v>35.179996276017235</c:v>
                </c:pt>
                <c:pt idx="4809">
                  <c:v>27.522346276017227</c:v>
                </c:pt>
                <c:pt idx="4810">
                  <c:v>27.80549627601723</c:v>
                </c:pt>
                <c:pt idx="4811">
                  <c:v>25.498556802333017</c:v>
                </c:pt>
                <c:pt idx="4812">
                  <c:v>20.814346276017233</c:v>
                </c:pt>
                <c:pt idx="4813">
                  <c:v>28.670030486543549</c:v>
                </c:pt>
                <c:pt idx="4814">
                  <c:v>34.181925223385655</c:v>
                </c:pt>
                <c:pt idx="4815">
                  <c:v>29.581646276017224</c:v>
                </c:pt>
                <c:pt idx="4816">
                  <c:v>37.461346276017231</c:v>
                </c:pt>
                <c:pt idx="4817">
                  <c:v>28.493646276017227</c:v>
                </c:pt>
                <c:pt idx="4818">
                  <c:v>35.595996276017232</c:v>
                </c:pt>
                <c:pt idx="4819">
                  <c:v>31.781977854964602</c:v>
                </c:pt>
                <c:pt idx="4820">
                  <c:v>33.147925223385656</c:v>
                </c:pt>
                <c:pt idx="4821">
                  <c:v>21.145346276017229</c:v>
                </c:pt>
                <c:pt idx="4822">
                  <c:v>22.624398907596188</c:v>
                </c:pt>
                <c:pt idx="4823">
                  <c:v>31.215746276017224</c:v>
                </c:pt>
                <c:pt idx="4824">
                  <c:v>47.174556802333029</c:v>
                </c:pt>
                <c:pt idx="4825">
                  <c:v>41.154246276017219</c:v>
                </c:pt>
                <c:pt idx="4826">
                  <c:v>37.61539890759618</c:v>
                </c:pt>
                <c:pt idx="4827">
                  <c:v>25.385846276017226</c:v>
                </c:pt>
                <c:pt idx="4828">
                  <c:v>22.025819960227757</c:v>
                </c:pt>
                <c:pt idx="4829">
                  <c:v>28.951146276017226</c:v>
                </c:pt>
                <c:pt idx="4830">
                  <c:v>9.9397146970698689</c:v>
                </c:pt>
                <c:pt idx="4831">
                  <c:v>31.896872591806716</c:v>
                </c:pt>
                <c:pt idx="4832">
                  <c:v>30.871446276017231</c:v>
                </c:pt>
                <c:pt idx="4833">
                  <c:v>30.12354627601723</c:v>
                </c:pt>
                <c:pt idx="4834">
                  <c:v>35.769241012859339</c:v>
                </c:pt>
                <c:pt idx="4835">
                  <c:v>22.796196276017227</c:v>
                </c:pt>
                <c:pt idx="4836">
                  <c:v>43.633398907596181</c:v>
                </c:pt>
                <c:pt idx="4837">
                  <c:v>16.094767328648818</c:v>
                </c:pt>
                <c:pt idx="4838">
                  <c:v>22.033929001449099</c:v>
                </c:pt>
                <c:pt idx="4839">
                  <c:v>26.037718475133303</c:v>
                </c:pt>
                <c:pt idx="4840">
                  <c:v>38.380402685659604</c:v>
                </c:pt>
                <c:pt idx="4841">
                  <c:v>33.755829001449094</c:v>
                </c:pt>
                <c:pt idx="4842">
                  <c:v>30.554771106712256</c:v>
                </c:pt>
                <c:pt idx="4843">
                  <c:v>35.519579001449095</c:v>
                </c:pt>
                <c:pt idx="4844">
                  <c:v>28.093718475133301</c:v>
                </c:pt>
                <c:pt idx="4845">
                  <c:v>20.533379001449092</c:v>
                </c:pt>
                <c:pt idx="4846">
                  <c:v>33.728665843554367</c:v>
                </c:pt>
                <c:pt idx="4847">
                  <c:v>24.77272900144909</c:v>
                </c:pt>
                <c:pt idx="4848">
                  <c:v>26.256779001449093</c:v>
                </c:pt>
                <c:pt idx="4849">
                  <c:v>33.500244790922785</c:v>
                </c:pt>
                <c:pt idx="4850">
                  <c:v>36.398679001449096</c:v>
                </c:pt>
                <c:pt idx="4851">
                  <c:v>35.978629001449093</c:v>
                </c:pt>
                <c:pt idx="4852">
                  <c:v>32.88842900144909</c:v>
                </c:pt>
                <c:pt idx="4853">
                  <c:v>37.108244790922782</c:v>
                </c:pt>
                <c:pt idx="4854">
                  <c:v>34.690929001449099</c:v>
                </c:pt>
                <c:pt idx="4855">
                  <c:v>34.562929001449099</c:v>
                </c:pt>
                <c:pt idx="4856">
                  <c:v>32.535455317238572</c:v>
                </c:pt>
                <c:pt idx="4857">
                  <c:v>48.275379001449103</c:v>
                </c:pt>
                <c:pt idx="4858">
                  <c:v>33.127179001449093</c:v>
                </c:pt>
                <c:pt idx="4859">
                  <c:v>34.915729001449094</c:v>
                </c:pt>
                <c:pt idx="4860">
                  <c:v>33.639455317238571</c:v>
                </c:pt>
                <c:pt idx="4861">
                  <c:v>27.256402685659623</c:v>
                </c:pt>
                <c:pt idx="4862">
                  <c:v>39.129779001449101</c:v>
                </c:pt>
                <c:pt idx="4863">
                  <c:v>43.395981633028043</c:v>
                </c:pt>
                <c:pt idx="4864">
                  <c:v>43.601029001449092</c:v>
                </c:pt>
                <c:pt idx="4865">
                  <c:v>37.303929001449092</c:v>
                </c:pt>
                <c:pt idx="4866">
                  <c:v>26.703379001449093</c:v>
                </c:pt>
                <c:pt idx="4867">
                  <c:v>23.067402685659623</c:v>
                </c:pt>
                <c:pt idx="4868">
                  <c:v>34.484812605076812</c:v>
                </c:pt>
                <c:pt idx="4869">
                  <c:v>28.954181026129451</c:v>
                </c:pt>
                <c:pt idx="4870">
                  <c:v>43.409828394550502</c:v>
                </c:pt>
                <c:pt idx="4871">
                  <c:v>35.841678394550499</c:v>
                </c:pt>
                <c:pt idx="4872">
                  <c:v>35.193128394550513</c:v>
                </c:pt>
                <c:pt idx="4873">
                  <c:v>44.130278394550508</c:v>
                </c:pt>
                <c:pt idx="4874">
                  <c:v>43.479478394550505</c:v>
                </c:pt>
                <c:pt idx="4875">
                  <c:v>43.537181026129453</c:v>
                </c:pt>
                <c:pt idx="4876">
                  <c:v>35.906328394550513</c:v>
                </c:pt>
                <c:pt idx="4877">
                  <c:v>38.640478394550513</c:v>
                </c:pt>
                <c:pt idx="4878">
                  <c:v>32.678028394550509</c:v>
                </c:pt>
                <c:pt idx="4879">
                  <c:v>35.979917868234715</c:v>
                </c:pt>
                <c:pt idx="4880">
                  <c:v>31.419778394550505</c:v>
                </c:pt>
                <c:pt idx="4881">
                  <c:v>56.434602078761024</c:v>
                </c:pt>
                <c:pt idx="4882">
                  <c:v>39.077444184024181</c:v>
                </c:pt>
                <c:pt idx="4883">
                  <c:v>38.14639155244523</c:v>
                </c:pt>
                <c:pt idx="4884">
                  <c:v>33.777828394550511</c:v>
                </c:pt>
                <c:pt idx="4885">
                  <c:v>35.152181026129462</c:v>
                </c:pt>
                <c:pt idx="4886">
                  <c:v>45.181728394550511</c:v>
                </c:pt>
                <c:pt idx="4887">
                  <c:v>40.608328394550519</c:v>
                </c:pt>
                <c:pt idx="4888">
                  <c:v>42.627728394550509</c:v>
                </c:pt>
                <c:pt idx="4889">
                  <c:v>48.365978394550517</c:v>
                </c:pt>
                <c:pt idx="4890">
                  <c:v>36.750028394550512</c:v>
                </c:pt>
                <c:pt idx="4891">
                  <c:v>36.343378394550506</c:v>
                </c:pt>
                <c:pt idx="4892">
                  <c:v>27.599075762971555</c:v>
                </c:pt>
                <c:pt idx="4893">
                  <c:v>33.795338920866307</c:v>
                </c:pt>
                <c:pt idx="4894">
                  <c:v>47.755078394550509</c:v>
                </c:pt>
                <c:pt idx="4895">
                  <c:v>31.907828394550503</c:v>
                </c:pt>
                <c:pt idx="4896">
                  <c:v>39.866228394550511</c:v>
                </c:pt>
                <c:pt idx="4897">
                  <c:v>24.617181026129455</c:v>
                </c:pt>
                <c:pt idx="4898">
                  <c:v>37.384707341918926</c:v>
                </c:pt>
                <c:pt idx="4899">
                  <c:v>31.549133058445101</c:v>
                </c:pt>
                <c:pt idx="4900">
                  <c:v>34.488333058445107</c:v>
                </c:pt>
                <c:pt idx="4901">
                  <c:v>28.791443584760881</c:v>
                </c:pt>
                <c:pt idx="4902">
                  <c:v>36.548683058445093</c:v>
                </c:pt>
                <c:pt idx="4903">
                  <c:v>40.184633058445094</c:v>
                </c:pt>
                <c:pt idx="4904">
                  <c:v>33.338383058445096</c:v>
                </c:pt>
                <c:pt idx="4905">
                  <c:v>33.815933058445104</c:v>
                </c:pt>
                <c:pt idx="4906">
                  <c:v>46.755933058445109</c:v>
                </c:pt>
                <c:pt idx="4907">
                  <c:v>34.961075163708252</c:v>
                </c:pt>
                <c:pt idx="4908">
                  <c:v>42.596933058445103</c:v>
                </c:pt>
                <c:pt idx="4909">
                  <c:v>30.641864637392477</c:v>
                </c:pt>
                <c:pt idx="4910">
                  <c:v>39.093075163708264</c:v>
                </c:pt>
                <c:pt idx="4911">
                  <c:v>42.148433058445107</c:v>
                </c:pt>
                <c:pt idx="4912">
                  <c:v>24.080333058445099</c:v>
                </c:pt>
                <c:pt idx="4913">
                  <c:v>40.916383058445092</c:v>
                </c:pt>
                <c:pt idx="4914">
                  <c:v>41.35286463739245</c:v>
                </c:pt>
                <c:pt idx="4915">
                  <c:v>32.775083058445105</c:v>
                </c:pt>
                <c:pt idx="4916">
                  <c:v>31.73828569002405</c:v>
                </c:pt>
                <c:pt idx="4917">
                  <c:v>39.95463305844509</c:v>
                </c:pt>
                <c:pt idx="4918">
                  <c:v>20.145233058445104</c:v>
                </c:pt>
                <c:pt idx="4919">
                  <c:v>28.196533058445102</c:v>
                </c:pt>
                <c:pt idx="4920">
                  <c:v>26.858233058445098</c:v>
                </c:pt>
                <c:pt idx="4921">
                  <c:v>29.868283058445098</c:v>
                </c:pt>
                <c:pt idx="4922">
                  <c:v>41.914283058445093</c:v>
                </c:pt>
                <c:pt idx="4923">
                  <c:v>32.527083058445093</c:v>
                </c:pt>
                <c:pt idx="4924">
                  <c:v>42.091133058445102</c:v>
                </c:pt>
                <c:pt idx="4925">
                  <c:v>40.700383058445105</c:v>
                </c:pt>
                <c:pt idx="4926">
                  <c:v>33.231548847918795</c:v>
                </c:pt>
                <c:pt idx="4927">
                  <c:v>46.21854884791879</c:v>
                </c:pt>
                <c:pt idx="4928">
                  <c:v>42.261548847918796</c:v>
                </c:pt>
                <c:pt idx="4929">
                  <c:v>27.159036683583324</c:v>
                </c:pt>
                <c:pt idx="4930">
                  <c:v>26.636136683583324</c:v>
                </c:pt>
                <c:pt idx="4931">
                  <c:v>33.568786683583326</c:v>
                </c:pt>
                <c:pt idx="4932">
                  <c:v>14.887878788846487</c:v>
                </c:pt>
                <c:pt idx="4933">
                  <c:v>35.343436683583327</c:v>
                </c:pt>
                <c:pt idx="4934">
                  <c:v>38.270668262530698</c:v>
                </c:pt>
                <c:pt idx="4935">
                  <c:v>34.83023668358333</c:v>
                </c:pt>
                <c:pt idx="4936">
                  <c:v>40.610386683583322</c:v>
                </c:pt>
                <c:pt idx="4937">
                  <c:v>38.687986683583318</c:v>
                </c:pt>
                <c:pt idx="4938">
                  <c:v>35.67348668358332</c:v>
                </c:pt>
                <c:pt idx="4939">
                  <c:v>38.05918668358332</c:v>
                </c:pt>
                <c:pt idx="4940">
                  <c:v>22.029586683583325</c:v>
                </c:pt>
                <c:pt idx="4941">
                  <c:v>31.027336683583325</c:v>
                </c:pt>
                <c:pt idx="4942">
                  <c:v>38.555536683583334</c:v>
                </c:pt>
                <c:pt idx="4943">
                  <c:v>33.252936683583329</c:v>
                </c:pt>
                <c:pt idx="4944">
                  <c:v>45.464336683583326</c:v>
                </c:pt>
                <c:pt idx="4945">
                  <c:v>34.441436683583319</c:v>
                </c:pt>
                <c:pt idx="4946">
                  <c:v>28.254457736214913</c:v>
                </c:pt>
                <c:pt idx="4947">
                  <c:v>28.192336683583321</c:v>
                </c:pt>
                <c:pt idx="4948">
                  <c:v>23.052786683583321</c:v>
                </c:pt>
                <c:pt idx="4949">
                  <c:v>36.483720894109652</c:v>
                </c:pt>
                <c:pt idx="4950">
                  <c:v>39.141457736214896</c:v>
                </c:pt>
                <c:pt idx="4951">
                  <c:v>25.814668262530702</c:v>
                </c:pt>
                <c:pt idx="4952">
                  <c:v>49.471136683583325</c:v>
                </c:pt>
                <c:pt idx="4953">
                  <c:v>37.434436683583321</c:v>
                </c:pt>
                <c:pt idx="4954">
                  <c:v>40.889786683583317</c:v>
                </c:pt>
                <c:pt idx="4955">
                  <c:v>24.552141946741219</c:v>
                </c:pt>
                <c:pt idx="4956">
                  <c:v>21.356352473057015</c:v>
                </c:pt>
                <c:pt idx="4957">
                  <c:v>35.248286683583324</c:v>
                </c:pt>
                <c:pt idx="4958">
                  <c:v>28.461186683583325</c:v>
                </c:pt>
                <c:pt idx="4959">
                  <c:v>33.904486683583315</c:v>
                </c:pt>
                <c:pt idx="4960">
                  <c:v>29.07786597988698</c:v>
                </c:pt>
                <c:pt idx="4961">
                  <c:v>32.051515979886972</c:v>
                </c:pt>
                <c:pt idx="4962">
                  <c:v>40.85476597988697</c:v>
                </c:pt>
                <c:pt idx="4963">
                  <c:v>27.067815979886976</c:v>
                </c:pt>
                <c:pt idx="4964">
                  <c:v>29.65050019041329</c:v>
                </c:pt>
                <c:pt idx="4965">
                  <c:v>18.905865979886975</c:v>
                </c:pt>
                <c:pt idx="4966">
                  <c:v>34.702265979886981</c:v>
                </c:pt>
                <c:pt idx="4967">
                  <c:v>34.678815979886984</c:v>
                </c:pt>
                <c:pt idx="4968">
                  <c:v>37.36086597988696</c:v>
                </c:pt>
                <c:pt idx="4969">
                  <c:v>39.338465979886976</c:v>
                </c:pt>
                <c:pt idx="4970">
                  <c:v>33.923973874623812</c:v>
                </c:pt>
                <c:pt idx="4971">
                  <c:v>35.724065979886973</c:v>
                </c:pt>
                <c:pt idx="4972">
                  <c:v>33.030315979886979</c:v>
                </c:pt>
                <c:pt idx="4973">
                  <c:v>31.517237032518548</c:v>
                </c:pt>
                <c:pt idx="4974">
                  <c:v>27.487165979886974</c:v>
                </c:pt>
                <c:pt idx="4975">
                  <c:v>37.206465979886971</c:v>
                </c:pt>
                <c:pt idx="4976">
                  <c:v>29.711815979886975</c:v>
                </c:pt>
                <c:pt idx="4977">
                  <c:v>32.587289664097483</c:v>
                </c:pt>
                <c:pt idx="4978">
                  <c:v>31.638815979886978</c:v>
                </c:pt>
                <c:pt idx="4979">
                  <c:v>25.830915979886978</c:v>
                </c:pt>
                <c:pt idx="4980">
                  <c:v>44.465465979886972</c:v>
                </c:pt>
                <c:pt idx="4981">
                  <c:v>39.391447558834336</c:v>
                </c:pt>
                <c:pt idx="4982">
                  <c:v>40.689665979886975</c:v>
                </c:pt>
                <c:pt idx="4983">
                  <c:v>34.756165979886973</c:v>
                </c:pt>
                <c:pt idx="4984">
                  <c:v>26.415415979886973</c:v>
                </c:pt>
                <c:pt idx="4985">
                  <c:v>39.174165979886972</c:v>
                </c:pt>
                <c:pt idx="4986">
                  <c:v>25.224265979886976</c:v>
                </c:pt>
                <c:pt idx="4987">
                  <c:v>37.502342295676442</c:v>
                </c:pt>
                <c:pt idx="4988">
                  <c:v>22.957868611465923</c:v>
                </c:pt>
                <c:pt idx="4989">
                  <c:v>19.346265979886976</c:v>
                </c:pt>
                <c:pt idx="4990">
                  <c:v>41.496965979886973</c:v>
                </c:pt>
                <c:pt idx="4991">
                  <c:v>25.462231643548378</c:v>
                </c:pt>
                <c:pt idx="4992">
                  <c:v>16.401705327758911</c:v>
                </c:pt>
                <c:pt idx="4993">
                  <c:v>22.61283164354839</c:v>
                </c:pt>
                <c:pt idx="4994">
                  <c:v>27.056681643548387</c:v>
                </c:pt>
                <c:pt idx="4995">
                  <c:v>24.349179011969436</c:v>
                </c:pt>
                <c:pt idx="4996">
                  <c:v>33.842031643548374</c:v>
                </c:pt>
                <c:pt idx="4997">
                  <c:v>23.546600064601016</c:v>
                </c:pt>
                <c:pt idx="4998">
                  <c:v>21.619381643548387</c:v>
                </c:pt>
                <c:pt idx="4999">
                  <c:v>12.835581643548386</c:v>
                </c:pt>
                <c:pt idx="5000">
                  <c:v>29.710600064601017</c:v>
                </c:pt>
                <c:pt idx="5001">
                  <c:v>43.866179011969436</c:v>
                </c:pt>
                <c:pt idx="5002">
                  <c:v>48.764031643548378</c:v>
                </c:pt>
                <c:pt idx="5003">
                  <c:v>39.677181643548373</c:v>
                </c:pt>
                <c:pt idx="5004">
                  <c:v>39.193600064601014</c:v>
                </c:pt>
                <c:pt idx="5005">
                  <c:v>25.716031643548387</c:v>
                </c:pt>
                <c:pt idx="5006">
                  <c:v>27.973981643548385</c:v>
                </c:pt>
                <c:pt idx="5007">
                  <c:v>42.025481643548382</c:v>
                </c:pt>
                <c:pt idx="5008">
                  <c:v>43.012681643548369</c:v>
                </c:pt>
                <c:pt idx="5009">
                  <c:v>36.89143164354838</c:v>
                </c:pt>
                <c:pt idx="5010">
                  <c:v>29.214731643548383</c:v>
                </c:pt>
                <c:pt idx="5011">
                  <c:v>25.107600064601019</c:v>
                </c:pt>
                <c:pt idx="5012">
                  <c:v>20.191231643548385</c:v>
                </c:pt>
                <c:pt idx="5013">
                  <c:v>24.342600064601012</c:v>
                </c:pt>
                <c:pt idx="5014">
                  <c:v>26.073915854074706</c:v>
                </c:pt>
                <c:pt idx="5015">
                  <c:v>22.11968164354839</c:v>
                </c:pt>
                <c:pt idx="5016">
                  <c:v>36.973831643548372</c:v>
                </c:pt>
                <c:pt idx="5017">
                  <c:v>28.648757959337853</c:v>
                </c:pt>
                <c:pt idx="5018">
                  <c:v>28.135705327758917</c:v>
                </c:pt>
                <c:pt idx="5019">
                  <c:v>20.46508164354838</c:v>
                </c:pt>
                <c:pt idx="5020">
                  <c:v>27.686600064601016</c:v>
                </c:pt>
                <c:pt idx="5021">
                  <c:v>35.313232144005717</c:v>
                </c:pt>
                <c:pt idx="5022">
                  <c:v>32.410282144005713</c:v>
                </c:pt>
                <c:pt idx="5023">
                  <c:v>32.748632144005725</c:v>
                </c:pt>
                <c:pt idx="5024">
                  <c:v>30.881882144005708</c:v>
                </c:pt>
                <c:pt idx="5025">
                  <c:v>24.608874249268865</c:v>
                </c:pt>
                <c:pt idx="5026">
                  <c:v>43.241132144005725</c:v>
                </c:pt>
                <c:pt idx="5027">
                  <c:v>39.180663722953071</c:v>
                </c:pt>
                <c:pt idx="5028">
                  <c:v>43.331832144005716</c:v>
                </c:pt>
                <c:pt idx="5029">
                  <c:v>33.282432144005725</c:v>
                </c:pt>
                <c:pt idx="5030">
                  <c:v>34.552332144005725</c:v>
                </c:pt>
                <c:pt idx="5031">
                  <c:v>30.329482144005709</c:v>
                </c:pt>
                <c:pt idx="5032">
                  <c:v>37.13418214400572</c:v>
                </c:pt>
                <c:pt idx="5033">
                  <c:v>30.651332144005707</c:v>
                </c:pt>
                <c:pt idx="5034">
                  <c:v>22.973084775584656</c:v>
                </c:pt>
                <c:pt idx="5035">
                  <c:v>26.778505828216236</c:v>
                </c:pt>
                <c:pt idx="5036">
                  <c:v>31.097242670321492</c:v>
                </c:pt>
                <c:pt idx="5037">
                  <c:v>22.62038214400571</c:v>
                </c:pt>
                <c:pt idx="5038">
                  <c:v>37.783282144005717</c:v>
                </c:pt>
                <c:pt idx="5039">
                  <c:v>32.567932144005724</c:v>
                </c:pt>
                <c:pt idx="5040">
                  <c:v>24.673632144005705</c:v>
                </c:pt>
                <c:pt idx="5041">
                  <c:v>16.157242670321491</c:v>
                </c:pt>
                <c:pt idx="5042">
                  <c:v>27.483874249268862</c:v>
                </c:pt>
                <c:pt idx="5043">
                  <c:v>19.338505828216235</c:v>
                </c:pt>
                <c:pt idx="5044">
                  <c:v>30.154732144005703</c:v>
                </c:pt>
                <c:pt idx="5045">
                  <c:v>33.788832144005724</c:v>
                </c:pt>
                <c:pt idx="5046">
                  <c:v>34.610732144005723</c:v>
                </c:pt>
                <c:pt idx="5047">
                  <c:v>38.077982144005716</c:v>
                </c:pt>
                <c:pt idx="5048">
                  <c:v>31.660382144005709</c:v>
                </c:pt>
                <c:pt idx="5049">
                  <c:v>31.569874249268864</c:v>
                </c:pt>
                <c:pt idx="5050">
                  <c:v>25.013137407163601</c:v>
                </c:pt>
                <c:pt idx="5051">
                  <c:v>43.966432144005722</c:v>
                </c:pt>
                <c:pt idx="5052">
                  <c:v>31.598490918781653</c:v>
                </c:pt>
                <c:pt idx="5053">
                  <c:v>34.564140918781661</c:v>
                </c:pt>
                <c:pt idx="5054">
                  <c:v>23.193909339834292</c:v>
                </c:pt>
                <c:pt idx="5055">
                  <c:v>34.255240918781659</c:v>
                </c:pt>
                <c:pt idx="5056">
                  <c:v>30.23729091878166</c:v>
                </c:pt>
                <c:pt idx="5057">
                  <c:v>14.062277760886925</c:v>
                </c:pt>
                <c:pt idx="5058">
                  <c:v>26.150790918781659</c:v>
                </c:pt>
                <c:pt idx="5059">
                  <c:v>25.297751445097454</c:v>
                </c:pt>
                <c:pt idx="5060">
                  <c:v>24.990990918781662</c:v>
                </c:pt>
                <c:pt idx="5061">
                  <c:v>16.660172497729029</c:v>
                </c:pt>
                <c:pt idx="5062">
                  <c:v>21.33594091878166</c:v>
                </c:pt>
                <c:pt idx="5063">
                  <c:v>19.32422512930798</c:v>
                </c:pt>
                <c:pt idx="5064">
                  <c:v>34.595330392465883</c:v>
                </c:pt>
                <c:pt idx="5065">
                  <c:v>25.138961971413245</c:v>
                </c:pt>
                <c:pt idx="5066">
                  <c:v>41.65190933983429</c:v>
                </c:pt>
                <c:pt idx="5067">
                  <c:v>17.062340918781654</c:v>
                </c:pt>
                <c:pt idx="5068">
                  <c:v>25.039698813518505</c:v>
                </c:pt>
                <c:pt idx="5069">
                  <c:v>21.717961971413242</c:v>
                </c:pt>
                <c:pt idx="5070">
                  <c:v>34.083014602992179</c:v>
                </c:pt>
                <c:pt idx="5071">
                  <c:v>27.856390918781663</c:v>
                </c:pt>
                <c:pt idx="5072">
                  <c:v>33.705890918781662</c:v>
                </c:pt>
                <c:pt idx="5073">
                  <c:v>12.663646181939555</c:v>
                </c:pt>
                <c:pt idx="5074">
                  <c:v>25.158190918781663</c:v>
                </c:pt>
                <c:pt idx="5075">
                  <c:v>31.80834091878166</c:v>
                </c:pt>
                <c:pt idx="5076">
                  <c:v>30.387909339834287</c:v>
                </c:pt>
                <c:pt idx="5077">
                  <c:v>42.056090918781656</c:v>
                </c:pt>
                <c:pt idx="5078">
                  <c:v>24.131640918781663</c:v>
                </c:pt>
                <c:pt idx="5079">
                  <c:v>18.933383024044822</c:v>
                </c:pt>
                <c:pt idx="5080">
                  <c:v>37.942990918781661</c:v>
                </c:pt>
                <c:pt idx="5081">
                  <c:v>25.815340918781658</c:v>
                </c:pt>
                <c:pt idx="5082">
                  <c:v>24.758739034052489</c:v>
                </c:pt>
                <c:pt idx="5083">
                  <c:v>23.499594297210379</c:v>
                </c:pt>
                <c:pt idx="5084">
                  <c:v>24.685436402473531</c:v>
                </c:pt>
                <c:pt idx="5085">
                  <c:v>18.03048903405249</c:v>
                </c:pt>
                <c:pt idx="5086">
                  <c:v>20.342439034052489</c:v>
                </c:pt>
                <c:pt idx="5087">
                  <c:v>9.7770390340524855</c:v>
                </c:pt>
                <c:pt idx="5088">
                  <c:v>24.035541665631431</c:v>
                </c:pt>
                <c:pt idx="5089">
                  <c:v>9.6005416656314324</c:v>
                </c:pt>
                <c:pt idx="5090">
                  <c:v>22.986989034052485</c:v>
                </c:pt>
                <c:pt idx="5091">
                  <c:v>13.423739034052486</c:v>
                </c:pt>
                <c:pt idx="5092">
                  <c:v>24.948594297210381</c:v>
                </c:pt>
                <c:pt idx="5093">
                  <c:v>13.258383770894589</c:v>
                </c:pt>
                <c:pt idx="5094">
                  <c:v>25.21038903405249</c:v>
                </c:pt>
                <c:pt idx="5095">
                  <c:v>20.683539034052487</c:v>
                </c:pt>
                <c:pt idx="5096">
                  <c:v>15.263339034052485</c:v>
                </c:pt>
                <c:pt idx="5097">
                  <c:v>20.776639034052486</c:v>
                </c:pt>
                <c:pt idx="5098">
                  <c:v>27.17548903405249</c:v>
                </c:pt>
                <c:pt idx="5099">
                  <c:v>11.82801534984196</c:v>
                </c:pt>
                <c:pt idx="5100">
                  <c:v>22.895699560368271</c:v>
                </c:pt>
                <c:pt idx="5101">
                  <c:v>17.616436402473539</c:v>
                </c:pt>
                <c:pt idx="5102">
                  <c:v>32.964139034052479</c:v>
                </c:pt>
                <c:pt idx="5103">
                  <c:v>28.825289034052492</c:v>
                </c:pt>
                <c:pt idx="5104">
                  <c:v>19.740646928789324</c:v>
                </c:pt>
                <c:pt idx="5105">
                  <c:v>18.913225876157746</c:v>
                </c:pt>
                <c:pt idx="5106">
                  <c:v>20.817383770894594</c:v>
                </c:pt>
                <c:pt idx="5107">
                  <c:v>5.1905890340524863</c:v>
                </c:pt>
                <c:pt idx="5108">
                  <c:v>25.997189034052486</c:v>
                </c:pt>
                <c:pt idx="5109">
                  <c:v>21.846039034052488</c:v>
                </c:pt>
                <c:pt idx="5110">
                  <c:v>19.328639034052486</c:v>
                </c:pt>
                <c:pt idx="5111">
                  <c:v>26.88493903405249</c:v>
                </c:pt>
                <c:pt idx="5112">
                  <c:v>18.562015349841957</c:v>
                </c:pt>
                <c:pt idx="5113">
                  <c:v>12.978015097790873</c:v>
                </c:pt>
                <c:pt idx="5114">
                  <c:v>13.659115097790874</c:v>
                </c:pt>
                <c:pt idx="5115">
                  <c:v>23.819015097790878</c:v>
                </c:pt>
                <c:pt idx="5116">
                  <c:v>8.428336150422453</c:v>
                </c:pt>
                <c:pt idx="5117">
                  <c:v>20.304178255685617</c:v>
                </c:pt>
                <c:pt idx="5118">
                  <c:v>6.6156150977908741</c:v>
                </c:pt>
                <c:pt idx="5119">
                  <c:v>20.876165097790878</c:v>
                </c:pt>
                <c:pt idx="5120">
                  <c:v>10.186665097790874</c:v>
                </c:pt>
                <c:pt idx="5121">
                  <c:v>25.082765097790876</c:v>
                </c:pt>
                <c:pt idx="5122">
                  <c:v>15.065441413580352</c:v>
                </c:pt>
                <c:pt idx="5123">
                  <c:v>14.941065097790872</c:v>
                </c:pt>
                <c:pt idx="5124">
                  <c:v>19.565651939896139</c:v>
                </c:pt>
                <c:pt idx="5125">
                  <c:v>22.735065097790876</c:v>
                </c:pt>
                <c:pt idx="5126">
                  <c:v>21.187415097790879</c:v>
                </c:pt>
                <c:pt idx="5127">
                  <c:v>22.800757203054033</c:v>
                </c:pt>
                <c:pt idx="5128">
                  <c:v>29.321715097790875</c:v>
                </c:pt>
                <c:pt idx="5129">
                  <c:v>36.221515097790885</c:v>
                </c:pt>
                <c:pt idx="5130">
                  <c:v>22.512315097790875</c:v>
                </c:pt>
                <c:pt idx="5131">
                  <c:v>12.496862466211928</c:v>
                </c:pt>
                <c:pt idx="5132">
                  <c:v>8.7924414135803506</c:v>
                </c:pt>
                <c:pt idx="5133">
                  <c:v>25.198165097790881</c:v>
                </c:pt>
                <c:pt idx="5134">
                  <c:v>24.509546676738236</c:v>
                </c:pt>
                <c:pt idx="5135">
                  <c:v>28.921365097790879</c:v>
                </c:pt>
                <c:pt idx="5136">
                  <c:v>10.489704571475086</c:v>
                </c:pt>
                <c:pt idx="5137">
                  <c:v>24.471415097790878</c:v>
                </c:pt>
                <c:pt idx="5138">
                  <c:v>27.40938878200139</c:v>
                </c:pt>
                <c:pt idx="5139">
                  <c:v>19.684265097790881</c:v>
                </c:pt>
                <c:pt idx="5140">
                  <c:v>24.038020360948771</c:v>
                </c:pt>
                <c:pt idx="5141">
                  <c:v>12.547020360948769</c:v>
                </c:pt>
                <c:pt idx="5142">
                  <c:v>16.66881509779088</c:v>
                </c:pt>
                <c:pt idx="5143">
                  <c:v>13.174599308317193</c:v>
                </c:pt>
                <c:pt idx="5144">
                  <c:v>42.552710013836176</c:v>
                </c:pt>
                <c:pt idx="5145">
                  <c:v>16.188610013836179</c:v>
                </c:pt>
                <c:pt idx="5146">
                  <c:v>29.090233698046706</c:v>
                </c:pt>
                <c:pt idx="5147">
                  <c:v>22.898210013836177</c:v>
                </c:pt>
                <c:pt idx="5148">
                  <c:v>25.40012843488881</c:v>
                </c:pt>
                <c:pt idx="5149">
                  <c:v>27.181812645415125</c:v>
                </c:pt>
                <c:pt idx="5150">
                  <c:v>25.641710013836175</c:v>
                </c:pt>
                <c:pt idx="5151">
                  <c:v>13.424654750678284</c:v>
                </c:pt>
                <c:pt idx="5152">
                  <c:v>16.521970540151969</c:v>
                </c:pt>
                <c:pt idx="5153">
                  <c:v>29.483960013836178</c:v>
                </c:pt>
                <c:pt idx="5154">
                  <c:v>15.264075803309861</c:v>
                </c:pt>
                <c:pt idx="5155">
                  <c:v>7.9858100138361774</c:v>
                </c:pt>
                <c:pt idx="5156">
                  <c:v>13.930710013836178</c:v>
                </c:pt>
                <c:pt idx="5157">
                  <c:v>20.760860013836183</c:v>
                </c:pt>
                <c:pt idx="5158">
                  <c:v>12.201660013836175</c:v>
                </c:pt>
                <c:pt idx="5159">
                  <c:v>13.121812645415122</c:v>
                </c:pt>
                <c:pt idx="5160">
                  <c:v>22.544917908573019</c:v>
                </c:pt>
                <c:pt idx="5161">
                  <c:v>19.523286329625652</c:v>
                </c:pt>
                <c:pt idx="5162">
                  <c:v>17.07691001383618</c:v>
                </c:pt>
                <c:pt idx="5163">
                  <c:v>22.20702317173091</c:v>
                </c:pt>
                <c:pt idx="5164">
                  <c:v>32.532310013836181</c:v>
                </c:pt>
                <c:pt idx="5165">
                  <c:v>13.749233698046705</c:v>
                </c:pt>
                <c:pt idx="5166">
                  <c:v>22.938560013836181</c:v>
                </c:pt>
                <c:pt idx="5167">
                  <c:v>24.96581001383618</c:v>
                </c:pt>
                <c:pt idx="5168">
                  <c:v>30.877310013836183</c:v>
                </c:pt>
                <c:pt idx="5169">
                  <c:v>25.966707382257226</c:v>
                </c:pt>
                <c:pt idx="5170">
                  <c:v>26.224023171730909</c:v>
                </c:pt>
                <c:pt idx="5171">
                  <c:v>16.021760013836182</c:v>
                </c:pt>
                <c:pt idx="5172">
                  <c:v>16.933996276017233</c:v>
                </c:pt>
                <c:pt idx="5173">
                  <c:v>29.925446276017222</c:v>
                </c:pt>
                <c:pt idx="5174">
                  <c:v>31.795396276017229</c:v>
                </c:pt>
                <c:pt idx="5175">
                  <c:v>13.53845153917513</c:v>
                </c:pt>
                <c:pt idx="5176">
                  <c:v>22.240714697069858</c:v>
                </c:pt>
                <c:pt idx="5177">
                  <c:v>34.579096276017232</c:v>
                </c:pt>
                <c:pt idx="5178">
                  <c:v>32.513346276017224</c:v>
                </c:pt>
                <c:pt idx="5179">
                  <c:v>31.162046276017229</c:v>
                </c:pt>
                <c:pt idx="5180">
                  <c:v>29.931146276017227</c:v>
                </c:pt>
                <c:pt idx="5181">
                  <c:v>11.383946276017237</c:v>
                </c:pt>
                <c:pt idx="5182">
                  <c:v>34.977241012859331</c:v>
                </c:pt>
                <c:pt idx="5183">
                  <c:v>34.967496276017222</c:v>
                </c:pt>
                <c:pt idx="5184">
                  <c:v>26.184714697069861</c:v>
                </c:pt>
                <c:pt idx="5185">
                  <c:v>21.705896276017228</c:v>
                </c:pt>
                <c:pt idx="5186">
                  <c:v>41.172925223385661</c:v>
                </c:pt>
                <c:pt idx="5187">
                  <c:v>34.693846276017226</c:v>
                </c:pt>
                <c:pt idx="5188">
                  <c:v>35.475146276017234</c:v>
                </c:pt>
                <c:pt idx="5189">
                  <c:v>25.555925223385657</c:v>
                </c:pt>
                <c:pt idx="5190">
                  <c:v>23.20049627601723</c:v>
                </c:pt>
                <c:pt idx="5191">
                  <c:v>29.304196276017233</c:v>
                </c:pt>
                <c:pt idx="5192">
                  <c:v>24.718896276017229</c:v>
                </c:pt>
                <c:pt idx="5193">
                  <c:v>20.861451539175125</c:v>
                </c:pt>
                <c:pt idx="5194">
                  <c:v>27.092996276017228</c:v>
                </c:pt>
                <c:pt idx="5195">
                  <c:v>16.268556802333016</c:v>
                </c:pt>
                <c:pt idx="5196">
                  <c:v>25.462819960227758</c:v>
                </c:pt>
                <c:pt idx="5197">
                  <c:v>26.286083118122495</c:v>
                </c:pt>
                <c:pt idx="5198">
                  <c:v>32.208396276017233</c:v>
                </c:pt>
                <c:pt idx="5199">
                  <c:v>33.596196276017238</c:v>
                </c:pt>
                <c:pt idx="5200">
                  <c:v>29.15324101285934</c:v>
                </c:pt>
                <c:pt idx="5201">
                  <c:v>29.797496276017228</c:v>
                </c:pt>
                <c:pt idx="5202">
                  <c:v>29.092396276017226</c:v>
                </c:pt>
                <c:pt idx="5203">
                  <c:v>32.009560580396453</c:v>
                </c:pt>
                <c:pt idx="5204">
                  <c:v>24.291771106712254</c:v>
                </c:pt>
                <c:pt idx="5205">
                  <c:v>35.90045531723856</c:v>
                </c:pt>
                <c:pt idx="5206">
                  <c:v>30.764139527764883</c:v>
                </c:pt>
                <c:pt idx="5207">
                  <c:v>46.692379001449105</c:v>
                </c:pt>
                <c:pt idx="5208">
                  <c:v>37.865129001449098</c:v>
                </c:pt>
                <c:pt idx="5209">
                  <c:v>21.292779001449091</c:v>
                </c:pt>
                <c:pt idx="5210">
                  <c:v>19.341086896185939</c:v>
                </c:pt>
                <c:pt idx="5211">
                  <c:v>25.784771106712256</c:v>
                </c:pt>
                <c:pt idx="5212">
                  <c:v>34.044329001449093</c:v>
                </c:pt>
                <c:pt idx="5213">
                  <c:v>40.240629001449086</c:v>
                </c:pt>
                <c:pt idx="5214">
                  <c:v>36.284229001449091</c:v>
                </c:pt>
                <c:pt idx="5215">
                  <c:v>37.918086896185947</c:v>
                </c:pt>
                <c:pt idx="5216">
                  <c:v>31.402179001449095</c:v>
                </c:pt>
                <c:pt idx="5217">
                  <c:v>24.364929001449099</c:v>
                </c:pt>
                <c:pt idx="5218">
                  <c:v>38.651079001449091</c:v>
                </c:pt>
                <c:pt idx="5219">
                  <c:v>41.10840268565962</c:v>
                </c:pt>
                <c:pt idx="5220">
                  <c:v>41.723579001449103</c:v>
                </c:pt>
                <c:pt idx="5221">
                  <c:v>30.569429001449091</c:v>
                </c:pt>
                <c:pt idx="5222">
                  <c:v>34.136179001449101</c:v>
                </c:pt>
                <c:pt idx="5223">
                  <c:v>45.121279001449096</c:v>
                </c:pt>
                <c:pt idx="5224">
                  <c:v>47.938579001449099</c:v>
                </c:pt>
                <c:pt idx="5225">
                  <c:v>39.140529001449096</c:v>
                </c:pt>
                <c:pt idx="5226">
                  <c:v>40.973479001449093</c:v>
                </c:pt>
                <c:pt idx="5227">
                  <c:v>35.370729001449092</c:v>
                </c:pt>
                <c:pt idx="5228">
                  <c:v>29.516139527764889</c:v>
                </c:pt>
                <c:pt idx="5229">
                  <c:v>38.047379001449094</c:v>
                </c:pt>
                <c:pt idx="5230">
                  <c:v>23.751629001449093</c:v>
                </c:pt>
                <c:pt idx="5231">
                  <c:v>25.537929001449097</c:v>
                </c:pt>
                <c:pt idx="5232">
                  <c:v>23.241129001449092</c:v>
                </c:pt>
                <c:pt idx="5233">
                  <c:v>45.23791786823471</c:v>
                </c:pt>
                <c:pt idx="5234">
                  <c:v>31.059028394550506</c:v>
                </c:pt>
                <c:pt idx="5235">
                  <c:v>28.860391552445236</c:v>
                </c:pt>
                <c:pt idx="5236">
                  <c:v>41.787812605076816</c:v>
                </c:pt>
                <c:pt idx="5237">
                  <c:v>37.569233657708395</c:v>
                </c:pt>
                <c:pt idx="5238">
                  <c:v>33.209328394550511</c:v>
                </c:pt>
                <c:pt idx="5239">
                  <c:v>34.602023131392599</c:v>
                </c:pt>
                <c:pt idx="5240">
                  <c:v>31.856478394550507</c:v>
                </c:pt>
                <c:pt idx="5241">
                  <c:v>33.515023131392596</c:v>
                </c:pt>
                <c:pt idx="5242">
                  <c:v>37.44623365770839</c:v>
                </c:pt>
                <c:pt idx="5243">
                  <c:v>17.736075762971559</c:v>
                </c:pt>
                <c:pt idx="5244">
                  <c:v>30.862812605076819</c:v>
                </c:pt>
                <c:pt idx="5245">
                  <c:v>28.395128394550504</c:v>
                </c:pt>
                <c:pt idx="5246">
                  <c:v>32.323678394550505</c:v>
                </c:pt>
                <c:pt idx="5247">
                  <c:v>24.606865236655768</c:v>
                </c:pt>
                <c:pt idx="5248">
                  <c:v>46.085978394550509</c:v>
                </c:pt>
                <c:pt idx="5249">
                  <c:v>45.753812605076817</c:v>
                </c:pt>
                <c:pt idx="5250">
                  <c:v>31.215228394550504</c:v>
                </c:pt>
                <c:pt idx="5251">
                  <c:v>45.134278394550513</c:v>
                </c:pt>
                <c:pt idx="5252">
                  <c:v>34.406233657708391</c:v>
                </c:pt>
                <c:pt idx="5253">
                  <c:v>44.172428394550515</c:v>
                </c:pt>
                <c:pt idx="5254">
                  <c:v>35.74677839455051</c:v>
                </c:pt>
                <c:pt idx="5255">
                  <c:v>32.177759973497871</c:v>
                </c:pt>
                <c:pt idx="5256">
                  <c:v>29.395428394550503</c:v>
                </c:pt>
                <c:pt idx="5257">
                  <c:v>42.977328394550511</c:v>
                </c:pt>
                <c:pt idx="5258">
                  <c:v>43.239812605076828</c:v>
                </c:pt>
                <c:pt idx="5259">
                  <c:v>45.155496815603129</c:v>
                </c:pt>
                <c:pt idx="5260">
                  <c:v>34.074707341918923</c:v>
                </c:pt>
                <c:pt idx="5261">
                  <c:v>29.269338920866289</c:v>
                </c:pt>
                <c:pt idx="5262">
                  <c:v>39.651928394550502</c:v>
                </c:pt>
                <c:pt idx="5263">
                  <c:v>26.404917868234715</c:v>
                </c:pt>
                <c:pt idx="5264">
                  <c:v>30.693285690024055</c:v>
                </c:pt>
                <c:pt idx="5265">
                  <c:v>27.845180426866154</c:v>
                </c:pt>
                <c:pt idx="5266">
                  <c:v>34.261533058445103</c:v>
                </c:pt>
                <c:pt idx="5267">
                  <c:v>25.972233058445099</c:v>
                </c:pt>
                <c:pt idx="5268">
                  <c:v>47.448812005813522</c:v>
                </c:pt>
                <c:pt idx="5269">
                  <c:v>34.166127795287203</c:v>
                </c:pt>
                <c:pt idx="5270">
                  <c:v>31.116133058445101</c:v>
                </c:pt>
                <c:pt idx="5271">
                  <c:v>18.047433058445105</c:v>
                </c:pt>
                <c:pt idx="5272">
                  <c:v>28.246496216339832</c:v>
                </c:pt>
                <c:pt idx="5273">
                  <c:v>39.736496216339845</c:v>
                </c:pt>
                <c:pt idx="5274">
                  <c:v>32.1972330584451</c:v>
                </c:pt>
                <c:pt idx="5275">
                  <c:v>38.551583058445097</c:v>
                </c:pt>
                <c:pt idx="5276">
                  <c:v>35.761783058445104</c:v>
                </c:pt>
                <c:pt idx="5277">
                  <c:v>38.544983058445098</c:v>
                </c:pt>
                <c:pt idx="5278">
                  <c:v>39.759733058445107</c:v>
                </c:pt>
                <c:pt idx="5279">
                  <c:v>37.663233058445101</c:v>
                </c:pt>
                <c:pt idx="5280">
                  <c:v>34.091812005813516</c:v>
                </c:pt>
                <c:pt idx="5281">
                  <c:v>39.747883058445098</c:v>
                </c:pt>
                <c:pt idx="5282">
                  <c:v>33.989969900550356</c:v>
                </c:pt>
                <c:pt idx="5283">
                  <c:v>26.429883058445103</c:v>
                </c:pt>
                <c:pt idx="5284">
                  <c:v>37.691075163708256</c:v>
                </c:pt>
                <c:pt idx="5285">
                  <c:v>39.646338321603004</c:v>
                </c:pt>
                <c:pt idx="5286">
                  <c:v>33.228783058445103</c:v>
                </c:pt>
                <c:pt idx="5287">
                  <c:v>44.15018042686615</c:v>
                </c:pt>
                <c:pt idx="5288">
                  <c:v>33.023864637392457</c:v>
                </c:pt>
                <c:pt idx="5289">
                  <c:v>33.140483058445092</c:v>
                </c:pt>
                <c:pt idx="5290">
                  <c:v>29.914496216339831</c:v>
                </c:pt>
                <c:pt idx="5291">
                  <c:v>36.724601479497721</c:v>
                </c:pt>
                <c:pt idx="5292">
                  <c:v>41.059233058445095</c:v>
                </c:pt>
                <c:pt idx="5293">
                  <c:v>40.603783058445096</c:v>
                </c:pt>
                <c:pt idx="5294">
                  <c:v>19.832186683583323</c:v>
                </c:pt>
                <c:pt idx="5295">
                  <c:v>32.884457736214898</c:v>
                </c:pt>
                <c:pt idx="5296">
                  <c:v>39.225686683583326</c:v>
                </c:pt>
                <c:pt idx="5297">
                  <c:v>32.174536683583334</c:v>
                </c:pt>
                <c:pt idx="5298">
                  <c:v>26.864936683583323</c:v>
                </c:pt>
                <c:pt idx="5299">
                  <c:v>31.226936683583325</c:v>
                </c:pt>
                <c:pt idx="5300">
                  <c:v>27.798086683583321</c:v>
                </c:pt>
                <c:pt idx="5301">
                  <c:v>23.920089315162276</c:v>
                </c:pt>
                <c:pt idx="5302">
                  <c:v>23.246826157267542</c:v>
                </c:pt>
                <c:pt idx="5303">
                  <c:v>30.726615630951748</c:v>
                </c:pt>
                <c:pt idx="5304">
                  <c:v>33.878236683583324</c:v>
                </c:pt>
                <c:pt idx="5305">
                  <c:v>30.357086683583329</c:v>
                </c:pt>
                <c:pt idx="5306">
                  <c:v>34.077457736214903</c:v>
                </c:pt>
                <c:pt idx="5307">
                  <c:v>24.023668262530695</c:v>
                </c:pt>
                <c:pt idx="5308">
                  <c:v>23.792194578320167</c:v>
                </c:pt>
                <c:pt idx="5309">
                  <c:v>44.812136683583326</c:v>
                </c:pt>
                <c:pt idx="5310">
                  <c:v>20.668089315162273</c:v>
                </c:pt>
                <c:pt idx="5311">
                  <c:v>45.346036683583321</c:v>
                </c:pt>
                <c:pt idx="5312">
                  <c:v>27.600773525688595</c:v>
                </c:pt>
                <c:pt idx="5313">
                  <c:v>31.848510367793853</c:v>
                </c:pt>
                <c:pt idx="5314">
                  <c:v>32.185457736214914</c:v>
                </c:pt>
                <c:pt idx="5315">
                  <c:v>36.223299841478074</c:v>
                </c:pt>
                <c:pt idx="5316">
                  <c:v>30.45268668358332</c:v>
                </c:pt>
                <c:pt idx="5317">
                  <c:v>34.887186683583316</c:v>
                </c:pt>
                <c:pt idx="5318">
                  <c:v>39.363036683583324</c:v>
                </c:pt>
                <c:pt idx="5319">
                  <c:v>25.740773525688592</c:v>
                </c:pt>
                <c:pt idx="5320">
                  <c:v>33.878936683583326</c:v>
                </c:pt>
                <c:pt idx="5321">
                  <c:v>32.334786683583317</c:v>
                </c:pt>
                <c:pt idx="5322">
                  <c:v>23.276386683583326</c:v>
                </c:pt>
                <c:pt idx="5323">
                  <c:v>42.295086683583335</c:v>
                </c:pt>
                <c:pt idx="5324">
                  <c:v>35.734236683583326</c:v>
                </c:pt>
                <c:pt idx="5325">
                  <c:v>20.949079137781705</c:v>
                </c:pt>
                <c:pt idx="5326">
                  <c:v>31.494165979886976</c:v>
                </c:pt>
                <c:pt idx="5327">
                  <c:v>25.177868611465922</c:v>
                </c:pt>
                <c:pt idx="5328">
                  <c:v>33.002237032518551</c:v>
                </c:pt>
                <c:pt idx="5329">
                  <c:v>29.391165979886974</c:v>
                </c:pt>
                <c:pt idx="5330">
                  <c:v>16.431868611465923</c:v>
                </c:pt>
                <c:pt idx="5331">
                  <c:v>31.288665979886972</c:v>
                </c:pt>
                <c:pt idx="5332">
                  <c:v>40.569342295676449</c:v>
                </c:pt>
                <c:pt idx="5333">
                  <c:v>35.253165979886973</c:v>
                </c:pt>
                <c:pt idx="5334">
                  <c:v>38.355184400939599</c:v>
                </c:pt>
                <c:pt idx="5335">
                  <c:v>39.164973874623811</c:v>
                </c:pt>
                <c:pt idx="5336">
                  <c:v>43.91781597988696</c:v>
                </c:pt>
                <c:pt idx="5337">
                  <c:v>29.170868611465924</c:v>
                </c:pt>
                <c:pt idx="5338">
                  <c:v>37.612165979886981</c:v>
                </c:pt>
                <c:pt idx="5339">
                  <c:v>16.485365979886968</c:v>
                </c:pt>
                <c:pt idx="5340">
                  <c:v>44.502065979886972</c:v>
                </c:pt>
                <c:pt idx="5341">
                  <c:v>29.583165979886971</c:v>
                </c:pt>
                <c:pt idx="5342">
                  <c:v>36.781394927255391</c:v>
                </c:pt>
                <c:pt idx="5343">
                  <c:v>23.894165979886974</c:v>
                </c:pt>
                <c:pt idx="5344">
                  <c:v>25.162184400939601</c:v>
                </c:pt>
                <c:pt idx="5345">
                  <c:v>38.662365979886978</c:v>
                </c:pt>
                <c:pt idx="5346">
                  <c:v>34.649165979886973</c:v>
                </c:pt>
                <c:pt idx="5347">
                  <c:v>33.92346597988697</c:v>
                </c:pt>
                <c:pt idx="5348">
                  <c:v>28.455765979886973</c:v>
                </c:pt>
                <c:pt idx="5349">
                  <c:v>24.607265979886979</c:v>
                </c:pt>
                <c:pt idx="5350">
                  <c:v>35.091026506202759</c:v>
                </c:pt>
                <c:pt idx="5351">
                  <c:v>42.594552821992238</c:v>
                </c:pt>
                <c:pt idx="5352">
                  <c:v>24.296394927255392</c:v>
                </c:pt>
                <c:pt idx="5353">
                  <c:v>39.440365979886977</c:v>
                </c:pt>
                <c:pt idx="5354">
                  <c:v>32.580765979886962</c:v>
                </c:pt>
                <c:pt idx="5355">
                  <c:v>53.793865979886981</c:v>
                </c:pt>
                <c:pt idx="5356">
                  <c:v>31.887781643548387</c:v>
                </c:pt>
                <c:pt idx="5357">
                  <c:v>24.708131643548381</c:v>
                </c:pt>
                <c:pt idx="5358">
                  <c:v>42.408179011969438</c:v>
                </c:pt>
                <c:pt idx="5359">
                  <c:v>23.625442169864176</c:v>
                </c:pt>
                <c:pt idx="5360">
                  <c:v>26.704073748811545</c:v>
                </c:pt>
                <c:pt idx="5361">
                  <c:v>50.889981643548367</c:v>
                </c:pt>
                <c:pt idx="5362">
                  <c:v>27.031284275127327</c:v>
                </c:pt>
                <c:pt idx="5363">
                  <c:v>39.464181643548379</c:v>
                </c:pt>
                <c:pt idx="5364">
                  <c:v>33.050531643548382</c:v>
                </c:pt>
                <c:pt idx="5365">
                  <c:v>25.793331643548381</c:v>
                </c:pt>
                <c:pt idx="5366">
                  <c:v>28.779442169864176</c:v>
                </c:pt>
                <c:pt idx="5367">
                  <c:v>17.892481643548383</c:v>
                </c:pt>
                <c:pt idx="5368">
                  <c:v>24.323442169864173</c:v>
                </c:pt>
                <c:pt idx="5369">
                  <c:v>30.621705327758917</c:v>
                </c:pt>
                <c:pt idx="5370">
                  <c:v>35.406915854074718</c:v>
                </c:pt>
                <c:pt idx="5371">
                  <c:v>0.75712638039048852</c:v>
                </c:pt>
                <c:pt idx="5372">
                  <c:v>34.016284275127319</c:v>
                </c:pt>
                <c:pt idx="5373">
                  <c:v>29.088336906706278</c:v>
                </c:pt>
                <c:pt idx="5374">
                  <c:v>46.546968485653636</c:v>
                </c:pt>
                <c:pt idx="5375">
                  <c:v>24.673126380390492</c:v>
                </c:pt>
                <c:pt idx="5376">
                  <c:v>24.502481643548386</c:v>
                </c:pt>
                <c:pt idx="5377">
                  <c:v>39.680681643548368</c:v>
                </c:pt>
                <c:pt idx="5378">
                  <c:v>40.492331643548383</c:v>
                </c:pt>
                <c:pt idx="5379">
                  <c:v>28.678494801443122</c:v>
                </c:pt>
                <c:pt idx="5380">
                  <c:v>41.381389538285227</c:v>
                </c:pt>
                <c:pt idx="5381">
                  <c:v>25.063231643548381</c:v>
                </c:pt>
                <c:pt idx="5382">
                  <c:v>30.876531643548383</c:v>
                </c:pt>
                <c:pt idx="5383">
                  <c:v>26.08044216986417</c:v>
                </c:pt>
                <c:pt idx="5384">
                  <c:v>26.899481643548384</c:v>
                </c:pt>
                <c:pt idx="5385">
                  <c:v>34.899757959337855</c:v>
                </c:pt>
                <c:pt idx="5386">
                  <c:v>27.079821617689923</c:v>
                </c:pt>
                <c:pt idx="5387">
                  <c:v>26.495532144005701</c:v>
                </c:pt>
                <c:pt idx="5388">
                  <c:v>24.690032144005709</c:v>
                </c:pt>
                <c:pt idx="5389">
                  <c:v>18.014682144005707</c:v>
                </c:pt>
                <c:pt idx="5390">
                  <c:v>30.5735321440057</c:v>
                </c:pt>
                <c:pt idx="5391">
                  <c:v>17.696979512426761</c:v>
                </c:pt>
                <c:pt idx="5392">
                  <c:v>40.702505828216232</c:v>
                </c:pt>
                <c:pt idx="5393">
                  <c:v>25.339482144005707</c:v>
                </c:pt>
                <c:pt idx="5394">
                  <c:v>28.129663722953079</c:v>
                </c:pt>
                <c:pt idx="5395">
                  <c:v>31.474582144005709</c:v>
                </c:pt>
                <c:pt idx="5396">
                  <c:v>24.409082144005705</c:v>
                </c:pt>
                <c:pt idx="5397">
                  <c:v>21.71723214400571</c:v>
                </c:pt>
                <c:pt idx="5398">
                  <c:v>32.027282144005717</c:v>
                </c:pt>
                <c:pt idx="5399">
                  <c:v>36.063400565058345</c:v>
                </c:pt>
                <c:pt idx="5400">
                  <c:v>22.896453196637292</c:v>
                </c:pt>
                <c:pt idx="5401">
                  <c:v>47.473558459795164</c:v>
                </c:pt>
                <c:pt idx="5402">
                  <c:v>30.549032144005704</c:v>
                </c:pt>
                <c:pt idx="5403">
                  <c:v>24.666282144005706</c:v>
                </c:pt>
                <c:pt idx="5404">
                  <c:v>34.298347933479405</c:v>
                </c:pt>
                <c:pt idx="5405">
                  <c:v>27.413032144005705</c:v>
                </c:pt>
                <c:pt idx="5406">
                  <c:v>35.749782144005721</c:v>
                </c:pt>
                <c:pt idx="5407">
                  <c:v>29.53018214400571</c:v>
                </c:pt>
                <c:pt idx="5408">
                  <c:v>32.300532144005729</c:v>
                </c:pt>
                <c:pt idx="5409">
                  <c:v>32.463032144005723</c:v>
                </c:pt>
                <c:pt idx="5410">
                  <c:v>41.99213214400573</c:v>
                </c:pt>
                <c:pt idx="5411">
                  <c:v>25.576782144005705</c:v>
                </c:pt>
                <c:pt idx="5412">
                  <c:v>32.432132144005728</c:v>
                </c:pt>
                <c:pt idx="5413">
                  <c:v>16.3291374071636</c:v>
                </c:pt>
                <c:pt idx="5414">
                  <c:v>28.022482144005703</c:v>
                </c:pt>
                <c:pt idx="5415">
                  <c:v>25.056295301900445</c:v>
                </c:pt>
                <c:pt idx="5416">
                  <c:v>35.425558459795184</c:v>
                </c:pt>
                <c:pt idx="5417">
                  <c:v>16.386690918781657</c:v>
                </c:pt>
                <c:pt idx="5418">
                  <c:v>31.974490918781662</c:v>
                </c:pt>
                <c:pt idx="5419">
                  <c:v>30.152961971413241</c:v>
                </c:pt>
                <c:pt idx="5420">
                  <c:v>21.227119866150083</c:v>
                </c:pt>
                <c:pt idx="5421">
                  <c:v>22.323290918781659</c:v>
                </c:pt>
                <c:pt idx="5422">
                  <c:v>34.937961971413237</c:v>
                </c:pt>
                <c:pt idx="5423">
                  <c:v>17.910119866150083</c:v>
                </c:pt>
                <c:pt idx="5424">
                  <c:v>16.036751445097455</c:v>
                </c:pt>
                <c:pt idx="5425">
                  <c:v>23.285440918781653</c:v>
                </c:pt>
                <c:pt idx="5426">
                  <c:v>36.083856708255347</c:v>
                </c:pt>
                <c:pt idx="5427">
                  <c:v>12.194488287202716</c:v>
                </c:pt>
                <c:pt idx="5428">
                  <c:v>18.126290918781663</c:v>
                </c:pt>
                <c:pt idx="5429">
                  <c:v>24.47839091878166</c:v>
                </c:pt>
                <c:pt idx="5430">
                  <c:v>18.620751445097454</c:v>
                </c:pt>
                <c:pt idx="5431">
                  <c:v>22.637390918781666</c:v>
                </c:pt>
                <c:pt idx="5432">
                  <c:v>28.347440918781658</c:v>
                </c:pt>
                <c:pt idx="5433">
                  <c:v>31.974790918781657</c:v>
                </c:pt>
                <c:pt idx="5434">
                  <c:v>28.961790918781656</c:v>
                </c:pt>
                <c:pt idx="5435">
                  <c:v>30.397383024044821</c:v>
                </c:pt>
                <c:pt idx="5436">
                  <c:v>29.247690918781657</c:v>
                </c:pt>
                <c:pt idx="5437">
                  <c:v>20.38529091878166</c:v>
                </c:pt>
                <c:pt idx="5438">
                  <c:v>27.157890918781664</c:v>
                </c:pt>
                <c:pt idx="5439">
                  <c:v>20.707790918781662</c:v>
                </c:pt>
                <c:pt idx="5440">
                  <c:v>15.950990918781665</c:v>
                </c:pt>
                <c:pt idx="5441">
                  <c:v>33.196340918781665</c:v>
                </c:pt>
                <c:pt idx="5442">
                  <c:v>24.911140918781662</c:v>
                </c:pt>
                <c:pt idx="5443">
                  <c:v>46.006840918781656</c:v>
                </c:pt>
                <c:pt idx="5444">
                  <c:v>26.808490918781654</c:v>
                </c:pt>
                <c:pt idx="5445">
                  <c:v>41.561840918781655</c:v>
                </c:pt>
                <c:pt idx="5446">
                  <c:v>35.423140918781669</c:v>
                </c:pt>
                <c:pt idx="5447">
                  <c:v>25.340331139315641</c:v>
                </c:pt>
                <c:pt idx="5448">
                  <c:v>26.077739034052485</c:v>
                </c:pt>
                <c:pt idx="5449">
                  <c:v>19.396857455105124</c:v>
                </c:pt>
                <c:pt idx="5450">
                  <c:v>22.032015349841956</c:v>
                </c:pt>
                <c:pt idx="5451">
                  <c:v>28.134339034052491</c:v>
                </c:pt>
                <c:pt idx="5452">
                  <c:v>17.147383770894596</c:v>
                </c:pt>
                <c:pt idx="5453">
                  <c:v>27.072339034052487</c:v>
                </c:pt>
                <c:pt idx="5454">
                  <c:v>30.709739034052483</c:v>
                </c:pt>
                <c:pt idx="5455">
                  <c:v>14.160089034052486</c:v>
                </c:pt>
                <c:pt idx="5456">
                  <c:v>14.559889034052489</c:v>
                </c:pt>
                <c:pt idx="5457">
                  <c:v>16.050173244578801</c:v>
                </c:pt>
                <c:pt idx="5458">
                  <c:v>21.736039034052492</c:v>
                </c:pt>
                <c:pt idx="5459">
                  <c:v>15.073389034052486</c:v>
                </c:pt>
                <c:pt idx="5460">
                  <c:v>22.581089034052493</c:v>
                </c:pt>
                <c:pt idx="5461">
                  <c:v>23.719039034052489</c:v>
                </c:pt>
                <c:pt idx="5462">
                  <c:v>22.121539034052489</c:v>
                </c:pt>
                <c:pt idx="5463">
                  <c:v>18.983439034052484</c:v>
                </c:pt>
                <c:pt idx="5464">
                  <c:v>23.461439034052489</c:v>
                </c:pt>
                <c:pt idx="5465">
                  <c:v>22.730857455105124</c:v>
                </c:pt>
                <c:pt idx="5466">
                  <c:v>24.919989034052492</c:v>
                </c:pt>
                <c:pt idx="5467">
                  <c:v>24.735039034052487</c:v>
                </c:pt>
                <c:pt idx="5468">
                  <c:v>21.694173244578803</c:v>
                </c:pt>
                <c:pt idx="5469">
                  <c:v>23.406789034052487</c:v>
                </c:pt>
                <c:pt idx="5470">
                  <c:v>29.246689034052487</c:v>
                </c:pt>
                <c:pt idx="5471">
                  <c:v>33.000039034052485</c:v>
                </c:pt>
                <c:pt idx="5472">
                  <c:v>15.291839034052487</c:v>
                </c:pt>
                <c:pt idx="5473">
                  <c:v>19.478789034052486</c:v>
                </c:pt>
                <c:pt idx="5474">
                  <c:v>16.788789034052481</c:v>
                </c:pt>
                <c:pt idx="5475">
                  <c:v>16.34059429721038</c:v>
                </c:pt>
                <c:pt idx="5476">
                  <c:v>15.508239034052487</c:v>
                </c:pt>
                <c:pt idx="5477">
                  <c:v>26.603839034052491</c:v>
                </c:pt>
                <c:pt idx="5478">
                  <c:v>28.418515097790873</c:v>
                </c:pt>
                <c:pt idx="5479">
                  <c:v>11.082565097790877</c:v>
                </c:pt>
                <c:pt idx="5480">
                  <c:v>14.90101509779087</c:v>
                </c:pt>
                <c:pt idx="5481">
                  <c:v>23.252215097790874</c:v>
                </c:pt>
                <c:pt idx="5482">
                  <c:v>20.942125624106666</c:v>
                </c:pt>
                <c:pt idx="5483">
                  <c:v>21.81086246621193</c:v>
                </c:pt>
                <c:pt idx="5484">
                  <c:v>12.486615097790875</c:v>
                </c:pt>
                <c:pt idx="5485">
                  <c:v>19.572815097790876</c:v>
                </c:pt>
                <c:pt idx="5486">
                  <c:v>12.555125624106665</c:v>
                </c:pt>
                <c:pt idx="5487">
                  <c:v>34.811015097790872</c:v>
                </c:pt>
                <c:pt idx="5488">
                  <c:v>23.546765097790875</c:v>
                </c:pt>
                <c:pt idx="5489">
                  <c:v>26.759178255685615</c:v>
                </c:pt>
                <c:pt idx="5490">
                  <c:v>23.313565097790878</c:v>
                </c:pt>
                <c:pt idx="5491">
                  <c:v>28.512465097790876</c:v>
                </c:pt>
                <c:pt idx="5492">
                  <c:v>17.138862466211933</c:v>
                </c:pt>
                <c:pt idx="5493">
                  <c:v>14.687125624106665</c:v>
                </c:pt>
                <c:pt idx="5494">
                  <c:v>25.175515097790871</c:v>
                </c:pt>
                <c:pt idx="5495">
                  <c:v>21.585336150422453</c:v>
                </c:pt>
                <c:pt idx="5496">
                  <c:v>13.584283518843506</c:v>
                </c:pt>
                <c:pt idx="5497">
                  <c:v>14.946615097790874</c:v>
                </c:pt>
                <c:pt idx="5498">
                  <c:v>9.323862466211926</c:v>
                </c:pt>
                <c:pt idx="5499">
                  <c:v>25.017315097790881</c:v>
                </c:pt>
                <c:pt idx="5500">
                  <c:v>19.008546676738231</c:v>
                </c:pt>
                <c:pt idx="5501">
                  <c:v>24.103283518843508</c:v>
                </c:pt>
                <c:pt idx="5502">
                  <c:v>16.97902036094877</c:v>
                </c:pt>
                <c:pt idx="5503">
                  <c:v>26.957515097790875</c:v>
                </c:pt>
                <c:pt idx="5504">
                  <c:v>28.724365097790876</c:v>
                </c:pt>
                <c:pt idx="5505">
                  <c:v>21.028336150422451</c:v>
                </c:pt>
                <c:pt idx="5506">
                  <c:v>8.3241650977908712</c:v>
                </c:pt>
                <c:pt idx="5507">
                  <c:v>23.422230887264554</c:v>
                </c:pt>
                <c:pt idx="5508">
                  <c:v>17.792515097790876</c:v>
                </c:pt>
                <c:pt idx="5509">
                  <c:v>15.19070738225723</c:v>
                </c:pt>
                <c:pt idx="5510">
                  <c:v>21.224710013836177</c:v>
                </c:pt>
                <c:pt idx="5511">
                  <c:v>18.23871001383618</c:v>
                </c:pt>
                <c:pt idx="5512">
                  <c:v>36.983060013836166</c:v>
                </c:pt>
                <c:pt idx="5513">
                  <c:v>33.447602119099329</c:v>
                </c:pt>
                <c:pt idx="5514">
                  <c:v>23.418865276994072</c:v>
                </c:pt>
                <c:pt idx="5515">
                  <c:v>26.888910013836174</c:v>
                </c:pt>
                <c:pt idx="5516">
                  <c:v>33.708810013836178</c:v>
                </c:pt>
                <c:pt idx="5517">
                  <c:v>35.471023171730899</c:v>
                </c:pt>
                <c:pt idx="5518">
                  <c:v>24.262812645415121</c:v>
                </c:pt>
                <c:pt idx="5519">
                  <c:v>19.000865276994077</c:v>
                </c:pt>
                <c:pt idx="5520">
                  <c:v>20.862233698046701</c:v>
                </c:pt>
                <c:pt idx="5521">
                  <c:v>22.008610013836176</c:v>
                </c:pt>
                <c:pt idx="5522">
                  <c:v>26.962496855941435</c:v>
                </c:pt>
                <c:pt idx="5523">
                  <c:v>15.605865276994074</c:v>
                </c:pt>
                <c:pt idx="5524">
                  <c:v>15.511970540151966</c:v>
                </c:pt>
                <c:pt idx="5525">
                  <c:v>32.640128434888815</c:v>
                </c:pt>
                <c:pt idx="5526">
                  <c:v>20.470460013836178</c:v>
                </c:pt>
                <c:pt idx="5527">
                  <c:v>31.135075803309867</c:v>
                </c:pt>
                <c:pt idx="5528">
                  <c:v>22.74012843488881</c:v>
                </c:pt>
                <c:pt idx="5529">
                  <c:v>40.370560013836169</c:v>
                </c:pt>
                <c:pt idx="5530">
                  <c:v>27.569660013836177</c:v>
                </c:pt>
                <c:pt idx="5531">
                  <c:v>27.789810013836178</c:v>
                </c:pt>
                <c:pt idx="5532">
                  <c:v>26.009710013836177</c:v>
                </c:pt>
                <c:pt idx="5533">
                  <c:v>19.325391592783543</c:v>
                </c:pt>
                <c:pt idx="5534">
                  <c:v>28.701660013836175</c:v>
                </c:pt>
                <c:pt idx="5535">
                  <c:v>28.031917908573021</c:v>
                </c:pt>
                <c:pt idx="5536">
                  <c:v>35.56597054015198</c:v>
                </c:pt>
                <c:pt idx="5537">
                  <c:v>14.132970540151968</c:v>
                </c:pt>
                <c:pt idx="5538">
                  <c:v>30.261925223385656</c:v>
                </c:pt>
                <c:pt idx="5539">
                  <c:v>27.720188381280387</c:v>
                </c:pt>
                <c:pt idx="5540">
                  <c:v>31.262293644438284</c:v>
                </c:pt>
                <c:pt idx="5541">
                  <c:v>29.380646276017227</c:v>
                </c:pt>
                <c:pt idx="5542">
                  <c:v>35.692996276017233</c:v>
                </c:pt>
                <c:pt idx="5543">
                  <c:v>30.554819960227761</c:v>
                </c:pt>
                <c:pt idx="5544">
                  <c:v>34.856646276017223</c:v>
                </c:pt>
                <c:pt idx="5545">
                  <c:v>36.649546276017226</c:v>
                </c:pt>
                <c:pt idx="5546">
                  <c:v>41.950396276017223</c:v>
                </c:pt>
                <c:pt idx="5547">
                  <c:v>26.408293644438285</c:v>
                </c:pt>
                <c:pt idx="5548">
                  <c:v>32.490872591806706</c:v>
                </c:pt>
                <c:pt idx="5549">
                  <c:v>39.248046276017234</c:v>
                </c:pt>
                <c:pt idx="5550">
                  <c:v>30.621398907596184</c:v>
                </c:pt>
                <c:pt idx="5551">
                  <c:v>30.723846276017227</c:v>
                </c:pt>
                <c:pt idx="5552">
                  <c:v>38.037767328648805</c:v>
                </c:pt>
                <c:pt idx="5553">
                  <c:v>27.491241012859337</c:v>
                </c:pt>
                <c:pt idx="5554">
                  <c:v>36.811196276017228</c:v>
                </c:pt>
                <c:pt idx="5555">
                  <c:v>35.952696276017228</c:v>
                </c:pt>
                <c:pt idx="5556">
                  <c:v>30.25604627601723</c:v>
                </c:pt>
                <c:pt idx="5557">
                  <c:v>33.188296276017226</c:v>
                </c:pt>
                <c:pt idx="5558">
                  <c:v>24.920996276017231</c:v>
                </c:pt>
                <c:pt idx="5559">
                  <c:v>38.817996276017233</c:v>
                </c:pt>
                <c:pt idx="5560">
                  <c:v>34.817872591806697</c:v>
                </c:pt>
                <c:pt idx="5561">
                  <c:v>39.987896276017224</c:v>
                </c:pt>
                <c:pt idx="5562">
                  <c:v>34.533146276017234</c:v>
                </c:pt>
                <c:pt idx="5563">
                  <c:v>48.439296276017224</c:v>
                </c:pt>
                <c:pt idx="5564">
                  <c:v>31.002504170754076</c:v>
                </c:pt>
                <c:pt idx="5565">
                  <c:v>31.302446276017228</c:v>
                </c:pt>
                <c:pt idx="5566">
                  <c:v>37.973046276017222</c:v>
                </c:pt>
                <c:pt idx="5567">
                  <c:v>44.566896276017225</c:v>
                </c:pt>
                <c:pt idx="5568">
                  <c:v>27.650446276017227</c:v>
                </c:pt>
                <c:pt idx="5569">
                  <c:v>42.969679001449094</c:v>
                </c:pt>
                <c:pt idx="5570">
                  <c:v>27.682129001449091</c:v>
                </c:pt>
                <c:pt idx="5571">
                  <c:v>26.509429001449096</c:v>
                </c:pt>
                <c:pt idx="5572">
                  <c:v>38.814402685659608</c:v>
                </c:pt>
                <c:pt idx="5573">
                  <c:v>32.110079001449094</c:v>
                </c:pt>
                <c:pt idx="5574">
                  <c:v>27.7279790014491</c:v>
                </c:pt>
                <c:pt idx="5575">
                  <c:v>32.576981633028048</c:v>
                </c:pt>
                <c:pt idx="5576">
                  <c:v>33.563139527764889</c:v>
                </c:pt>
                <c:pt idx="5577">
                  <c:v>29.143297422501728</c:v>
                </c:pt>
                <c:pt idx="5578">
                  <c:v>39.156613211975412</c:v>
                </c:pt>
                <c:pt idx="5579">
                  <c:v>51.172079001449092</c:v>
                </c:pt>
                <c:pt idx="5580">
                  <c:v>37.129779001449101</c:v>
                </c:pt>
                <c:pt idx="5581">
                  <c:v>23.072244790922777</c:v>
                </c:pt>
                <c:pt idx="5582">
                  <c:v>31.02872900144909</c:v>
                </c:pt>
                <c:pt idx="5583">
                  <c:v>40.81607900144909</c:v>
                </c:pt>
                <c:pt idx="5584">
                  <c:v>29.414829001449096</c:v>
                </c:pt>
                <c:pt idx="5585">
                  <c:v>31.760823738291201</c:v>
                </c:pt>
                <c:pt idx="5586">
                  <c:v>37.635879001449098</c:v>
                </c:pt>
                <c:pt idx="5587">
                  <c:v>39.080560580396451</c:v>
                </c:pt>
                <c:pt idx="5588">
                  <c:v>48.457029001449087</c:v>
                </c:pt>
                <c:pt idx="5589">
                  <c:v>36.997779001449096</c:v>
                </c:pt>
                <c:pt idx="5590">
                  <c:v>20.698429001449096</c:v>
                </c:pt>
                <c:pt idx="5591">
                  <c:v>40.43077110671225</c:v>
                </c:pt>
                <c:pt idx="5592">
                  <c:v>34.171981633028047</c:v>
                </c:pt>
                <c:pt idx="5593">
                  <c:v>37.079479001449094</c:v>
                </c:pt>
                <c:pt idx="5594">
                  <c:v>36.042379001449099</c:v>
                </c:pt>
                <c:pt idx="5595">
                  <c:v>40.682679001449095</c:v>
                </c:pt>
                <c:pt idx="5596">
                  <c:v>33.937029001449091</c:v>
                </c:pt>
                <c:pt idx="5597">
                  <c:v>40.016779001449095</c:v>
                </c:pt>
                <c:pt idx="5598">
                  <c:v>42.386029001449089</c:v>
                </c:pt>
                <c:pt idx="5599">
                  <c:v>39.513028394550503</c:v>
                </c:pt>
                <c:pt idx="5600">
                  <c:v>34.56139155244523</c:v>
                </c:pt>
                <c:pt idx="5601">
                  <c:v>36.869978394550508</c:v>
                </c:pt>
                <c:pt idx="5602">
                  <c:v>30.430549447182077</c:v>
                </c:pt>
                <c:pt idx="5603">
                  <c:v>40.926078394550508</c:v>
                </c:pt>
                <c:pt idx="5604">
                  <c:v>37.584728394550503</c:v>
                </c:pt>
                <c:pt idx="5605">
                  <c:v>38.438178394550519</c:v>
                </c:pt>
                <c:pt idx="5606">
                  <c:v>30.88427839455051</c:v>
                </c:pt>
                <c:pt idx="5607">
                  <c:v>40.079128394550509</c:v>
                </c:pt>
                <c:pt idx="5608">
                  <c:v>33.20737839455051</c:v>
                </c:pt>
                <c:pt idx="5609">
                  <c:v>38.970778394550507</c:v>
                </c:pt>
                <c:pt idx="5610">
                  <c:v>40.061428394550511</c:v>
                </c:pt>
                <c:pt idx="5611">
                  <c:v>30.687778394550506</c:v>
                </c:pt>
                <c:pt idx="5612">
                  <c:v>47.231728394550508</c:v>
                </c:pt>
                <c:pt idx="5613">
                  <c:v>44.001478394550503</c:v>
                </c:pt>
                <c:pt idx="5614">
                  <c:v>32.18512839455051</c:v>
                </c:pt>
                <c:pt idx="5615">
                  <c:v>31.883478394550504</c:v>
                </c:pt>
                <c:pt idx="5616">
                  <c:v>33.530528394550508</c:v>
                </c:pt>
                <c:pt idx="5617">
                  <c:v>29.580378394550504</c:v>
                </c:pt>
                <c:pt idx="5618">
                  <c:v>36.317178394550503</c:v>
                </c:pt>
                <c:pt idx="5619">
                  <c:v>33.436328394550507</c:v>
                </c:pt>
                <c:pt idx="5620">
                  <c:v>44.361228394550501</c:v>
                </c:pt>
                <c:pt idx="5621">
                  <c:v>38.080328394550513</c:v>
                </c:pt>
                <c:pt idx="5622">
                  <c:v>45.342759973497877</c:v>
                </c:pt>
                <c:pt idx="5623">
                  <c:v>47.118428394550513</c:v>
                </c:pt>
                <c:pt idx="5624">
                  <c:v>22.981728394550498</c:v>
                </c:pt>
                <c:pt idx="5625">
                  <c:v>56.069578394550518</c:v>
                </c:pt>
                <c:pt idx="5626">
                  <c:v>45.889338920866301</c:v>
                </c:pt>
                <c:pt idx="5627">
                  <c:v>39.524678394550513</c:v>
                </c:pt>
                <c:pt idx="5628">
                  <c:v>33.13247839455051</c:v>
                </c:pt>
                <c:pt idx="5629">
                  <c:v>46.17557839455052</c:v>
                </c:pt>
                <c:pt idx="5630">
                  <c:v>30.324548847918788</c:v>
                </c:pt>
                <c:pt idx="5631">
                  <c:v>28.871133058445103</c:v>
                </c:pt>
                <c:pt idx="5632">
                  <c:v>24.3696330584451</c:v>
                </c:pt>
                <c:pt idx="5633">
                  <c:v>44.001733058445105</c:v>
                </c:pt>
                <c:pt idx="5634">
                  <c:v>35.176483058445093</c:v>
                </c:pt>
                <c:pt idx="5635">
                  <c:v>28.230533058445097</c:v>
                </c:pt>
                <c:pt idx="5636">
                  <c:v>42.937933058445097</c:v>
                </c:pt>
                <c:pt idx="5637">
                  <c:v>24.908496216339834</c:v>
                </c:pt>
                <c:pt idx="5638">
                  <c:v>29.2536330584451</c:v>
                </c:pt>
                <c:pt idx="5639">
                  <c:v>40.790533058445106</c:v>
                </c:pt>
                <c:pt idx="5640">
                  <c:v>37.387383058445089</c:v>
                </c:pt>
                <c:pt idx="5641">
                  <c:v>26.27149621633983</c:v>
                </c:pt>
                <c:pt idx="5642">
                  <c:v>25.634443584760884</c:v>
                </c:pt>
                <c:pt idx="5643">
                  <c:v>32.339917268971419</c:v>
                </c:pt>
                <c:pt idx="5644">
                  <c:v>56.816983058445089</c:v>
                </c:pt>
                <c:pt idx="5645">
                  <c:v>39.18249621633985</c:v>
                </c:pt>
                <c:pt idx="5646">
                  <c:v>42.949983058445099</c:v>
                </c:pt>
                <c:pt idx="5647">
                  <c:v>46.766283058445104</c:v>
                </c:pt>
                <c:pt idx="5648">
                  <c:v>33.268443584760888</c:v>
                </c:pt>
                <c:pt idx="5649">
                  <c:v>44.658283058445093</c:v>
                </c:pt>
                <c:pt idx="5650">
                  <c:v>29.784917268971419</c:v>
                </c:pt>
                <c:pt idx="5651">
                  <c:v>33.2582330584451</c:v>
                </c:pt>
                <c:pt idx="5652">
                  <c:v>45.118133058445103</c:v>
                </c:pt>
                <c:pt idx="5653">
                  <c:v>39.580133058445099</c:v>
                </c:pt>
                <c:pt idx="5654">
                  <c:v>32.996601479497727</c:v>
                </c:pt>
                <c:pt idx="5655">
                  <c:v>44.1165488479188</c:v>
                </c:pt>
                <c:pt idx="5656">
                  <c:v>38.861969900550356</c:v>
                </c:pt>
                <c:pt idx="5657">
                  <c:v>32.617983058445098</c:v>
                </c:pt>
                <c:pt idx="5658">
                  <c:v>34.811983058445087</c:v>
                </c:pt>
                <c:pt idx="5659">
                  <c:v>33.1302330584451</c:v>
                </c:pt>
                <c:pt idx="5660">
                  <c:v>27.911773525688591</c:v>
                </c:pt>
                <c:pt idx="5661">
                  <c:v>22.47153668358332</c:v>
                </c:pt>
                <c:pt idx="5662">
                  <c:v>30.838686683583322</c:v>
                </c:pt>
                <c:pt idx="5663">
                  <c:v>21.56923668358332</c:v>
                </c:pt>
                <c:pt idx="5664">
                  <c:v>39.122536683583334</c:v>
                </c:pt>
                <c:pt idx="5665">
                  <c:v>28.27248668358332</c:v>
                </c:pt>
                <c:pt idx="5666">
                  <c:v>22.847984052004389</c:v>
                </c:pt>
                <c:pt idx="5667">
                  <c:v>24.856615630951747</c:v>
                </c:pt>
                <c:pt idx="5668">
                  <c:v>41.501826157267516</c:v>
                </c:pt>
                <c:pt idx="5669">
                  <c:v>33.766736683583332</c:v>
                </c:pt>
                <c:pt idx="5670">
                  <c:v>20.778636683583322</c:v>
                </c:pt>
                <c:pt idx="5671">
                  <c:v>28.863352473057013</c:v>
                </c:pt>
                <c:pt idx="5672">
                  <c:v>21.886936683583325</c:v>
                </c:pt>
                <c:pt idx="5673">
                  <c:v>25.613136683583324</c:v>
                </c:pt>
                <c:pt idx="5674">
                  <c:v>23.102720894109638</c:v>
                </c:pt>
                <c:pt idx="5675">
                  <c:v>35.102486683583322</c:v>
                </c:pt>
                <c:pt idx="5676">
                  <c:v>21.58508668358332</c:v>
                </c:pt>
                <c:pt idx="5677">
                  <c:v>28.546036683583321</c:v>
                </c:pt>
                <c:pt idx="5678">
                  <c:v>47.974536683583324</c:v>
                </c:pt>
                <c:pt idx="5679">
                  <c:v>27.95033668358332</c:v>
                </c:pt>
                <c:pt idx="5680">
                  <c:v>45.216136683583329</c:v>
                </c:pt>
                <c:pt idx="5681">
                  <c:v>23.009720894109638</c:v>
                </c:pt>
                <c:pt idx="5682">
                  <c:v>20.042141946741218</c:v>
                </c:pt>
                <c:pt idx="5683">
                  <c:v>24.472786683583319</c:v>
                </c:pt>
                <c:pt idx="5684">
                  <c:v>34.893936683583327</c:v>
                </c:pt>
                <c:pt idx="5685">
                  <c:v>24.913036683583325</c:v>
                </c:pt>
                <c:pt idx="5686">
                  <c:v>26.629936683583324</c:v>
                </c:pt>
                <c:pt idx="5687">
                  <c:v>31.41361563095175</c:v>
                </c:pt>
                <c:pt idx="5688">
                  <c:v>30.581352473057013</c:v>
                </c:pt>
                <c:pt idx="5689">
                  <c:v>19.121236683583323</c:v>
                </c:pt>
                <c:pt idx="5690">
                  <c:v>40.137736683583327</c:v>
                </c:pt>
                <c:pt idx="5691">
                  <c:v>25.141394927255394</c:v>
                </c:pt>
                <c:pt idx="5692">
                  <c:v>26.032265979886976</c:v>
                </c:pt>
                <c:pt idx="5693">
                  <c:v>32.439015979886982</c:v>
                </c:pt>
                <c:pt idx="5694">
                  <c:v>32.12111597988698</c:v>
                </c:pt>
                <c:pt idx="5695">
                  <c:v>25.620765979886976</c:v>
                </c:pt>
                <c:pt idx="5696">
                  <c:v>30.809065979886977</c:v>
                </c:pt>
                <c:pt idx="5697">
                  <c:v>43.787165979886971</c:v>
                </c:pt>
                <c:pt idx="5698">
                  <c:v>47.787865979886959</c:v>
                </c:pt>
                <c:pt idx="5699">
                  <c:v>18.796868611465918</c:v>
                </c:pt>
                <c:pt idx="5700">
                  <c:v>27.990215979886973</c:v>
                </c:pt>
                <c:pt idx="5701">
                  <c:v>31.297965979886978</c:v>
                </c:pt>
                <c:pt idx="5702">
                  <c:v>6.1362370325185509</c:v>
                </c:pt>
                <c:pt idx="5703">
                  <c:v>45.615315979886979</c:v>
                </c:pt>
                <c:pt idx="5704">
                  <c:v>32.661447558834332</c:v>
                </c:pt>
                <c:pt idx="5705">
                  <c:v>31.698447558834335</c:v>
                </c:pt>
                <c:pt idx="5706">
                  <c:v>24.682715979886972</c:v>
                </c:pt>
                <c:pt idx="5707">
                  <c:v>22.672184400939603</c:v>
                </c:pt>
                <c:pt idx="5708">
                  <c:v>21.452865979886976</c:v>
                </c:pt>
                <c:pt idx="5709">
                  <c:v>31.007965979886979</c:v>
                </c:pt>
                <c:pt idx="5710">
                  <c:v>26.911665979886976</c:v>
                </c:pt>
                <c:pt idx="5711">
                  <c:v>39.969915979886984</c:v>
                </c:pt>
                <c:pt idx="5712">
                  <c:v>28.036365979886973</c:v>
                </c:pt>
                <c:pt idx="5713">
                  <c:v>38.952315979886983</c:v>
                </c:pt>
                <c:pt idx="5714">
                  <c:v>23.785115979886971</c:v>
                </c:pt>
                <c:pt idx="5715">
                  <c:v>36.158015979886983</c:v>
                </c:pt>
                <c:pt idx="5716">
                  <c:v>33.465394927255403</c:v>
                </c:pt>
                <c:pt idx="5717">
                  <c:v>37.296165979886979</c:v>
                </c:pt>
                <c:pt idx="5718">
                  <c:v>25.269415979886972</c:v>
                </c:pt>
                <c:pt idx="5719">
                  <c:v>30.369184400939602</c:v>
                </c:pt>
                <c:pt idx="5720">
                  <c:v>18.083915979886971</c:v>
                </c:pt>
                <c:pt idx="5721">
                  <c:v>32.000165979886972</c:v>
                </c:pt>
                <c:pt idx="5722">
                  <c:v>40.419331643548375</c:v>
                </c:pt>
                <c:pt idx="5723">
                  <c:v>33.587031643548379</c:v>
                </c:pt>
                <c:pt idx="5724">
                  <c:v>23.386281643548386</c:v>
                </c:pt>
                <c:pt idx="5725">
                  <c:v>42.164968485653638</c:v>
                </c:pt>
                <c:pt idx="5726">
                  <c:v>17.957081643548388</c:v>
                </c:pt>
                <c:pt idx="5727">
                  <c:v>30.626131643548383</c:v>
                </c:pt>
                <c:pt idx="5728">
                  <c:v>32.46058164354838</c:v>
                </c:pt>
                <c:pt idx="5729">
                  <c:v>33.864531643548375</c:v>
                </c:pt>
                <c:pt idx="5730">
                  <c:v>23.385705327758913</c:v>
                </c:pt>
                <c:pt idx="5731">
                  <c:v>36.043336906706287</c:v>
                </c:pt>
                <c:pt idx="5732">
                  <c:v>34.105131643548383</c:v>
                </c:pt>
                <c:pt idx="5733">
                  <c:v>33.856931643548378</c:v>
                </c:pt>
                <c:pt idx="5734">
                  <c:v>43.783281643548378</c:v>
                </c:pt>
                <c:pt idx="5735">
                  <c:v>33.239968485653648</c:v>
                </c:pt>
                <c:pt idx="5736">
                  <c:v>31.481652696179957</c:v>
                </c:pt>
                <c:pt idx="5737">
                  <c:v>45.46848164354838</c:v>
                </c:pt>
                <c:pt idx="5738">
                  <c:v>39.756863222495753</c:v>
                </c:pt>
                <c:pt idx="5739">
                  <c:v>32.090631643548384</c:v>
                </c:pt>
                <c:pt idx="5740">
                  <c:v>44.110131643548385</c:v>
                </c:pt>
                <c:pt idx="5741">
                  <c:v>32.73463164354839</c:v>
                </c:pt>
                <c:pt idx="5742">
                  <c:v>22.366126380390487</c:v>
                </c:pt>
                <c:pt idx="5743">
                  <c:v>21.035073748811541</c:v>
                </c:pt>
                <c:pt idx="5744">
                  <c:v>41.541481643548366</c:v>
                </c:pt>
                <c:pt idx="5745">
                  <c:v>32.77008164354838</c:v>
                </c:pt>
                <c:pt idx="5746">
                  <c:v>30.344600064601018</c:v>
                </c:pt>
                <c:pt idx="5747">
                  <c:v>27.507705327758913</c:v>
                </c:pt>
                <c:pt idx="5748">
                  <c:v>30.7789158540747</c:v>
                </c:pt>
                <c:pt idx="5749">
                  <c:v>27.339681643548385</c:v>
                </c:pt>
                <c:pt idx="5750">
                  <c:v>38.988581643548379</c:v>
                </c:pt>
                <c:pt idx="5751">
                  <c:v>22.454381643548388</c:v>
                </c:pt>
                <c:pt idx="5752">
                  <c:v>26.731332144005709</c:v>
                </c:pt>
                <c:pt idx="5753">
                  <c:v>27.16598214400571</c:v>
                </c:pt>
                <c:pt idx="5754">
                  <c:v>24.057768986110975</c:v>
                </c:pt>
                <c:pt idx="5755">
                  <c:v>25.020032144005707</c:v>
                </c:pt>
                <c:pt idx="5756">
                  <c:v>35.361232144005719</c:v>
                </c:pt>
                <c:pt idx="5757">
                  <c:v>37.744332144005725</c:v>
                </c:pt>
                <c:pt idx="5758">
                  <c:v>29.67198214400571</c:v>
                </c:pt>
                <c:pt idx="5759">
                  <c:v>36.169132144005729</c:v>
                </c:pt>
                <c:pt idx="5760">
                  <c:v>29.771874249268865</c:v>
                </c:pt>
                <c:pt idx="5761">
                  <c:v>26.791432144005704</c:v>
                </c:pt>
                <c:pt idx="5762">
                  <c:v>21.792832144005704</c:v>
                </c:pt>
                <c:pt idx="5763">
                  <c:v>38.358874249268858</c:v>
                </c:pt>
                <c:pt idx="5764">
                  <c:v>7.1095584597951822</c:v>
                </c:pt>
                <c:pt idx="5765">
                  <c:v>38.909979512426759</c:v>
                </c:pt>
                <c:pt idx="5766">
                  <c:v>23.096782144005704</c:v>
                </c:pt>
                <c:pt idx="5767">
                  <c:v>18.618082144005708</c:v>
                </c:pt>
                <c:pt idx="5768">
                  <c:v>30.038926880847811</c:v>
                </c:pt>
                <c:pt idx="5769">
                  <c:v>31.958432144005705</c:v>
                </c:pt>
                <c:pt idx="5770">
                  <c:v>45.695382144005727</c:v>
                </c:pt>
                <c:pt idx="5771">
                  <c:v>32.34073214400572</c:v>
                </c:pt>
                <c:pt idx="5772">
                  <c:v>42.95653214400572</c:v>
                </c:pt>
                <c:pt idx="5773">
                  <c:v>31.579732144005707</c:v>
                </c:pt>
                <c:pt idx="5774">
                  <c:v>25.722032144005706</c:v>
                </c:pt>
                <c:pt idx="5775">
                  <c:v>29.905582144005706</c:v>
                </c:pt>
                <c:pt idx="5776">
                  <c:v>31.518832144005707</c:v>
                </c:pt>
                <c:pt idx="5777">
                  <c:v>33.530932144005725</c:v>
                </c:pt>
                <c:pt idx="5778">
                  <c:v>34.588332144005726</c:v>
                </c:pt>
                <c:pt idx="5779">
                  <c:v>28.466295301900441</c:v>
                </c:pt>
                <c:pt idx="5780">
                  <c:v>35.156768986110968</c:v>
                </c:pt>
                <c:pt idx="5781">
                  <c:v>25.897558459795189</c:v>
                </c:pt>
                <c:pt idx="5782">
                  <c:v>33.155532144005726</c:v>
                </c:pt>
                <c:pt idx="5783">
                  <c:v>29.264490918781657</c:v>
                </c:pt>
                <c:pt idx="5784">
                  <c:v>24.962590918781654</c:v>
                </c:pt>
                <c:pt idx="5785">
                  <c:v>22.02569091878166</c:v>
                </c:pt>
                <c:pt idx="5786">
                  <c:v>26.163790918781654</c:v>
                </c:pt>
                <c:pt idx="5787">
                  <c:v>20.842961971413239</c:v>
                </c:pt>
                <c:pt idx="5788">
                  <c:v>22.59709091878166</c:v>
                </c:pt>
                <c:pt idx="5789">
                  <c:v>21.526383024044822</c:v>
                </c:pt>
                <c:pt idx="5790">
                  <c:v>22.637119866150087</c:v>
                </c:pt>
                <c:pt idx="5791">
                  <c:v>31.088961971413237</c:v>
                </c:pt>
                <c:pt idx="5792">
                  <c:v>10.838435655623767</c:v>
                </c:pt>
                <c:pt idx="5793">
                  <c:v>37.636225129307981</c:v>
                </c:pt>
                <c:pt idx="5794">
                  <c:v>13.270640918781666</c:v>
                </c:pt>
                <c:pt idx="5795">
                  <c:v>21.951435655623769</c:v>
                </c:pt>
                <c:pt idx="5796">
                  <c:v>28.419890918781661</c:v>
                </c:pt>
                <c:pt idx="5797">
                  <c:v>34.646488287202708</c:v>
                </c:pt>
                <c:pt idx="5798">
                  <c:v>20.137140918781661</c:v>
                </c:pt>
                <c:pt idx="5799">
                  <c:v>38.072698813518507</c:v>
                </c:pt>
                <c:pt idx="5800">
                  <c:v>26.756590918781662</c:v>
                </c:pt>
                <c:pt idx="5801">
                  <c:v>42.199740918781671</c:v>
                </c:pt>
                <c:pt idx="5802">
                  <c:v>27.272240918781659</c:v>
                </c:pt>
                <c:pt idx="5803">
                  <c:v>36.485646181939551</c:v>
                </c:pt>
                <c:pt idx="5804">
                  <c:v>26.311014602992191</c:v>
                </c:pt>
                <c:pt idx="5805">
                  <c:v>25.889330392465858</c:v>
                </c:pt>
                <c:pt idx="5806">
                  <c:v>32.085890918781658</c:v>
                </c:pt>
                <c:pt idx="5807">
                  <c:v>20.356090918781661</c:v>
                </c:pt>
                <c:pt idx="5808">
                  <c:v>32.612540918781662</c:v>
                </c:pt>
                <c:pt idx="5809">
                  <c:v>25.365990918781662</c:v>
                </c:pt>
                <c:pt idx="5810">
                  <c:v>23.110590918781661</c:v>
                </c:pt>
                <c:pt idx="5811">
                  <c:v>28.87374091878166</c:v>
                </c:pt>
                <c:pt idx="5812">
                  <c:v>26.091990918781661</c:v>
                </c:pt>
                <c:pt idx="5813">
                  <c:v>23.276436402473536</c:v>
                </c:pt>
                <c:pt idx="5814">
                  <c:v>24.459939034052493</c:v>
                </c:pt>
                <c:pt idx="5815">
                  <c:v>21.425039034052482</c:v>
                </c:pt>
                <c:pt idx="5816">
                  <c:v>31.72159429721038</c:v>
                </c:pt>
                <c:pt idx="5817">
                  <c:v>31.220439034052486</c:v>
                </c:pt>
                <c:pt idx="5818">
                  <c:v>25.767789034052484</c:v>
                </c:pt>
                <c:pt idx="5819">
                  <c:v>30.03508903405249</c:v>
                </c:pt>
                <c:pt idx="5820">
                  <c:v>19.876739034052488</c:v>
                </c:pt>
                <c:pt idx="5821">
                  <c:v>25.535389034052489</c:v>
                </c:pt>
                <c:pt idx="5822">
                  <c:v>31.676289034052491</c:v>
                </c:pt>
                <c:pt idx="5823">
                  <c:v>20.402189034052487</c:v>
                </c:pt>
                <c:pt idx="5824">
                  <c:v>22.754331139315646</c:v>
                </c:pt>
                <c:pt idx="5825">
                  <c:v>32.118589034052491</c:v>
                </c:pt>
                <c:pt idx="5826">
                  <c:v>22.789589034052486</c:v>
                </c:pt>
                <c:pt idx="5827">
                  <c:v>12.574646928789331</c:v>
                </c:pt>
                <c:pt idx="5828">
                  <c:v>24.463067981420906</c:v>
                </c:pt>
                <c:pt idx="5829">
                  <c:v>16.788804823526167</c:v>
                </c:pt>
                <c:pt idx="5830">
                  <c:v>22.52448903405249</c:v>
                </c:pt>
                <c:pt idx="5831">
                  <c:v>21.02298903405249</c:v>
                </c:pt>
                <c:pt idx="5832">
                  <c:v>12.432889034052486</c:v>
                </c:pt>
                <c:pt idx="5833">
                  <c:v>35.431989034052478</c:v>
                </c:pt>
                <c:pt idx="5834">
                  <c:v>18.675589034052493</c:v>
                </c:pt>
                <c:pt idx="5835">
                  <c:v>26.340739034052486</c:v>
                </c:pt>
                <c:pt idx="5836">
                  <c:v>3.2138048235261714</c:v>
                </c:pt>
                <c:pt idx="5837">
                  <c:v>18.84659429721038</c:v>
                </c:pt>
                <c:pt idx="5838">
                  <c:v>20.140594297210381</c:v>
                </c:pt>
                <c:pt idx="5839">
                  <c:v>14.15206798142091</c:v>
                </c:pt>
                <c:pt idx="5840">
                  <c:v>39.802239034052491</c:v>
                </c:pt>
                <c:pt idx="5841">
                  <c:v>23.71093903405249</c:v>
                </c:pt>
                <c:pt idx="5842">
                  <c:v>26.247594297210384</c:v>
                </c:pt>
                <c:pt idx="5843">
                  <c:v>31.423939034052488</c:v>
                </c:pt>
                <c:pt idx="5844">
                  <c:v>24.335494045159297</c:v>
                </c:pt>
                <c:pt idx="5845">
                  <c:v>17.628072992527716</c:v>
                </c:pt>
                <c:pt idx="5846">
                  <c:v>21.654072992527716</c:v>
                </c:pt>
                <c:pt idx="5847">
                  <c:v>20.662283518843502</c:v>
                </c:pt>
                <c:pt idx="5848">
                  <c:v>22.939178255685611</c:v>
                </c:pt>
                <c:pt idx="5849">
                  <c:v>19.872915097790877</c:v>
                </c:pt>
                <c:pt idx="5850">
                  <c:v>21.83246509779088</c:v>
                </c:pt>
                <c:pt idx="5851">
                  <c:v>18.849665097790879</c:v>
                </c:pt>
                <c:pt idx="5852">
                  <c:v>17.230165097790881</c:v>
                </c:pt>
                <c:pt idx="5853">
                  <c:v>24.776715097790873</c:v>
                </c:pt>
                <c:pt idx="5854">
                  <c:v>11.121265097790872</c:v>
                </c:pt>
                <c:pt idx="5855">
                  <c:v>32.478965097790876</c:v>
                </c:pt>
                <c:pt idx="5856">
                  <c:v>22.507599308317189</c:v>
                </c:pt>
                <c:pt idx="5857">
                  <c:v>29.356215097790876</c:v>
                </c:pt>
                <c:pt idx="5858">
                  <c:v>19.629115097790876</c:v>
                </c:pt>
                <c:pt idx="5859">
                  <c:v>26.597915097790878</c:v>
                </c:pt>
                <c:pt idx="5860">
                  <c:v>21.69444141358035</c:v>
                </c:pt>
                <c:pt idx="5861">
                  <c:v>15.375365097790874</c:v>
                </c:pt>
                <c:pt idx="5862">
                  <c:v>23.342757203054028</c:v>
                </c:pt>
                <c:pt idx="5863">
                  <c:v>28.951615097790878</c:v>
                </c:pt>
                <c:pt idx="5864">
                  <c:v>18.813704571475082</c:v>
                </c:pt>
                <c:pt idx="5865">
                  <c:v>4.0505993083171914</c:v>
                </c:pt>
                <c:pt idx="5866">
                  <c:v>18.931546676738236</c:v>
                </c:pt>
                <c:pt idx="5867">
                  <c:v>18.020965097790882</c:v>
                </c:pt>
                <c:pt idx="5868">
                  <c:v>15.396265097790874</c:v>
                </c:pt>
                <c:pt idx="5869">
                  <c:v>15.083065097790874</c:v>
                </c:pt>
                <c:pt idx="5870">
                  <c:v>26.323965097790879</c:v>
                </c:pt>
                <c:pt idx="5871">
                  <c:v>23.604915097790879</c:v>
                </c:pt>
                <c:pt idx="5872">
                  <c:v>22.204915097790877</c:v>
                </c:pt>
                <c:pt idx="5873">
                  <c:v>30.528915097790875</c:v>
                </c:pt>
                <c:pt idx="5874">
                  <c:v>19.809065097790874</c:v>
                </c:pt>
                <c:pt idx="5875">
                  <c:v>27.796023171730909</c:v>
                </c:pt>
                <c:pt idx="5876">
                  <c:v>29.281910013836178</c:v>
                </c:pt>
                <c:pt idx="5877">
                  <c:v>36.704110013836178</c:v>
                </c:pt>
                <c:pt idx="5878">
                  <c:v>20.32339159278354</c:v>
                </c:pt>
                <c:pt idx="5879">
                  <c:v>27.637338961204609</c:v>
                </c:pt>
                <c:pt idx="5880">
                  <c:v>28.55956001383618</c:v>
                </c:pt>
                <c:pt idx="5881">
                  <c:v>26.803660013836183</c:v>
                </c:pt>
                <c:pt idx="5882">
                  <c:v>26.620910013836177</c:v>
                </c:pt>
                <c:pt idx="5883">
                  <c:v>34.917496855941422</c:v>
                </c:pt>
                <c:pt idx="5884">
                  <c:v>38.861660013836165</c:v>
                </c:pt>
                <c:pt idx="5885">
                  <c:v>23.006233698046703</c:v>
                </c:pt>
                <c:pt idx="5886">
                  <c:v>28.861210013836178</c:v>
                </c:pt>
                <c:pt idx="5887">
                  <c:v>34.61481001383617</c:v>
                </c:pt>
                <c:pt idx="5888">
                  <c:v>36.469660013836169</c:v>
                </c:pt>
                <c:pt idx="5889">
                  <c:v>36.790023171730915</c:v>
                </c:pt>
                <c:pt idx="5890">
                  <c:v>29.285865276994073</c:v>
                </c:pt>
                <c:pt idx="5891">
                  <c:v>17.008444224362492</c:v>
                </c:pt>
                <c:pt idx="5892">
                  <c:v>34.178760013836161</c:v>
                </c:pt>
                <c:pt idx="5893">
                  <c:v>34.470660013836167</c:v>
                </c:pt>
                <c:pt idx="5894">
                  <c:v>24.123410013836178</c:v>
                </c:pt>
                <c:pt idx="5895">
                  <c:v>13.490707382257229</c:v>
                </c:pt>
                <c:pt idx="5896">
                  <c:v>15.340760013836178</c:v>
                </c:pt>
                <c:pt idx="5897">
                  <c:v>26.659233698046705</c:v>
                </c:pt>
                <c:pt idx="5898">
                  <c:v>26.494310013836177</c:v>
                </c:pt>
                <c:pt idx="5899">
                  <c:v>33.412128434888821</c:v>
                </c:pt>
                <c:pt idx="5900">
                  <c:v>24.694960013836187</c:v>
                </c:pt>
                <c:pt idx="5901">
                  <c:v>27.100549487520382</c:v>
                </c:pt>
                <c:pt idx="5902">
                  <c:v>26.908496855941433</c:v>
                </c:pt>
                <c:pt idx="5903">
                  <c:v>22.328872591806711</c:v>
                </c:pt>
                <c:pt idx="5904">
                  <c:v>14.50687259180671</c:v>
                </c:pt>
                <c:pt idx="5905">
                  <c:v>45.532546276017229</c:v>
                </c:pt>
                <c:pt idx="5906">
                  <c:v>20.281696276017229</c:v>
                </c:pt>
                <c:pt idx="5907">
                  <c:v>27.875946276017228</c:v>
                </c:pt>
                <c:pt idx="5908">
                  <c:v>24.021796276017227</c:v>
                </c:pt>
                <c:pt idx="5909">
                  <c:v>24.791767328648817</c:v>
                </c:pt>
                <c:pt idx="5910">
                  <c:v>23.518977854964604</c:v>
                </c:pt>
                <c:pt idx="5911">
                  <c:v>32.443296276017229</c:v>
                </c:pt>
                <c:pt idx="5912">
                  <c:v>23.192446276017225</c:v>
                </c:pt>
                <c:pt idx="5913">
                  <c:v>25.320977854964603</c:v>
                </c:pt>
                <c:pt idx="5914">
                  <c:v>31.447346276017225</c:v>
                </c:pt>
                <c:pt idx="5915">
                  <c:v>17.987896276017228</c:v>
                </c:pt>
                <c:pt idx="5916">
                  <c:v>25.107767328648819</c:v>
                </c:pt>
                <c:pt idx="5917">
                  <c:v>34.768714697069875</c:v>
                </c:pt>
                <c:pt idx="5918">
                  <c:v>19.803293644438288</c:v>
                </c:pt>
                <c:pt idx="5919">
                  <c:v>41.103196276017229</c:v>
                </c:pt>
                <c:pt idx="5920">
                  <c:v>34.518096276017232</c:v>
                </c:pt>
                <c:pt idx="5921">
                  <c:v>26.649188381280396</c:v>
                </c:pt>
                <c:pt idx="5922">
                  <c:v>21.557396276017233</c:v>
                </c:pt>
                <c:pt idx="5923">
                  <c:v>41.438946276017234</c:v>
                </c:pt>
                <c:pt idx="5924">
                  <c:v>36.150796276017225</c:v>
                </c:pt>
                <c:pt idx="5925">
                  <c:v>21.787996276017228</c:v>
                </c:pt>
                <c:pt idx="5926">
                  <c:v>31.906767328648815</c:v>
                </c:pt>
                <c:pt idx="5927">
                  <c:v>29.701977854964603</c:v>
                </c:pt>
                <c:pt idx="5928">
                  <c:v>33.368696276017232</c:v>
                </c:pt>
                <c:pt idx="5929">
                  <c:v>32.417496276017218</c:v>
                </c:pt>
                <c:pt idx="5930">
                  <c:v>17.607714697069866</c:v>
                </c:pt>
                <c:pt idx="5931">
                  <c:v>31.799546276017224</c:v>
                </c:pt>
                <c:pt idx="5932">
                  <c:v>26.471296276017227</c:v>
                </c:pt>
                <c:pt idx="5933">
                  <c:v>31.078346276017228</c:v>
                </c:pt>
                <c:pt idx="5934">
                  <c:v>29.46387636987015</c:v>
                </c:pt>
                <c:pt idx="5935">
                  <c:v>33.243771106712252</c:v>
                </c:pt>
                <c:pt idx="5936">
                  <c:v>33.12856058039646</c:v>
                </c:pt>
                <c:pt idx="5937">
                  <c:v>47.120879001449097</c:v>
                </c:pt>
                <c:pt idx="5938">
                  <c:v>40.1389290014491</c:v>
                </c:pt>
                <c:pt idx="5939">
                  <c:v>30.201729001449095</c:v>
                </c:pt>
                <c:pt idx="5940">
                  <c:v>36.84027900144909</c:v>
                </c:pt>
                <c:pt idx="5941">
                  <c:v>42.943279001449092</c:v>
                </c:pt>
                <c:pt idx="5942">
                  <c:v>45.303079001449085</c:v>
                </c:pt>
                <c:pt idx="5943">
                  <c:v>30.830929001449096</c:v>
                </c:pt>
                <c:pt idx="5944">
                  <c:v>22.237350054080679</c:v>
                </c:pt>
                <c:pt idx="5945">
                  <c:v>34.919507948817511</c:v>
                </c:pt>
                <c:pt idx="5946">
                  <c:v>32.762034264606989</c:v>
                </c:pt>
                <c:pt idx="5947">
                  <c:v>33.343129001449093</c:v>
                </c:pt>
                <c:pt idx="5948">
                  <c:v>45.800079001449099</c:v>
                </c:pt>
                <c:pt idx="5949">
                  <c:v>47.332879001449086</c:v>
                </c:pt>
                <c:pt idx="5950">
                  <c:v>31.377507948817524</c:v>
                </c:pt>
                <c:pt idx="5951">
                  <c:v>42.496823738291205</c:v>
                </c:pt>
                <c:pt idx="5952">
                  <c:v>29.91250794881752</c:v>
                </c:pt>
                <c:pt idx="5953">
                  <c:v>30.380350054080679</c:v>
                </c:pt>
                <c:pt idx="5954">
                  <c:v>24.738981633028047</c:v>
                </c:pt>
                <c:pt idx="5955">
                  <c:v>52.33147900144909</c:v>
                </c:pt>
                <c:pt idx="5956">
                  <c:v>35.199029001449098</c:v>
                </c:pt>
                <c:pt idx="5957">
                  <c:v>44.311507948817507</c:v>
                </c:pt>
                <c:pt idx="5958">
                  <c:v>27.483979001449097</c:v>
                </c:pt>
                <c:pt idx="5959">
                  <c:v>26.974879001449096</c:v>
                </c:pt>
                <c:pt idx="5960">
                  <c:v>28.028029001449095</c:v>
                </c:pt>
                <c:pt idx="5961">
                  <c:v>49.182529001449097</c:v>
                </c:pt>
                <c:pt idx="5962">
                  <c:v>25.603579001449095</c:v>
                </c:pt>
                <c:pt idx="5963">
                  <c:v>50.179979001449098</c:v>
                </c:pt>
                <c:pt idx="5964">
                  <c:v>36.897878394550503</c:v>
                </c:pt>
                <c:pt idx="5965">
                  <c:v>50.770707341918929</c:v>
                </c:pt>
                <c:pt idx="5966">
                  <c:v>44.575578394550519</c:v>
                </c:pt>
                <c:pt idx="5967">
                  <c:v>34.493878394550507</c:v>
                </c:pt>
                <c:pt idx="5968">
                  <c:v>47.313178394550512</c:v>
                </c:pt>
                <c:pt idx="5969">
                  <c:v>39.911391552445224</c:v>
                </c:pt>
                <c:pt idx="5970">
                  <c:v>37.751428394550501</c:v>
                </c:pt>
                <c:pt idx="5971">
                  <c:v>30.785828394550503</c:v>
                </c:pt>
                <c:pt idx="5972">
                  <c:v>41.413528394550504</c:v>
                </c:pt>
                <c:pt idx="5973">
                  <c:v>40.030228394550512</c:v>
                </c:pt>
                <c:pt idx="5974">
                  <c:v>42.329970499813648</c:v>
                </c:pt>
                <c:pt idx="5975">
                  <c:v>35.481778394550503</c:v>
                </c:pt>
                <c:pt idx="5976">
                  <c:v>59.641078394550512</c:v>
                </c:pt>
                <c:pt idx="5977">
                  <c:v>36.435078394550509</c:v>
                </c:pt>
                <c:pt idx="5978">
                  <c:v>40.628528394550514</c:v>
                </c:pt>
                <c:pt idx="5979">
                  <c:v>36.841978394550502</c:v>
                </c:pt>
                <c:pt idx="5980">
                  <c:v>52.766828394550522</c:v>
                </c:pt>
                <c:pt idx="5981">
                  <c:v>38.295728394550515</c:v>
                </c:pt>
                <c:pt idx="5982">
                  <c:v>38.421978394550514</c:v>
                </c:pt>
                <c:pt idx="5983">
                  <c:v>30.190678394550506</c:v>
                </c:pt>
                <c:pt idx="5984">
                  <c:v>34.802878394550511</c:v>
                </c:pt>
                <c:pt idx="5985">
                  <c:v>20.781128394550503</c:v>
                </c:pt>
                <c:pt idx="5986">
                  <c:v>54.106178394550511</c:v>
                </c:pt>
                <c:pt idx="5987">
                  <c:v>31.791428394550501</c:v>
                </c:pt>
                <c:pt idx="5988">
                  <c:v>31.536528394550501</c:v>
                </c:pt>
                <c:pt idx="5989">
                  <c:v>44.657654710339976</c:v>
                </c:pt>
                <c:pt idx="5990">
                  <c:v>25.968978394550501</c:v>
                </c:pt>
                <c:pt idx="5991">
                  <c:v>26.752378394550504</c:v>
                </c:pt>
                <c:pt idx="5992">
                  <c:v>37.448233657708393</c:v>
                </c:pt>
                <c:pt idx="5993">
                  <c:v>43.886728394550502</c:v>
                </c:pt>
                <c:pt idx="5994">
                  <c:v>31.978812605076815</c:v>
                </c:pt>
                <c:pt idx="5995">
                  <c:v>36.303183058445093</c:v>
                </c:pt>
                <c:pt idx="5996">
                  <c:v>36.461033058445096</c:v>
                </c:pt>
                <c:pt idx="5997">
                  <c:v>35.590683058445094</c:v>
                </c:pt>
                <c:pt idx="5998">
                  <c:v>37.887075163708246</c:v>
                </c:pt>
                <c:pt idx="5999">
                  <c:v>25.207812005813526</c:v>
                </c:pt>
                <c:pt idx="6000">
                  <c:v>35.759033058445098</c:v>
                </c:pt>
                <c:pt idx="6001">
                  <c:v>30.269917268971419</c:v>
                </c:pt>
                <c:pt idx="6002">
                  <c:v>39.721283058445096</c:v>
                </c:pt>
                <c:pt idx="6003">
                  <c:v>28.211233058445103</c:v>
                </c:pt>
                <c:pt idx="6004">
                  <c:v>44.612883058445099</c:v>
                </c:pt>
                <c:pt idx="6005">
                  <c:v>45.198583058445102</c:v>
                </c:pt>
                <c:pt idx="6006">
                  <c:v>27.319783058445104</c:v>
                </c:pt>
                <c:pt idx="6007">
                  <c:v>34.415075163708252</c:v>
                </c:pt>
                <c:pt idx="6008">
                  <c:v>32.012969900550367</c:v>
                </c:pt>
                <c:pt idx="6009">
                  <c:v>41.826183058445103</c:v>
                </c:pt>
                <c:pt idx="6010">
                  <c:v>38.360390953181948</c:v>
                </c:pt>
                <c:pt idx="6011">
                  <c:v>24.240759374234575</c:v>
                </c:pt>
                <c:pt idx="6012">
                  <c:v>40.4320330584451</c:v>
                </c:pt>
                <c:pt idx="6013">
                  <c:v>33.595759374234582</c:v>
                </c:pt>
                <c:pt idx="6014">
                  <c:v>38.146083058445093</c:v>
                </c:pt>
                <c:pt idx="6015">
                  <c:v>32.964338321603002</c:v>
                </c:pt>
                <c:pt idx="6016">
                  <c:v>41.031183058445102</c:v>
                </c:pt>
                <c:pt idx="6017">
                  <c:v>53.744033058445098</c:v>
                </c:pt>
                <c:pt idx="6018">
                  <c:v>43.211383058445101</c:v>
                </c:pt>
                <c:pt idx="6019">
                  <c:v>43.131433058445097</c:v>
                </c:pt>
                <c:pt idx="6020">
                  <c:v>38.095933058445112</c:v>
                </c:pt>
                <c:pt idx="6021">
                  <c:v>24.3985330584451</c:v>
                </c:pt>
                <c:pt idx="6022">
                  <c:v>35.801127795287194</c:v>
                </c:pt>
                <c:pt idx="6023">
                  <c:v>39.494983058445094</c:v>
                </c:pt>
                <c:pt idx="6024">
                  <c:v>37.581533058445096</c:v>
                </c:pt>
                <c:pt idx="6025">
                  <c:v>40.115936683583335</c:v>
                </c:pt>
                <c:pt idx="6026">
                  <c:v>30.138436683583326</c:v>
                </c:pt>
                <c:pt idx="6027">
                  <c:v>30.135736683583325</c:v>
                </c:pt>
                <c:pt idx="6028">
                  <c:v>28.226668262530698</c:v>
                </c:pt>
                <c:pt idx="6029">
                  <c:v>34.513352473057012</c:v>
                </c:pt>
                <c:pt idx="6030">
                  <c:v>15.953773525688595</c:v>
                </c:pt>
                <c:pt idx="6031">
                  <c:v>34.94723668358332</c:v>
                </c:pt>
                <c:pt idx="6032">
                  <c:v>24.960786683583322</c:v>
                </c:pt>
                <c:pt idx="6033">
                  <c:v>43.688086683583329</c:v>
                </c:pt>
                <c:pt idx="6034">
                  <c:v>29.809486683583323</c:v>
                </c:pt>
                <c:pt idx="6035">
                  <c:v>38.133086683583322</c:v>
                </c:pt>
                <c:pt idx="6036">
                  <c:v>26.909386683583325</c:v>
                </c:pt>
                <c:pt idx="6037">
                  <c:v>32.1846682625307</c:v>
                </c:pt>
                <c:pt idx="6038">
                  <c:v>37.288984052004373</c:v>
                </c:pt>
                <c:pt idx="6039">
                  <c:v>32.069299841478077</c:v>
                </c:pt>
                <c:pt idx="6040">
                  <c:v>33.153436683583323</c:v>
                </c:pt>
                <c:pt idx="6041">
                  <c:v>19.981186683583321</c:v>
                </c:pt>
                <c:pt idx="6042">
                  <c:v>30.595336683583319</c:v>
                </c:pt>
                <c:pt idx="6043">
                  <c:v>46.233636683583327</c:v>
                </c:pt>
                <c:pt idx="6044">
                  <c:v>28.100986683583329</c:v>
                </c:pt>
                <c:pt idx="6045">
                  <c:v>44.142386683583325</c:v>
                </c:pt>
                <c:pt idx="6046">
                  <c:v>35.359486683583313</c:v>
                </c:pt>
                <c:pt idx="6047">
                  <c:v>37.771878788846486</c:v>
                </c:pt>
                <c:pt idx="6048">
                  <c:v>29.102247209899119</c:v>
                </c:pt>
                <c:pt idx="6049">
                  <c:v>25.373586683583323</c:v>
                </c:pt>
                <c:pt idx="6050">
                  <c:v>23.43558668358332</c:v>
                </c:pt>
                <c:pt idx="6051">
                  <c:v>36.301186683583317</c:v>
                </c:pt>
                <c:pt idx="6052">
                  <c:v>30.683826157267539</c:v>
                </c:pt>
                <c:pt idx="6053">
                  <c:v>32.124405104635962</c:v>
                </c:pt>
                <c:pt idx="6054">
                  <c:v>38.686886683583317</c:v>
                </c:pt>
                <c:pt idx="6055">
                  <c:v>30.124936683583329</c:v>
                </c:pt>
                <c:pt idx="6056">
                  <c:v>35.831915979886972</c:v>
                </c:pt>
                <c:pt idx="6057">
                  <c:v>26.680515979886973</c:v>
                </c:pt>
                <c:pt idx="6058">
                  <c:v>25.446615979886968</c:v>
                </c:pt>
                <c:pt idx="6059">
                  <c:v>34.300965979886975</c:v>
                </c:pt>
                <c:pt idx="6060">
                  <c:v>29.437165979886977</c:v>
                </c:pt>
                <c:pt idx="6061">
                  <c:v>21.96939492725539</c:v>
                </c:pt>
                <c:pt idx="6062">
                  <c:v>41.955447558834322</c:v>
                </c:pt>
                <c:pt idx="6063">
                  <c:v>24.49560545357118</c:v>
                </c:pt>
                <c:pt idx="6064">
                  <c:v>24.317552821992233</c:v>
                </c:pt>
                <c:pt idx="6065">
                  <c:v>42.653015979886973</c:v>
                </c:pt>
                <c:pt idx="6066">
                  <c:v>32.84256597988697</c:v>
                </c:pt>
                <c:pt idx="6067">
                  <c:v>39.478605453571184</c:v>
                </c:pt>
                <c:pt idx="6068">
                  <c:v>29.694565979886978</c:v>
                </c:pt>
                <c:pt idx="6069">
                  <c:v>32.019065979886975</c:v>
                </c:pt>
                <c:pt idx="6070">
                  <c:v>24.05465808515013</c:v>
                </c:pt>
                <c:pt idx="6071">
                  <c:v>27.87786597988698</c:v>
                </c:pt>
                <c:pt idx="6072">
                  <c:v>32.119026506202758</c:v>
                </c:pt>
                <c:pt idx="6073">
                  <c:v>41.752115979886973</c:v>
                </c:pt>
                <c:pt idx="6074">
                  <c:v>35.296184400939609</c:v>
                </c:pt>
                <c:pt idx="6075">
                  <c:v>30.63350019041329</c:v>
                </c:pt>
                <c:pt idx="6076">
                  <c:v>23.518665979886975</c:v>
                </c:pt>
                <c:pt idx="6077">
                  <c:v>35.32086597988696</c:v>
                </c:pt>
                <c:pt idx="6078">
                  <c:v>36.345552821992236</c:v>
                </c:pt>
                <c:pt idx="6079">
                  <c:v>27.40131597988697</c:v>
                </c:pt>
                <c:pt idx="6080">
                  <c:v>37.963921243044865</c:v>
                </c:pt>
                <c:pt idx="6081">
                  <c:v>30.924605453571182</c:v>
                </c:pt>
                <c:pt idx="6082">
                  <c:v>39.181115979886982</c:v>
                </c:pt>
                <c:pt idx="6083">
                  <c:v>23.071500190413293</c:v>
                </c:pt>
                <c:pt idx="6084">
                  <c:v>24.90591597988697</c:v>
                </c:pt>
                <c:pt idx="6085">
                  <c:v>30.785447558834335</c:v>
                </c:pt>
                <c:pt idx="6086">
                  <c:v>34.44721597988697</c:v>
                </c:pt>
                <c:pt idx="6087">
                  <c:v>34.813652696179979</c:v>
                </c:pt>
                <c:pt idx="6088">
                  <c:v>25.123126380390488</c:v>
                </c:pt>
                <c:pt idx="6089">
                  <c:v>34.26196848565364</c:v>
                </c:pt>
                <c:pt idx="6090">
                  <c:v>16.009431643548382</c:v>
                </c:pt>
                <c:pt idx="6091">
                  <c:v>30.855705327758916</c:v>
                </c:pt>
                <c:pt idx="6092">
                  <c:v>17.190281643548385</c:v>
                </c:pt>
                <c:pt idx="6093">
                  <c:v>22.323231643548386</c:v>
                </c:pt>
                <c:pt idx="6094">
                  <c:v>29.876915854074703</c:v>
                </c:pt>
                <c:pt idx="6095">
                  <c:v>33.477781643548369</c:v>
                </c:pt>
                <c:pt idx="6096">
                  <c:v>38.012181643548381</c:v>
                </c:pt>
                <c:pt idx="6097">
                  <c:v>36.470131643548385</c:v>
                </c:pt>
                <c:pt idx="6098">
                  <c:v>36.893781643548373</c:v>
                </c:pt>
                <c:pt idx="6099">
                  <c:v>30.575231643548381</c:v>
                </c:pt>
                <c:pt idx="6100">
                  <c:v>33.214381643548379</c:v>
                </c:pt>
                <c:pt idx="6101">
                  <c:v>28.067581643548387</c:v>
                </c:pt>
                <c:pt idx="6102">
                  <c:v>32.721915854074716</c:v>
                </c:pt>
                <c:pt idx="6103">
                  <c:v>33.743705327758917</c:v>
                </c:pt>
                <c:pt idx="6104">
                  <c:v>34.810126380390479</c:v>
                </c:pt>
                <c:pt idx="6105">
                  <c:v>29.366126380390487</c:v>
                </c:pt>
                <c:pt idx="6106">
                  <c:v>29.269781643548381</c:v>
                </c:pt>
                <c:pt idx="6107">
                  <c:v>47.792284275127336</c:v>
                </c:pt>
                <c:pt idx="6108">
                  <c:v>31.299757959337853</c:v>
                </c:pt>
                <c:pt idx="6109">
                  <c:v>33.548481643548378</c:v>
                </c:pt>
                <c:pt idx="6110">
                  <c:v>45.432731643548379</c:v>
                </c:pt>
                <c:pt idx="6111">
                  <c:v>26.8930211172326</c:v>
                </c:pt>
                <c:pt idx="6112">
                  <c:v>33.331757959337857</c:v>
                </c:pt>
                <c:pt idx="6113">
                  <c:v>45.212781643548375</c:v>
                </c:pt>
                <c:pt idx="6114">
                  <c:v>40.016381643548378</c:v>
                </c:pt>
                <c:pt idx="6115">
                  <c:v>30.645481643548379</c:v>
                </c:pt>
                <c:pt idx="6116">
                  <c:v>25.415081643548383</c:v>
                </c:pt>
                <c:pt idx="6117">
                  <c:v>23.119663722953081</c:v>
                </c:pt>
                <c:pt idx="6118">
                  <c:v>35.540732144005723</c:v>
                </c:pt>
                <c:pt idx="6119">
                  <c:v>32.639732144005727</c:v>
                </c:pt>
                <c:pt idx="6120">
                  <c:v>33.36298214400572</c:v>
                </c:pt>
                <c:pt idx="6121">
                  <c:v>29.516182144005707</c:v>
                </c:pt>
                <c:pt idx="6122">
                  <c:v>25.490832144005704</c:v>
                </c:pt>
                <c:pt idx="6123">
                  <c:v>32.077611091374123</c:v>
                </c:pt>
                <c:pt idx="6124">
                  <c:v>29.840982144005707</c:v>
                </c:pt>
                <c:pt idx="6125">
                  <c:v>32.146137407163593</c:v>
                </c:pt>
                <c:pt idx="6126">
                  <c:v>42.28187424926886</c:v>
                </c:pt>
                <c:pt idx="6127">
                  <c:v>31.155232144005709</c:v>
                </c:pt>
                <c:pt idx="6128">
                  <c:v>41.002232144005717</c:v>
                </c:pt>
                <c:pt idx="6129">
                  <c:v>31.363716354532023</c:v>
                </c:pt>
                <c:pt idx="6130">
                  <c:v>25.603232144005709</c:v>
                </c:pt>
                <c:pt idx="6131">
                  <c:v>36.157768986110966</c:v>
                </c:pt>
                <c:pt idx="6132">
                  <c:v>28.693882144005713</c:v>
                </c:pt>
                <c:pt idx="6133">
                  <c:v>48.276432144005724</c:v>
                </c:pt>
                <c:pt idx="6134">
                  <c:v>28.216532144005708</c:v>
                </c:pt>
                <c:pt idx="6135">
                  <c:v>16.070611091374129</c:v>
                </c:pt>
                <c:pt idx="6136">
                  <c:v>39.84128214400571</c:v>
                </c:pt>
                <c:pt idx="6137">
                  <c:v>35.017032144005718</c:v>
                </c:pt>
                <c:pt idx="6138">
                  <c:v>31.646453196637292</c:v>
                </c:pt>
                <c:pt idx="6139">
                  <c:v>40.534782144005717</c:v>
                </c:pt>
                <c:pt idx="6140">
                  <c:v>20.898632144005706</c:v>
                </c:pt>
                <c:pt idx="6141">
                  <c:v>34.128137407163607</c:v>
                </c:pt>
                <c:pt idx="6142">
                  <c:v>20.988082144005705</c:v>
                </c:pt>
                <c:pt idx="6143">
                  <c:v>43.056232144005719</c:v>
                </c:pt>
                <c:pt idx="6144">
                  <c:v>22.705182144005708</c:v>
                </c:pt>
                <c:pt idx="6145">
                  <c:v>39.004732144005729</c:v>
                </c:pt>
                <c:pt idx="6146">
                  <c:v>25.584821617689922</c:v>
                </c:pt>
                <c:pt idx="6147">
                  <c:v>28.201382144005709</c:v>
                </c:pt>
                <c:pt idx="6148">
                  <c:v>19.078540918781655</c:v>
                </c:pt>
                <c:pt idx="6149">
                  <c:v>31.983014602992181</c:v>
                </c:pt>
                <c:pt idx="6150">
                  <c:v>30.288890918781657</c:v>
                </c:pt>
                <c:pt idx="6151">
                  <c:v>28.432690918781656</c:v>
                </c:pt>
                <c:pt idx="6152">
                  <c:v>19.248090918781656</c:v>
                </c:pt>
                <c:pt idx="6153">
                  <c:v>26.555790918781657</c:v>
                </c:pt>
                <c:pt idx="6154">
                  <c:v>30.428961971413241</c:v>
                </c:pt>
                <c:pt idx="6155">
                  <c:v>32.495840918781667</c:v>
                </c:pt>
                <c:pt idx="6156">
                  <c:v>48.662340918781659</c:v>
                </c:pt>
                <c:pt idx="6157">
                  <c:v>29.320940918781666</c:v>
                </c:pt>
                <c:pt idx="6158">
                  <c:v>34.002140918781663</c:v>
                </c:pt>
                <c:pt idx="6159">
                  <c:v>27.374940918781661</c:v>
                </c:pt>
                <c:pt idx="6160">
                  <c:v>15.633390918781663</c:v>
                </c:pt>
                <c:pt idx="6161">
                  <c:v>44.828440918781666</c:v>
                </c:pt>
                <c:pt idx="6162">
                  <c:v>11.467593550360611</c:v>
                </c:pt>
                <c:pt idx="6163">
                  <c:v>23.914890918781669</c:v>
                </c:pt>
                <c:pt idx="6164">
                  <c:v>31.434856708255349</c:v>
                </c:pt>
                <c:pt idx="6165">
                  <c:v>11.398014602992188</c:v>
                </c:pt>
                <c:pt idx="6166">
                  <c:v>16.153890918781666</c:v>
                </c:pt>
                <c:pt idx="6167">
                  <c:v>17.513990918781666</c:v>
                </c:pt>
                <c:pt idx="6168">
                  <c:v>26.341751445097454</c:v>
                </c:pt>
                <c:pt idx="6169">
                  <c:v>32.904940918781655</c:v>
                </c:pt>
                <c:pt idx="6170">
                  <c:v>24.459090918781662</c:v>
                </c:pt>
                <c:pt idx="6171">
                  <c:v>20.974172497729029</c:v>
                </c:pt>
                <c:pt idx="6172">
                  <c:v>26.692490918781655</c:v>
                </c:pt>
                <c:pt idx="6173">
                  <c:v>24.740640918781658</c:v>
                </c:pt>
                <c:pt idx="6174">
                  <c:v>16.117383024044827</c:v>
                </c:pt>
                <c:pt idx="6175">
                  <c:v>30.455940918781661</c:v>
                </c:pt>
                <c:pt idx="6176">
                  <c:v>25.330540918781658</c:v>
                </c:pt>
                <c:pt idx="6177">
                  <c:v>22.40964618193955</c:v>
                </c:pt>
                <c:pt idx="6178">
                  <c:v>25.934739034052484</c:v>
                </c:pt>
                <c:pt idx="6179">
                  <c:v>22.758489034052488</c:v>
                </c:pt>
                <c:pt idx="6180">
                  <c:v>19.734804823526176</c:v>
                </c:pt>
                <c:pt idx="6181">
                  <c:v>15.919589034052487</c:v>
                </c:pt>
                <c:pt idx="6182">
                  <c:v>12.285939034052486</c:v>
                </c:pt>
                <c:pt idx="6183">
                  <c:v>13.707699560368276</c:v>
                </c:pt>
                <c:pt idx="6184">
                  <c:v>23.019639034052492</c:v>
                </c:pt>
                <c:pt idx="6185">
                  <c:v>22.562239034052489</c:v>
                </c:pt>
                <c:pt idx="6186">
                  <c:v>26.658039034052493</c:v>
                </c:pt>
                <c:pt idx="6187">
                  <c:v>7.4588048235261706</c:v>
                </c:pt>
                <c:pt idx="6188">
                  <c:v>33.291889034052481</c:v>
                </c:pt>
                <c:pt idx="6189">
                  <c:v>13.936639034052488</c:v>
                </c:pt>
                <c:pt idx="6190">
                  <c:v>31.394639034052485</c:v>
                </c:pt>
                <c:pt idx="6191">
                  <c:v>19.638646928789324</c:v>
                </c:pt>
                <c:pt idx="6192">
                  <c:v>14.97543903405249</c:v>
                </c:pt>
                <c:pt idx="6193">
                  <c:v>18.765857455105113</c:v>
                </c:pt>
                <c:pt idx="6194">
                  <c:v>27.076489034052489</c:v>
                </c:pt>
                <c:pt idx="6195">
                  <c:v>24.475239034052489</c:v>
                </c:pt>
                <c:pt idx="6196">
                  <c:v>18.809646928789324</c:v>
                </c:pt>
                <c:pt idx="6197">
                  <c:v>22.502789034052487</c:v>
                </c:pt>
                <c:pt idx="6198">
                  <c:v>20.01828903405249</c:v>
                </c:pt>
                <c:pt idx="6199">
                  <c:v>19.761689034052488</c:v>
                </c:pt>
                <c:pt idx="6200">
                  <c:v>14.150639034052487</c:v>
                </c:pt>
                <c:pt idx="6201">
                  <c:v>15.962939034052487</c:v>
                </c:pt>
                <c:pt idx="6202">
                  <c:v>26.686589034052481</c:v>
                </c:pt>
                <c:pt idx="6203">
                  <c:v>22.064015349841959</c:v>
                </c:pt>
                <c:pt idx="6204">
                  <c:v>20.631789034052488</c:v>
                </c:pt>
                <c:pt idx="6205">
                  <c:v>32.450289034052467</c:v>
                </c:pt>
                <c:pt idx="6206">
                  <c:v>17.799910086684065</c:v>
                </c:pt>
                <c:pt idx="6207">
                  <c:v>15.570594297210384</c:v>
                </c:pt>
                <c:pt idx="6208">
                  <c:v>17.349015349841959</c:v>
                </c:pt>
                <c:pt idx="6209">
                  <c:v>17.292757203054027</c:v>
                </c:pt>
                <c:pt idx="6210">
                  <c:v>16.305283518843506</c:v>
                </c:pt>
                <c:pt idx="6211">
                  <c:v>17.839865097790884</c:v>
                </c:pt>
                <c:pt idx="6212">
                  <c:v>28.036365097790874</c:v>
                </c:pt>
                <c:pt idx="6213">
                  <c:v>30.138815097790879</c:v>
                </c:pt>
                <c:pt idx="6214">
                  <c:v>33.639441413580343</c:v>
                </c:pt>
                <c:pt idx="6215">
                  <c:v>24.51921509779088</c:v>
                </c:pt>
                <c:pt idx="6216">
                  <c:v>24.222365097790878</c:v>
                </c:pt>
                <c:pt idx="6217">
                  <c:v>31.568315097790876</c:v>
                </c:pt>
                <c:pt idx="6218">
                  <c:v>21.024599308317189</c:v>
                </c:pt>
                <c:pt idx="6219">
                  <c:v>8.1598150977908759</c:v>
                </c:pt>
                <c:pt idx="6220">
                  <c:v>22.617115097790879</c:v>
                </c:pt>
                <c:pt idx="6221">
                  <c:v>14.91965193989614</c:v>
                </c:pt>
                <c:pt idx="6222">
                  <c:v>17.483704571475077</c:v>
                </c:pt>
                <c:pt idx="6223">
                  <c:v>1.3365466767382461</c:v>
                </c:pt>
                <c:pt idx="6224">
                  <c:v>22.308757203054032</c:v>
                </c:pt>
                <c:pt idx="6225">
                  <c:v>20.998599308317186</c:v>
                </c:pt>
                <c:pt idx="6226">
                  <c:v>19.781065097790879</c:v>
                </c:pt>
                <c:pt idx="6227">
                  <c:v>23.863965097790878</c:v>
                </c:pt>
                <c:pt idx="6228">
                  <c:v>18.447715097790876</c:v>
                </c:pt>
                <c:pt idx="6229">
                  <c:v>13.918125624106665</c:v>
                </c:pt>
                <c:pt idx="6230">
                  <c:v>12.651315097790873</c:v>
                </c:pt>
                <c:pt idx="6231">
                  <c:v>21.83059930831719</c:v>
                </c:pt>
                <c:pt idx="6232">
                  <c:v>24.411215097790876</c:v>
                </c:pt>
                <c:pt idx="6233">
                  <c:v>25.937757203054034</c:v>
                </c:pt>
                <c:pt idx="6234">
                  <c:v>11.036965097790873</c:v>
                </c:pt>
                <c:pt idx="6235">
                  <c:v>33.385815097790875</c:v>
                </c:pt>
                <c:pt idx="6236">
                  <c:v>13.792915097790873</c:v>
                </c:pt>
                <c:pt idx="6237">
                  <c:v>14.568336150422454</c:v>
                </c:pt>
                <c:pt idx="6238">
                  <c:v>16.408915097790874</c:v>
                </c:pt>
                <c:pt idx="6239">
                  <c:v>8.4323150977908732</c:v>
                </c:pt>
                <c:pt idx="6240">
                  <c:v>22.644654750678288</c:v>
                </c:pt>
                <c:pt idx="6241">
                  <c:v>22.884260013836183</c:v>
                </c:pt>
                <c:pt idx="6242">
                  <c:v>15.788010013836177</c:v>
                </c:pt>
                <c:pt idx="6243">
                  <c:v>6.1363915927835473</c:v>
                </c:pt>
                <c:pt idx="6244">
                  <c:v>20.298610013836175</c:v>
                </c:pt>
                <c:pt idx="6245">
                  <c:v>18.011286329625651</c:v>
                </c:pt>
                <c:pt idx="6246">
                  <c:v>31.035760013836175</c:v>
                </c:pt>
                <c:pt idx="6247">
                  <c:v>35.945128434888822</c:v>
                </c:pt>
                <c:pt idx="6248">
                  <c:v>39.33131001383618</c:v>
                </c:pt>
                <c:pt idx="6249">
                  <c:v>39.745860013836172</c:v>
                </c:pt>
                <c:pt idx="6250">
                  <c:v>24.392181066467757</c:v>
                </c:pt>
                <c:pt idx="6251">
                  <c:v>28.388810013836174</c:v>
                </c:pt>
                <c:pt idx="6252">
                  <c:v>24.033391592783545</c:v>
                </c:pt>
                <c:pt idx="6253">
                  <c:v>23.354110013836181</c:v>
                </c:pt>
                <c:pt idx="6254">
                  <c:v>26.528660013836177</c:v>
                </c:pt>
                <c:pt idx="6255">
                  <c:v>25.12701001383618</c:v>
                </c:pt>
                <c:pt idx="6256">
                  <c:v>10.526460013836177</c:v>
                </c:pt>
                <c:pt idx="6257">
                  <c:v>23.508075803309861</c:v>
                </c:pt>
                <c:pt idx="6258">
                  <c:v>25.375233698046703</c:v>
                </c:pt>
                <c:pt idx="6259">
                  <c:v>20.060260013836178</c:v>
                </c:pt>
                <c:pt idx="6260">
                  <c:v>12.770654750678284</c:v>
                </c:pt>
                <c:pt idx="6261">
                  <c:v>34.59002317173092</c:v>
                </c:pt>
                <c:pt idx="6262">
                  <c:v>21.59791790857302</c:v>
                </c:pt>
                <c:pt idx="6263">
                  <c:v>21.428210013836175</c:v>
                </c:pt>
                <c:pt idx="6264">
                  <c:v>21.031128434888814</c:v>
                </c:pt>
                <c:pt idx="6265">
                  <c:v>21.554060013836182</c:v>
                </c:pt>
                <c:pt idx="6266">
                  <c:v>17.90312843488881</c:v>
                </c:pt>
                <c:pt idx="6267">
                  <c:v>21.204233698046703</c:v>
                </c:pt>
                <c:pt idx="6268">
                  <c:v>29.615146276017228</c:v>
                </c:pt>
                <c:pt idx="6269">
                  <c:v>22.792646276017226</c:v>
                </c:pt>
                <c:pt idx="6270">
                  <c:v>38.062451539175143</c:v>
                </c:pt>
                <c:pt idx="6271">
                  <c:v>41.249296276017226</c:v>
                </c:pt>
                <c:pt idx="6272">
                  <c:v>21.436296276017227</c:v>
                </c:pt>
                <c:pt idx="6273">
                  <c:v>25.315646276017226</c:v>
                </c:pt>
                <c:pt idx="6274">
                  <c:v>31.615135749701444</c:v>
                </c:pt>
                <c:pt idx="6275">
                  <c:v>29.136846276017234</c:v>
                </c:pt>
                <c:pt idx="6276">
                  <c:v>29.570596276017227</c:v>
                </c:pt>
                <c:pt idx="6277">
                  <c:v>23.117096276017236</c:v>
                </c:pt>
                <c:pt idx="6278">
                  <c:v>30.81929627601723</c:v>
                </c:pt>
                <c:pt idx="6279">
                  <c:v>27.513496276017232</c:v>
                </c:pt>
                <c:pt idx="6280">
                  <c:v>27.374819960227761</c:v>
                </c:pt>
                <c:pt idx="6281">
                  <c:v>31.781083118122496</c:v>
                </c:pt>
                <c:pt idx="6282">
                  <c:v>37.445396276017235</c:v>
                </c:pt>
                <c:pt idx="6283">
                  <c:v>26.032396276017231</c:v>
                </c:pt>
                <c:pt idx="6284">
                  <c:v>22.39634627601723</c:v>
                </c:pt>
                <c:pt idx="6285">
                  <c:v>23.305346276017229</c:v>
                </c:pt>
                <c:pt idx="6286">
                  <c:v>30.125609433911961</c:v>
                </c:pt>
                <c:pt idx="6287">
                  <c:v>36.021946276017225</c:v>
                </c:pt>
                <c:pt idx="6288">
                  <c:v>43.421546276017231</c:v>
                </c:pt>
                <c:pt idx="6289">
                  <c:v>24.639767328648823</c:v>
                </c:pt>
                <c:pt idx="6290">
                  <c:v>31.893819960227763</c:v>
                </c:pt>
                <c:pt idx="6291">
                  <c:v>31.224696276017227</c:v>
                </c:pt>
                <c:pt idx="6292">
                  <c:v>33.188714697069869</c:v>
                </c:pt>
                <c:pt idx="6293">
                  <c:v>35.570646276017229</c:v>
                </c:pt>
                <c:pt idx="6294">
                  <c:v>35.505746276017227</c:v>
                </c:pt>
                <c:pt idx="6295">
                  <c:v>35.745996276017237</c:v>
                </c:pt>
                <c:pt idx="6296">
                  <c:v>18.845946276017226</c:v>
                </c:pt>
                <c:pt idx="6297">
                  <c:v>29.32784627601723</c:v>
                </c:pt>
                <c:pt idx="6298">
                  <c:v>38.352646276017225</c:v>
                </c:pt>
                <c:pt idx="6299">
                  <c:v>44.046729001449094</c:v>
                </c:pt>
                <c:pt idx="6300">
                  <c:v>38.329529001449096</c:v>
                </c:pt>
                <c:pt idx="6301">
                  <c:v>42.802029001449093</c:v>
                </c:pt>
                <c:pt idx="6302">
                  <c:v>33.98087900144909</c:v>
                </c:pt>
                <c:pt idx="6303">
                  <c:v>42.803779001449094</c:v>
                </c:pt>
                <c:pt idx="6304">
                  <c:v>47.237779001449098</c:v>
                </c:pt>
                <c:pt idx="6305">
                  <c:v>15.662244790922783</c:v>
                </c:pt>
                <c:pt idx="6306">
                  <c:v>36.465297422501735</c:v>
                </c:pt>
                <c:pt idx="6307">
                  <c:v>33.076229001449086</c:v>
                </c:pt>
                <c:pt idx="6308">
                  <c:v>35.263129001449101</c:v>
                </c:pt>
                <c:pt idx="6309">
                  <c:v>38.786929001449096</c:v>
                </c:pt>
                <c:pt idx="6310">
                  <c:v>38.808929001449094</c:v>
                </c:pt>
                <c:pt idx="6311">
                  <c:v>46.682929001449104</c:v>
                </c:pt>
                <c:pt idx="6312">
                  <c:v>36.536279001449095</c:v>
                </c:pt>
                <c:pt idx="6313">
                  <c:v>39.418402685659615</c:v>
                </c:pt>
                <c:pt idx="6314">
                  <c:v>31.686679001449097</c:v>
                </c:pt>
                <c:pt idx="6315">
                  <c:v>31.848929001449093</c:v>
                </c:pt>
                <c:pt idx="6316">
                  <c:v>40.053929001449092</c:v>
                </c:pt>
                <c:pt idx="6317">
                  <c:v>38.807876369870144</c:v>
                </c:pt>
                <c:pt idx="6318">
                  <c:v>40.09571847513331</c:v>
                </c:pt>
                <c:pt idx="6319">
                  <c:v>30.605879001449097</c:v>
                </c:pt>
                <c:pt idx="6320">
                  <c:v>39.196229001449097</c:v>
                </c:pt>
                <c:pt idx="6321">
                  <c:v>21.851086896185937</c:v>
                </c:pt>
                <c:pt idx="6322">
                  <c:v>39.192279001449101</c:v>
                </c:pt>
                <c:pt idx="6323">
                  <c:v>38.713729001449096</c:v>
                </c:pt>
                <c:pt idx="6324">
                  <c:v>51.070086896185941</c:v>
                </c:pt>
                <c:pt idx="6325">
                  <c:v>45.25722900144909</c:v>
                </c:pt>
                <c:pt idx="6326">
                  <c:v>30.688823738291202</c:v>
                </c:pt>
                <c:pt idx="6327">
                  <c:v>23.385665843554357</c:v>
                </c:pt>
                <c:pt idx="6328">
                  <c:v>22.80645531723858</c:v>
                </c:pt>
                <c:pt idx="6329">
                  <c:v>39.119428394550503</c:v>
                </c:pt>
                <c:pt idx="6330">
                  <c:v>38.791023131392599</c:v>
                </c:pt>
                <c:pt idx="6331">
                  <c:v>47.921678394550511</c:v>
                </c:pt>
                <c:pt idx="6332">
                  <c:v>48.839478394550511</c:v>
                </c:pt>
                <c:pt idx="6333">
                  <c:v>43.419878394550508</c:v>
                </c:pt>
                <c:pt idx="6334">
                  <c:v>36.055128394550508</c:v>
                </c:pt>
                <c:pt idx="6335">
                  <c:v>34.88797049981364</c:v>
                </c:pt>
                <c:pt idx="6336">
                  <c:v>36.022728394550519</c:v>
                </c:pt>
                <c:pt idx="6337">
                  <c:v>43.829628394550504</c:v>
                </c:pt>
                <c:pt idx="6338">
                  <c:v>39.308728394550513</c:v>
                </c:pt>
                <c:pt idx="6339">
                  <c:v>35.288917868234712</c:v>
                </c:pt>
                <c:pt idx="6340">
                  <c:v>40.916865236655767</c:v>
                </c:pt>
                <c:pt idx="6341">
                  <c:v>43.46217839455052</c:v>
                </c:pt>
                <c:pt idx="6342">
                  <c:v>35.949128394550506</c:v>
                </c:pt>
                <c:pt idx="6343">
                  <c:v>31.15933892086629</c:v>
                </c:pt>
                <c:pt idx="6344">
                  <c:v>32.243728394550509</c:v>
                </c:pt>
                <c:pt idx="6345">
                  <c:v>34.364428394550501</c:v>
                </c:pt>
                <c:pt idx="6346">
                  <c:v>30.173328394550506</c:v>
                </c:pt>
                <c:pt idx="6347">
                  <c:v>39.3145283945505</c:v>
                </c:pt>
                <c:pt idx="6348">
                  <c:v>34.410678394550501</c:v>
                </c:pt>
                <c:pt idx="6349">
                  <c:v>42.009865236655763</c:v>
                </c:pt>
                <c:pt idx="6350">
                  <c:v>30.295917868234714</c:v>
                </c:pt>
                <c:pt idx="6351">
                  <c:v>31.536928394550504</c:v>
                </c:pt>
                <c:pt idx="6352">
                  <c:v>41.200928394550509</c:v>
                </c:pt>
                <c:pt idx="6353">
                  <c:v>25.945654710339973</c:v>
                </c:pt>
                <c:pt idx="6354">
                  <c:v>31.589728394550502</c:v>
                </c:pt>
                <c:pt idx="6355">
                  <c:v>28.077654710339978</c:v>
                </c:pt>
                <c:pt idx="6356">
                  <c:v>34.37670734191893</c:v>
                </c:pt>
                <c:pt idx="6357">
                  <c:v>45.901778394550512</c:v>
                </c:pt>
                <c:pt idx="6358">
                  <c:v>34.933778394550508</c:v>
                </c:pt>
                <c:pt idx="6359">
                  <c:v>27.742707341918919</c:v>
                </c:pt>
                <c:pt idx="6360">
                  <c:v>31.062533058445094</c:v>
                </c:pt>
                <c:pt idx="6361">
                  <c:v>40.686333058445108</c:v>
                </c:pt>
                <c:pt idx="6362">
                  <c:v>48.888285690024048</c:v>
                </c:pt>
                <c:pt idx="6363">
                  <c:v>30.151533058445104</c:v>
                </c:pt>
                <c:pt idx="6364">
                  <c:v>34.302833058445096</c:v>
                </c:pt>
                <c:pt idx="6365">
                  <c:v>27.311283058445106</c:v>
                </c:pt>
                <c:pt idx="6366">
                  <c:v>36.611933058445096</c:v>
                </c:pt>
                <c:pt idx="6367">
                  <c:v>31.563706742655629</c:v>
                </c:pt>
                <c:pt idx="6368">
                  <c:v>28.962083058445099</c:v>
                </c:pt>
                <c:pt idx="6369">
                  <c:v>31.834812005813529</c:v>
                </c:pt>
                <c:pt idx="6370">
                  <c:v>34.908083058445094</c:v>
                </c:pt>
                <c:pt idx="6371">
                  <c:v>36.502917268971423</c:v>
                </c:pt>
                <c:pt idx="6372">
                  <c:v>45.640333058445108</c:v>
                </c:pt>
                <c:pt idx="6373">
                  <c:v>34.532333058445111</c:v>
                </c:pt>
                <c:pt idx="6374">
                  <c:v>31.21986463739248</c:v>
                </c:pt>
                <c:pt idx="6375">
                  <c:v>35.175443584760892</c:v>
                </c:pt>
                <c:pt idx="6376">
                  <c:v>46.728333058445109</c:v>
                </c:pt>
                <c:pt idx="6377">
                  <c:v>33.001783058445099</c:v>
                </c:pt>
                <c:pt idx="6378">
                  <c:v>19.715127795287209</c:v>
                </c:pt>
                <c:pt idx="6379">
                  <c:v>38.171983058445093</c:v>
                </c:pt>
                <c:pt idx="6380">
                  <c:v>36.156833058445095</c:v>
                </c:pt>
                <c:pt idx="6381">
                  <c:v>44.387483058445085</c:v>
                </c:pt>
                <c:pt idx="6382">
                  <c:v>25.313683058445104</c:v>
                </c:pt>
                <c:pt idx="6383">
                  <c:v>39.110933058445106</c:v>
                </c:pt>
                <c:pt idx="6384">
                  <c:v>52.171233058445097</c:v>
                </c:pt>
                <c:pt idx="6385">
                  <c:v>39.274033058445106</c:v>
                </c:pt>
                <c:pt idx="6386">
                  <c:v>39.270783058445105</c:v>
                </c:pt>
                <c:pt idx="6387">
                  <c:v>51.910583058445091</c:v>
                </c:pt>
                <c:pt idx="6388">
                  <c:v>37.969083058445101</c:v>
                </c:pt>
                <c:pt idx="6389">
                  <c:v>46.023433058445107</c:v>
                </c:pt>
                <c:pt idx="6390">
                  <c:v>35.744686683583318</c:v>
                </c:pt>
                <c:pt idx="6391">
                  <c:v>27.147336683583323</c:v>
                </c:pt>
                <c:pt idx="6392">
                  <c:v>30.457247209899119</c:v>
                </c:pt>
                <c:pt idx="6393">
                  <c:v>42.414510367793845</c:v>
                </c:pt>
                <c:pt idx="6394">
                  <c:v>42.192136683583335</c:v>
                </c:pt>
                <c:pt idx="6395">
                  <c:v>47.414586683583309</c:v>
                </c:pt>
                <c:pt idx="6396">
                  <c:v>30.452668262530697</c:v>
                </c:pt>
                <c:pt idx="6397">
                  <c:v>36.51219457832017</c:v>
                </c:pt>
                <c:pt idx="6398">
                  <c:v>31.951931420425431</c:v>
                </c:pt>
                <c:pt idx="6399">
                  <c:v>41.104636683583315</c:v>
                </c:pt>
                <c:pt idx="6400">
                  <c:v>40.664089315162272</c:v>
                </c:pt>
                <c:pt idx="6401">
                  <c:v>36.447736683583322</c:v>
                </c:pt>
                <c:pt idx="6402">
                  <c:v>41.532247209899104</c:v>
                </c:pt>
                <c:pt idx="6403">
                  <c:v>31.703986683583324</c:v>
                </c:pt>
                <c:pt idx="6404">
                  <c:v>28.560336683583319</c:v>
                </c:pt>
                <c:pt idx="6405">
                  <c:v>39.586136683583334</c:v>
                </c:pt>
                <c:pt idx="6406">
                  <c:v>33.451636683583317</c:v>
                </c:pt>
                <c:pt idx="6407">
                  <c:v>27.372586683583325</c:v>
                </c:pt>
                <c:pt idx="6408">
                  <c:v>28.73373668358332</c:v>
                </c:pt>
                <c:pt idx="6409">
                  <c:v>18.406668262530694</c:v>
                </c:pt>
                <c:pt idx="6410">
                  <c:v>29.453036683583321</c:v>
                </c:pt>
                <c:pt idx="6411">
                  <c:v>26.591562999372801</c:v>
                </c:pt>
                <c:pt idx="6412">
                  <c:v>30.257036683583323</c:v>
                </c:pt>
                <c:pt idx="6413">
                  <c:v>28.037457736214915</c:v>
                </c:pt>
                <c:pt idx="6414">
                  <c:v>31.247486683583325</c:v>
                </c:pt>
                <c:pt idx="6415">
                  <c:v>37.376236683583322</c:v>
                </c:pt>
                <c:pt idx="6416">
                  <c:v>33.671636683583323</c:v>
                </c:pt>
                <c:pt idx="6417">
                  <c:v>33.131299841478068</c:v>
                </c:pt>
                <c:pt idx="6418">
                  <c:v>45.057586683583317</c:v>
                </c:pt>
                <c:pt idx="6419">
                  <c:v>32.103586683583323</c:v>
                </c:pt>
                <c:pt idx="6420">
                  <c:v>22.317931420425438</c:v>
                </c:pt>
                <c:pt idx="6421">
                  <c:v>36.703447558834334</c:v>
                </c:pt>
                <c:pt idx="6422">
                  <c:v>25.395015979886974</c:v>
                </c:pt>
                <c:pt idx="6423">
                  <c:v>32.551265979886963</c:v>
                </c:pt>
                <c:pt idx="6424">
                  <c:v>31.668965979886977</c:v>
                </c:pt>
                <c:pt idx="6425">
                  <c:v>28.249165979886975</c:v>
                </c:pt>
                <c:pt idx="6426">
                  <c:v>26.773015979886971</c:v>
                </c:pt>
                <c:pt idx="6427">
                  <c:v>43.919265979886966</c:v>
                </c:pt>
                <c:pt idx="6428">
                  <c:v>27.730447558834339</c:v>
                </c:pt>
                <c:pt idx="6429">
                  <c:v>15.939165979886972</c:v>
                </c:pt>
                <c:pt idx="6430">
                  <c:v>38.984865979886955</c:v>
                </c:pt>
                <c:pt idx="6431">
                  <c:v>28.187665979886976</c:v>
                </c:pt>
                <c:pt idx="6432">
                  <c:v>32.185015979886977</c:v>
                </c:pt>
                <c:pt idx="6433">
                  <c:v>25.729394927255392</c:v>
                </c:pt>
                <c:pt idx="6434">
                  <c:v>36.360065979886976</c:v>
                </c:pt>
                <c:pt idx="6435">
                  <c:v>41.233715979886973</c:v>
                </c:pt>
                <c:pt idx="6436">
                  <c:v>36.05136597988696</c:v>
                </c:pt>
                <c:pt idx="6437">
                  <c:v>32.987265979886963</c:v>
                </c:pt>
                <c:pt idx="6438">
                  <c:v>34.161552821992238</c:v>
                </c:pt>
                <c:pt idx="6439">
                  <c:v>24.710710716729075</c:v>
                </c:pt>
                <c:pt idx="6440">
                  <c:v>36.745065979886981</c:v>
                </c:pt>
                <c:pt idx="6441">
                  <c:v>29.444658085150127</c:v>
                </c:pt>
                <c:pt idx="6442">
                  <c:v>40.44776334830803</c:v>
                </c:pt>
                <c:pt idx="6443">
                  <c:v>37.679365979886981</c:v>
                </c:pt>
                <c:pt idx="6444">
                  <c:v>33.108184400939606</c:v>
                </c:pt>
                <c:pt idx="6445">
                  <c:v>38.383515979886965</c:v>
                </c:pt>
                <c:pt idx="6446">
                  <c:v>28.520515979886973</c:v>
                </c:pt>
                <c:pt idx="6447">
                  <c:v>41.377615979886976</c:v>
                </c:pt>
                <c:pt idx="6448">
                  <c:v>35.510715979886967</c:v>
                </c:pt>
                <c:pt idx="6449">
                  <c:v>33.480342295676444</c:v>
                </c:pt>
                <c:pt idx="6450">
                  <c:v>37.031665979886974</c:v>
                </c:pt>
                <c:pt idx="6451">
                  <c:v>27.739465979886976</c:v>
                </c:pt>
                <c:pt idx="6452">
                  <c:v>43.831081643548366</c:v>
                </c:pt>
                <c:pt idx="6453">
                  <c:v>32.408810590916808</c:v>
                </c:pt>
                <c:pt idx="6454">
                  <c:v>30.045131643548384</c:v>
                </c:pt>
                <c:pt idx="6455">
                  <c:v>38.782231643548386</c:v>
                </c:pt>
                <c:pt idx="6456">
                  <c:v>37.32293164354838</c:v>
                </c:pt>
                <c:pt idx="6457">
                  <c:v>34.764481643548379</c:v>
                </c:pt>
                <c:pt idx="6458">
                  <c:v>19.053494801443122</c:v>
                </c:pt>
                <c:pt idx="6459">
                  <c:v>39.777547433022058</c:v>
                </c:pt>
                <c:pt idx="6460">
                  <c:v>27.040231643548385</c:v>
                </c:pt>
                <c:pt idx="6461">
                  <c:v>31.377600064601015</c:v>
                </c:pt>
                <c:pt idx="6462">
                  <c:v>39.351431643548366</c:v>
                </c:pt>
                <c:pt idx="6463">
                  <c:v>37.653081643548383</c:v>
                </c:pt>
                <c:pt idx="6464">
                  <c:v>35.447281643548372</c:v>
                </c:pt>
                <c:pt idx="6465">
                  <c:v>37.129481643548381</c:v>
                </c:pt>
                <c:pt idx="6466">
                  <c:v>32.45496848565363</c:v>
                </c:pt>
                <c:pt idx="6467">
                  <c:v>31.683336906706277</c:v>
                </c:pt>
                <c:pt idx="6468">
                  <c:v>26.544021117232596</c:v>
                </c:pt>
                <c:pt idx="6469">
                  <c:v>36.153181643548372</c:v>
                </c:pt>
                <c:pt idx="6470">
                  <c:v>34.472631643548375</c:v>
                </c:pt>
                <c:pt idx="6471">
                  <c:v>27.393331643548386</c:v>
                </c:pt>
                <c:pt idx="6472">
                  <c:v>44.405581643548381</c:v>
                </c:pt>
                <c:pt idx="6473">
                  <c:v>40.959031643548379</c:v>
                </c:pt>
                <c:pt idx="6474">
                  <c:v>27.892981643548392</c:v>
                </c:pt>
                <c:pt idx="6475">
                  <c:v>39.739631643548385</c:v>
                </c:pt>
                <c:pt idx="6476">
                  <c:v>40.625681643548376</c:v>
                </c:pt>
                <c:pt idx="6477">
                  <c:v>24.215389538285223</c:v>
                </c:pt>
                <c:pt idx="6478">
                  <c:v>36.251494801443108</c:v>
                </c:pt>
                <c:pt idx="6479">
                  <c:v>42.301181643548368</c:v>
                </c:pt>
                <c:pt idx="6480">
                  <c:v>36.25528427512733</c:v>
                </c:pt>
                <c:pt idx="6481">
                  <c:v>22.263031643548381</c:v>
                </c:pt>
                <c:pt idx="6482">
                  <c:v>26.980682144005705</c:v>
                </c:pt>
                <c:pt idx="6483">
                  <c:v>42.785874249268872</c:v>
                </c:pt>
                <c:pt idx="6484">
                  <c:v>47.677482144005715</c:v>
                </c:pt>
                <c:pt idx="6485">
                  <c:v>29.857716354532023</c:v>
                </c:pt>
                <c:pt idx="6486">
                  <c:v>18.365832144005704</c:v>
                </c:pt>
                <c:pt idx="6487">
                  <c:v>37.162782144005725</c:v>
                </c:pt>
                <c:pt idx="6488">
                  <c:v>22.679832144005708</c:v>
                </c:pt>
                <c:pt idx="6489">
                  <c:v>21.087532144005706</c:v>
                </c:pt>
                <c:pt idx="6490">
                  <c:v>29.810084775584659</c:v>
                </c:pt>
                <c:pt idx="6491">
                  <c:v>24.173558459795185</c:v>
                </c:pt>
                <c:pt idx="6492">
                  <c:v>32.938382144005722</c:v>
                </c:pt>
                <c:pt idx="6493">
                  <c:v>27.80292688084781</c:v>
                </c:pt>
                <c:pt idx="6494">
                  <c:v>20.306232144005705</c:v>
                </c:pt>
                <c:pt idx="6495">
                  <c:v>41.18318214400572</c:v>
                </c:pt>
                <c:pt idx="6496">
                  <c:v>27.027632144005707</c:v>
                </c:pt>
                <c:pt idx="6497">
                  <c:v>29.358232144005704</c:v>
                </c:pt>
                <c:pt idx="6498">
                  <c:v>41.2093479334794</c:v>
                </c:pt>
                <c:pt idx="6499">
                  <c:v>32.374137407163587</c:v>
                </c:pt>
                <c:pt idx="6500">
                  <c:v>29.168832144005709</c:v>
                </c:pt>
                <c:pt idx="6501">
                  <c:v>20.289282144005707</c:v>
                </c:pt>
                <c:pt idx="6502">
                  <c:v>31.710505828216235</c:v>
                </c:pt>
                <c:pt idx="6503">
                  <c:v>44.504182144005718</c:v>
                </c:pt>
                <c:pt idx="6504">
                  <c:v>23.937132144005709</c:v>
                </c:pt>
                <c:pt idx="6505">
                  <c:v>39.427032144005722</c:v>
                </c:pt>
                <c:pt idx="6506">
                  <c:v>20.583932144005704</c:v>
                </c:pt>
                <c:pt idx="6507">
                  <c:v>33.503768986110984</c:v>
                </c:pt>
                <c:pt idx="6508">
                  <c:v>35.425768986110974</c:v>
                </c:pt>
                <c:pt idx="6509">
                  <c:v>38.7243479334794</c:v>
                </c:pt>
                <c:pt idx="6510">
                  <c:v>36.47363214400572</c:v>
                </c:pt>
                <c:pt idx="6511">
                  <c:v>35.720932144005737</c:v>
                </c:pt>
                <c:pt idx="6512">
                  <c:v>12.28755845979518</c:v>
                </c:pt>
                <c:pt idx="6513">
                  <c:v>31.295488287202716</c:v>
                </c:pt>
                <c:pt idx="6514">
                  <c:v>23.825190918781662</c:v>
                </c:pt>
                <c:pt idx="6515">
                  <c:v>14.639840918781662</c:v>
                </c:pt>
                <c:pt idx="6516">
                  <c:v>38.083990918781666</c:v>
                </c:pt>
                <c:pt idx="6517">
                  <c:v>17.045240918781658</c:v>
                </c:pt>
                <c:pt idx="6518">
                  <c:v>29.012840918781663</c:v>
                </c:pt>
                <c:pt idx="6519">
                  <c:v>24.282540918781656</c:v>
                </c:pt>
                <c:pt idx="6520">
                  <c:v>27.918990918781663</c:v>
                </c:pt>
                <c:pt idx="6521">
                  <c:v>32.295190918781678</c:v>
                </c:pt>
                <c:pt idx="6522">
                  <c:v>34.608040918781668</c:v>
                </c:pt>
                <c:pt idx="6523">
                  <c:v>24.314488287202717</c:v>
                </c:pt>
                <c:pt idx="6524">
                  <c:v>29.649340918781657</c:v>
                </c:pt>
                <c:pt idx="6525">
                  <c:v>29.930690918781654</c:v>
                </c:pt>
                <c:pt idx="6526">
                  <c:v>27.664590918781663</c:v>
                </c:pt>
                <c:pt idx="6527">
                  <c:v>24.332856708255346</c:v>
                </c:pt>
                <c:pt idx="6528">
                  <c:v>30.097277760886929</c:v>
                </c:pt>
                <c:pt idx="6529">
                  <c:v>14.705290918781662</c:v>
                </c:pt>
                <c:pt idx="6530">
                  <c:v>45.992440918781661</c:v>
                </c:pt>
                <c:pt idx="6531">
                  <c:v>30.773240918781664</c:v>
                </c:pt>
                <c:pt idx="6532">
                  <c:v>30.987040918781659</c:v>
                </c:pt>
                <c:pt idx="6533">
                  <c:v>33.442290918781666</c:v>
                </c:pt>
                <c:pt idx="6534">
                  <c:v>23.434040918781662</c:v>
                </c:pt>
                <c:pt idx="6535">
                  <c:v>25.612340918781662</c:v>
                </c:pt>
                <c:pt idx="6536">
                  <c:v>31.467890918781663</c:v>
                </c:pt>
                <c:pt idx="6537">
                  <c:v>22.841890918781658</c:v>
                </c:pt>
                <c:pt idx="6538">
                  <c:v>23.675090918781663</c:v>
                </c:pt>
                <c:pt idx="6539">
                  <c:v>21.804804076676398</c:v>
                </c:pt>
                <c:pt idx="6540">
                  <c:v>27.681225129307975</c:v>
                </c:pt>
                <c:pt idx="6541">
                  <c:v>35.148690918781661</c:v>
                </c:pt>
                <c:pt idx="6542">
                  <c:v>30.017090918781665</c:v>
                </c:pt>
                <c:pt idx="6543">
                  <c:v>38.883541665631419</c:v>
                </c:pt>
                <c:pt idx="6544">
                  <c:v>18.486594297210377</c:v>
                </c:pt>
                <c:pt idx="6545">
                  <c:v>22.164339034052485</c:v>
                </c:pt>
                <c:pt idx="6546">
                  <c:v>23.440541665631432</c:v>
                </c:pt>
                <c:pt idx="6547">
                  <c:v>21.695752191947218</c:v>
                </c:pt>
                <c:pt idx="6548">
                  <c:v>16.930699560368268</c:v>
                </c:pt>
                <c:pt idx="6549">
                  <c:v>18.193639034052488</c:v>
                </c:pt>
                <c:pt idx="6550">
                  <c:v>26.305289034052493</c:v>
                </c:pt>
                <c:pt idx="6551">
                  <c:v>23.373067981420906</c:v>
                </c:pt>
                <c:pt idx="6552">
                  <c:v>22.966962718263012</c:v>
                </c:pt>
                <c:pt idx="6553">
                  <c:v>24.742989034052485</c:v>
                </c:pt>
                <c:pt idx="6554">
                  <c:v>21.738939034052489</c:v>
                </c:pt>
                <c:pt idx="6555">
                  <c:v>22.352804823526171</c:v>
                </c:pt>
                <c:pt idx="6556">
                  <c:v>19.55038903405249</c:v>
                </c:pt>
                <c:pt idx="6557">
                  <c:v>35.558239034052477</c:v>
                </c:pt>
                <c:pt idx="6558">
                  <c:v>13.025339034052486</c:v>
                </c:pt>
                <c:pt idx="6559">
                  <c:v>11.994120612999854</c:v>
                </c:pt>
                <c:pt idx="6560">
                  <c:v>20.722939034052487</c:v>
                </c:pt>
                <c:pt idx="6561">
                  <c:v>17.905239034052482</c:v>
                </c:pt>
                <c:pt idx="6562">
                  <c:v>20.87723903405249</c:v>
                </c:pt>
                <c:pt idx="6563">
                  <c:v>13.150910086684066</c:v>
                </c:pt>
                <c:pt idx="6564">
                  <c:v>26.372389034052485</c:v>
                </c:pt>
                <c:pt idx="6565">
                  <c:v>19.258589034052488</c:v>
                </c:pt>
                <c:pt idx="6566">
                  <c:v>22.952225876157748</c:v>
                </c:pt>
                <c:pt idx="6567">
                  <c:v>24.502383770894593</c:v>
                </c:pt>
                <c:pt idx="6568">
                  <c:v>25.33593903405249</c:v>
                </c:pt>
                <c:pt idx="6569">
                  <c:v>24.154225876157749</c:v>
                </c:pt>
                <c:pt idx="6570">
                  <c:v>27.584139034052484</c:v>
                </c:pt>
                <c:pt idx="6571">
                  <c:v>32.117339034052478</c:v>
                </c:pt>
                <c:pt idx="6572">
                  <c:v>34.542039034052486</c:v>
                </c:pt>
                <c:pt idx="6573">
                  <c:v>20.610389034052492</c:v>
                </c:pt>
                <c:pt idx="6574">
                  <c:v>18.788215097790872</c:v>
                </c:pt>
                <c:pt idx="6575">
                  <c:v>29.710515097790871</c:v>
                </c:pt>
                <c:pt idx="6576">
                  <c:v>13.333765097790872</c:v>
                </c:pt>
                <c:pt idx="6577">
                  <c:v>23.829065097790878</c:v>
                </c:pt>
                <c:pt idx="6578">
                  <c:v>26.449815097790875</c:v>
                </c:pt>
                <c:pt idx="6579">
                  <c:v>20.32949404515929</c:v>
                </c:pt>
                <c:pt idx="6580">
                  <c:v>14.763651939896139</c:v>
                </c:pt>
                <c:pt idx="6581">
                  <c:v>12.296862466211925</c:v>
                </c:pt>
                <c:pt idx="6582">
                  <c:v>26.227765097790876</c:v>
                </c:pt>
                <c:pt idx="6583">
                  <c:v>19.024178255685616</c:v>
                </c:pt>
                <c:pt idx="6584">
                  <c:v>32.175315097790879</c:v>
                </c:pt>
                <c:pt idx="6585">
                  <c:v>21.228365097790874</c:v>
                </c:pt>
                <c:pt idx="6586">
                  <c:v>14.095815097790872</c:v>
                </c:pt>
                <c:pt idx="6587">
                  <c:v>14.396215097790874</c:v>
                </c:pt>
                <c:pt idx="6588">
                  <c:v>5.0256519398961395</c:v>
                </c:pt>
                <c:pt idx="6589">
                  <c:v>14.896465097790875</c:v>
                </c:pt>
                <c:pt idx="6590">
                  <c:v>27.379651939896146</c:v>
                </c:pt>
                <c:pt idx="6591">
                  <c:v>14.678809834632979</c:v>
                </c:pt>
                <c:pt idx="6592">
                  <c:v>16.773546676738235</c:v>
                </c:pt>
                <c:pt idx="6593">
                  <c:v>29.719715097790875</c:v>
                </c:pt>
                <c:pt idx="6594">
                  <c:v>22.661615097790882</c:v>
                </c:pt>
                <c:pt idx="6595">
                  <c:v>12.1253887820014</c:v>
                </c:pt>
                <c:pt idx="6596">
                  <c:v>20.253765097790875</c:v>
                </c:pt>
                <c:pt idx="6597">
                  <c:v>23.302704571475083</c:v>
                </c:pt>
                <c:pt idx="6598">
                  <c:v>23.599020360948771</c:v>
                </c:pt>
                <c:pt idx="6599">
                  <c:v>20.751765097790877</c:v>
                </c:pt>
                <c:pt idx="6600">
                  <c:v>17.001215097790876</c:v>
                </c:pt>
                <c:pt idx="6601">
                  <c:v>28.88286509779088</c:v>
                </c:pt>
                <c:pt idx="6602">
                  <c:v>17.276336150422452</c:v>
                </c:pt>
                <c:pt idx="6603">
                  <c:v>18.830815097790879</c:v>
                </c:pt>
                <c:pt idx="6604">
                  <c:v>23.485565097790872</c:v>
                </c:pt>
                <c:pt idx="6605">
                  <c:v>21.19666001383618</c:v>
                </c:pt>
                <c:pt idx="6606">
                  <c:v>19.59746001383618</c:v>
                </c:pt>
                <c:pt idx="6607">
                  <c:v>33.382496855941433</c:v>
                </c:pt>
                <c:pt idx="6608">
                  <c:v>22.401660013836178</c:v>
                </c:pt>
                <c:pt idx="6609">
                  <c:v>16.95821001383618</c:v>
                </c:pt>
                <c:pt idx="6610">
                  <c:v>25.490496855941437</c:v>
                </c:pt>
                <c:pt idx="6611">
                  <c:v>33.366160013836172</c:v>
                </c:pt>
                <c:pt idx="6612">
                  <c:v>28.541910013836183</c:v>
                </c:pt>
                <c:pt idx="6613">
                  <c:v>20.23551001383618</c:v>
                </c:pt>
                <c:pt idx="6614">
                  <c:v>21.312110013836175</c:v>
                </c:pt>
                <c:pt idx="6615">
                  <c:v>32.842075803309861</c:v>
                </c:pt>
                <c:pt idx="6616">
                  <c:v>34.752160013836175</c:v>
                </c:pt>
                <c:pt idx="6617">
                  <c:v>21.610970540151968</c:v>
                </c:pt>
                <c:pt idx="6618">
                  <c:v>30.763060013836181</c:v>
                </c:pt>
                <c:pt idx="6619">
                  <c:v>27.641210013836179</c:v>
                </c:pt>
                <c:pt idx="6620">
                  <c:v>25.345286329625647</c:v>
                </c:pt>
                <c:pt idx="6621">
                  <c:v>18.837110013836185</c:v>
                </c:pt>
                <c:pt idx="6622">
                  <c:v>29.015710013836177</c:v>
                </c:pt>
                <c:pt idx="6623">
                  <c:v>28.355210013836178</c:v>
                </c:pt>
                <c:pt idx="6624">
                  <c:v>25.259410013836174</c:v>
                </c:pt>
                <c:pt idx="6625">
                  <c:v>8.8658126454151258</c:v>
                </c:pt>
                <c:pt idx="6626">
                  <c:v>21.111060013836184</c:v>
                </c:pt>
                <c:pt idx="6627">
                  <c:v>24.439010013836178</c:v>
                </c:pt>
                <c:pt idx="6628">
                  <c:v>37.887549487520374</c:v>
                </c:pt>
                <c:pt idx="6629">
                  <c:v>37.515760013836172</c:v>
                </c:pt>
                <c:pt idx="6630">
                  <c:v>26.346707382257229</c:v>
                </c:pt>
                <c:pt idx="6631">
                  <c:v>32.621812645415133</c:v>
                </c:pt>
                <c:pt idx="6632">
                  <c:v>31.819760013836184</c:v>
                </c:pt>
                <c:pt idx="6633">
                  <c:v>20.171346276017232</c:v>
                </c:pt>
                <c:pt idx="6634">
                  <c:v>28.59266206549092</c:v>
                </c:pt>
                <c:pt idx="6635">
                  <c:v>38.421696276017222</c:v>
                </c:pt>
                <c:pt idx="6636">
                  <c:v>22.025398907596184</c:v>
                </c:pt>
                <c:pt idx="6637">
                  <c:v>24.359925223385655</c:v>
                </c:pt>
                <c:pt idx="6638">
                  <c:v>31.714546276017227</c:v>
                </c:pt>
                <c:pt idx="6639">
                  <c:v>13.00066206549092</c:v>
                </c:pt>
                <c:pt idx="6640">
                  <c:v>35.549819960227758</c:v>
                </c:pt>
                <c:pt idx="6641">
                  <c:v>37.656746276017223</c:v>
                </c:pt>
                <c:pt idx="6642">
                  <c:v>32.478296276017225</c:v>
                </c:pt>
                <c:pt idx="6643">
                  <c:v>35.223714697069873</c:v>
                </c:pt>
                <c:pt idx="6644">
                  <c:v>29.386746276017224</c:v>
                </c:pt>
                <c:pt idx="6645">
                  <c:v>25.655046276017227</c:v>
                </c:pt>
                <c:pt idx="6646">
                  <c:v>24.164746276017226</c:v>
                </c:pt>
                <c:pt idx="6647">
                  <c:v>34.135135749701462</c:v>
                </c:pt>
                <c:pt idx="6648">
                  <c:v>24.125346276017229</c:v>
                </c:pt>
                <c:pt idx="6649">
                  <c:v>13.215872591806706</c:v>
                </c:pt>
                <c:pt idx="6650">
                  <c:v>21.345996276017228</c:v>
                </c:pt>
                <c:pt idx="6651">
                  <c:v>28.379746276017229</c:v>
                </c:pt>
                <c:pt idx="6652">
                  <c:v>35.234662065490909</c:v>
                </c:pt>
                <c:pt idx="6653">
                  <c:v>33.149662065490908</c:v>
                </c:pt>
                <c:pt idx="6654">
                  <c:v>29.937496276017228</c:v>
                </c:pt>
                <c:pt idx="6655">
                  <c:v>27.606946276017233</c:v>
                </c:pt>
                <c:pt idx="6656">
                  <c:v>39.511896276017225</c:v>
                </c:pt>
                <c:pt idx="6657">
                  <c:v>29.43434627601723</c:v>
                </c:pt>
                <c:pt idx="6658">
                  <c:v>24.400135749701441</c:v>
                </c:pt>
                <c:pt idx="6659">
                  <c:v>37.255096276017227</c:v>
                </c:pt>
                <c:pt idx="6660">
                  <c:v>17.441714697069862</c:v>
                </c:pt>
                <c:pt idx="6661">
                  <c:v>13.219135749701445</c:v>
                </c:pt>
                <c:pt idx="6662">
                  <c:v>21.160241012859338</c:v>
                </c:pt>
                <c:pt idx="6663">
                  <c:v>26.40394627601723</c:v>
                </c:pt>
                <c:pt idx="6664">
                  <c:v>39.0631790014491</c:v>
                </c:pt>
                <c:pt idx="6665">
                  <c:v>30.917779001449095</c:v>
                </c:pt>
                <c:pt idx="6666">
                  <c:v>50.157244790922775</c:v>
                </c:pt>
                <c:pt idx="6667">
                  <c:v>45.710379001449098</c:v>
                </c:pt>
                <c:pt idx="6668">
                  <c:v>35.371139527764882</c:v>
                </c:pt>
                <c:pt idx="6669">
                  <c:v>34.725981633028049</c:v>
                </c:pt>
                <c:pt idx="6670">
                  <c:v>23.575244790922778</c:v>
                </c:pt>
                <c:pt idx="6671">
                  <c:v>41.196229001449097</c:v>
                </c:pt>
                <c:pt idx="6672">
                  <c:v>34.062929001449099</c:v>
                </c:pt>
                <c:pt idx="6673">
                  <c:v>42.2232790014491</c:v>
                </c:pt>
                <c:pt idx="6674">
                  <c:v>34.2996790014491</c:v>
                </c:pt>
                <c:pt idx="6675">
                  <c:v>41.472529001449097</c:v>
                </c:pt>
                <c:pt idx="6676">
                  <c:v>33.092402685659621</c:v>
                </c:pt>
                <c:pt idx="6677">
                  <c:v>31.12103426460699</c:v>
                </c:pt>
                <c:pt idx="6678">
                  <c:v>34.316379001449093</c:v>
                </c:pt>
                <c:pt idx="6679">
                  <c:v>24.949979001449094</c:v>
                </c:pt>
                <c:pt idx="6680">
                  <c:v>49.479129001449095</c:v>
                </c:pt>
                <c:pt idx="6681">
                  <c:v>30.215613211975409</c:v>
                </c:pt>
                <c:pt idx="6682">
                  <c:v>39.971034264606992</c:v>
                </c:pt>
                <c:pt idx="6683">
                  <c:v>40.497079001449094</c:v>
                </c:pt>
                <c:pt idx="6684">
                  <c:v>42.971829001449088</c:v>
                </c:pt>
                <c:pt idx="6685">
                  <c:v>55.231479001449095</c:v>
                </c:pt>
                <c:pt idx="6686">
                  <c:v>32.917929001449089</c:v>
                </c:pt>
                <c:pt idx="6687">
                  <c:v>29.043679001449092</c:v>
                </c:pt>
                <c:pt idx="6688">
                  <c:v>30.458029001449091</c:v>
                </c:pt>
                <c:pt idx="6689">
                  <c:v>30.909613211975408</c:v>
                </c:pt>
                <c:pt idx="6690">
                  <c:v>27.665402685659622</c:v>
                </c:pt>
                <c:pt idx="6691">
                  <c:v>28.579379001449094</c:v>
                </c:pt>
                <c:pt idx="6692">
                  <c:v>35.075086896185944</c:v>
                </c:pt>
                <c:pt idx="6693">
                  <c:v>30.914876369870154</c:v>
                </c:pt>
                <c:pt idx="6694">
                  <c:v>35.694778394550518</c:v>
                </c:pt>
                <c:pt idx="6695">
                  <c:v>46.324978394550513</c:v>
                </c:pt>
                <c:pt idx="6696">
                  <c:v>32.752628394550513</c:v>
                </c:pt>
                <c:pt idx="6697">
                  <c:v>39.058812605076817</c:v>
                </c:pt>
                <c:pt idx="6698">
                  <c:v>36.005778394550518</c:v>
                </c:pt>
                <c:pt idx="6699">
                  <c:v>28.555228394550504</c:v>
                </c:pt>
                <c:pt idx="6700">
                  <c:v>51.109828394550512</c:v>
                </c:pt>
                <c:pt idx="6701">
                  <c:v>21.887728394550503</c:v>
                </c:pt>
                <c:pt idx="6702">
                  <c:v>41.433378394550509</c:v>
                </c:pt>
                <c:pt idx="6703">
                  <c:v>31.434128394550505</c:v>
                </c:pt>
                <c:pt idx="6704">
                  <c:v>41.046233657708392</c:v>
                </c:pt>
                <c:pt idx="6705">
                  <c:v>40.774828394550511</c:v>
                </c:pt>
                <c:pt idx="6706">
                  <c:v>34.352878394550501</c:v>
                </c:pt>
                <c:pt idx="6707">
                  <c:v>38.495528394550519</c:v>
                </c:pt>
                <c:pt idx="6708">
                  <c:v>30.777028394550506</c:v>
                </c:pt>
                <c:pt idx="6709">
                  <c:v>49.97075997349787</c:v>
                </c:pt>
                <c:pt idx="6710">
                  <c:v>46.797759973497882</c:v>
                </c:pt>
                <c:pt idx="6711">
                  <c:v>20.462181026129446</c:v>
                </c:pt>
                <c:pt idx="6712">
                  <c:v>35.263970499813652</c:v>
                </c:pt>
                <c:pt idx="6713">
                  <c:v>34.447528394550503</c:v>
                </c:pt>
                <c:pt idx="6714">
                  <c:v>39.68532839455051</c:v>
                </c:pt>
                <c:pt idx="6715">
                  <c:v>23.249970499813664</c:v>
                </c:pt>
                <c:pt idx="6716">
                  <c:v>32.780178394550518</c:v>
                </c:pt>
                <c:pt idx="6717">
                  <c:v>45.66007839455051</c:v>
                </c:pt>
                <c:pt idx="6718">
                  <c:v>34.044759973497875</c:v>
                </c:pt>
                <c:pt idx="6719">
                  <c:v>47.715028394550515</c:v>
                </c:pt>
                <c:pt idx="6720">
                  <c:v>33.195028394550519</c:v>
                </c:pt>
                <c:pt idx="6721">
                  <c:v>45.211970499813646</c:v>
                </c:pt>
                <c:pt idx="6722">
                  <c:v>40.755678394550507</c:v>
                </c:pt>
                <c:pt idx="6723">
                  <c:v>22.937228394550505</c:v>
                </c:pt>
                <c:pt idx="6724">
                  <c:v>49.17857839455052</c:v>
                </c:pt>
                <c:pt idx="6725">
                  <c:v>38.364933058445104</c:v>
                </c:pt>
                <c:pt idx="6726">
                  <c:v>43.358883058445087</c:v>
                </c:pt>
                <c:pt idx="6727">
                  <c:v>37.113933058445106</c:v>
                </c:pt>
                <c:pt idx="6728">
                  <c:v>37.899383058445096</c:v>
                </c:pt>
                <c:pt idx="6729">
                  <c:v>36.650075163708252</c:v>
                </c:pt>
                <c:pt idx="6730">
                  <c:v>29.081969900550366</c:v>
                </c:pt>
                <c:pt idx="6731">
                  <c:v>41.069733058445109</c:v>
                </c:pt>
                <c:pt idx="6732">
                  <c:v>37.045883058445092</c:v>
                </c:pt>
                <c:pt idx="6733">
                  <c:v>32.732883058445104</c:v>
                </c:pt>
                <c:pt idx="6734">
                  <c:v>34.457654111076671</c:v>
                </c:pt>
                <c:pt idx="6735">
                  <c:v>34.0401330584451</c:v>
                </c:pt>
                <c:pt idx="6736">
                  <c:v>28.206075163708263</c:v>
                </c:pt>
                <c:pt idx="6737">
                  <c:v>44.579075163708254</c:v>
                </c:pt>
                <c:pt idx="6738">
                  <c:v>40.079783058445095</c:v>
                </c:pt>
                <c:pt idx="6739">
                  <c:v>40.567969900550366</c:v>
                </c:pt>
                <c:pt idx="6740">
                  <c:v>33.814601479497718</c:v>
                </c:pt>
                <c:pt idx="6741">
                  <c:v>38.012033058445098</c:v>
                </c:pt>
                <c:pt idx="6742">
                  <c:v>31.786917268971415</c:v>
                </c:pt>
                <c:pt idx="6743">
                  <c:v>25.986180426866156</c:v>
                </c:pt>
                <c:pt idx="6744">
                  <c:v>41.544333058445105</c:v>
                </c:pt>
                <c:pt idx="6745">
                  <c:v>30.318133058445103</c:v>
                </c:pt>
                <c:pt idx="6746">
                  <c:v>39.111433058445094</c:v>
                </c:pt>
                <c:pt idx="6747">
                  <c:v>31.725833058445101</c:v>
                </c:pt>
                <c:pt idx="6748">
                  <c:v>32.967969900550365</c:v>
                </c:pt>
                <c:pt idx="6749">
                  <c:v>29.851285690024053</c:v>
                </c:pt>
                <c:pt idx="6750">
                  <c:v>41.859283058445087</c:v>
                </c:pt>
                <c:pt idx="6751">
                  <c:v>23.579285690024051</c:v>
                </c:pt>
                <c:pt idx="6752">
                  <c:v>29.325383058445102</c:v>
                </c:pt>
                <c:pt idx="6753">
                  <c:v>34.079833058445104</c:v>
                </c:pt>
                <c:pt idx="6754">
                  <c:v>25.538812005813526</c:v>
                </c:pt>
                <c:pt idx="6755">
                  <c:v>34.556536683583325</c:v>
                </c:pt>
                <c:pt idx="6756">
                  <c:v>37.852036683583322</c:v>
                </c:pt>
                <c:pt idx="6757">
                  <c:v>23.90003668358332</c:v>
                </c:pt>
                <c:pt idx="6758">
                  <c:v>33.912286683583318</c:v>
                </c:pt>
                <c:pt idx="6759">
                  <c:v>38.832736683583327</c:v>
                </c:pt>
                <c:pt idx="6760">
                  <c:v>28.139931420425437</c:v>
                </c:pt>
                <c:pt idx="6761">
                  <c:v>31.497586683583325</c:v>
                </c:pt>
                <c:pt idx="6762">
                  <c:v>22.1455629993728</c:v>
                </c:pt>
                <c:pt idx="6763">
                  <c:v>20.889886683583324</c:v>
                </c:pt>
                <c:pt idx="6764">
                  <c:v>42.831336683583324</c:v>
                </c:pt>
                <c:pt idx="6765">
                  <c:v>33.394536683583325</c:v>
                </c:pt>
                <c:pt idx="6766">
                  <c:v>29.846036683583321</c:v>
                </c:pt>
                <c:pt idx="6767">
                  <c:v>31.602436683583321</c:v>
                </c:pt>
                <c:pt idx="6768">
                  <c:v>43.859615630951758</c:v>
                </c:pt>
                <c:pt idx="6769">
                  <c:v>34.108036683583329</c:v>
                </c:pt>
                <c:pt idx="6770">
                  <c:v>28.033036683583326</c:v>
                </c:pt>
                <c:pt idx="6771">
                  <c:v>33.441186683583318</c:v>
                </c:pt>
                <c:pt idx="6772">
                  <c:v>29.627086683583329</c:v>
                </c:pt>
                <c:pt idx="6773">
                  <c:v>30.357336683583323</c:v>
                </c:pt>
                <c:pt idx="6774">
                  <c:v>35.176936683583328</c:v>
                </c:pt>
                <c:pt idx="6775">
                  <c:v>31.100086683583324</c:v>
                </c:pt>
                <c:pt idx="6776">
                  <c:v>40.794636683583327</c:v>
                </c:pt>
                <c:pt idx="6777">
                  <c:v>27.864615630951747</c:v>
                </c:pt>
                <c:pt idx="6778">
                  <c:v>21.754736683583324</c:v>
                </c:pt>
                <c:pt idx="6779">
                  <c:v>34.21877352568859</c:v>
                </c:pt>
                <c:pt idx="6780">
                  <c:v>36.607736683583326</c:v>
                </c:pt>
                <c:pt idx="6781">
                  <c:v>39.398586683583325</c:v>
                </c:pt>
                <c:pt idx="6782">
                  <c:v>52.122299841478089</c:v>
                </c:pt>
                <c:pt idx="6783">
                  <c:v>30.695236683583325</c:v>
                </c:pt>
                <c:pt idx="6784">
                  <c:v>33.390436683583324</c:v>
                </c:pt>
                <c:pt idx="6785">
                  <c:v>24.00823668358332</c:v>
                </c:pt>
                <c:pt idx="6786">
                  <c:v>34.520965979886967</c:v>
                </c:pt>
                <c:pt idx="6787">
                  <c:v>27.306394927255393</c:v>
                </c:pt>
                <c:pt idx="6788">
                  <c:v>27.074447558834336</c:v>
                </c:pt>
                <c:pt idx="6789">
                  <c:v>36.416865979886964</c:v>
                </c:pt>
                <c:pt idx="6790">
                  <c:v>44.972815979886981</c:v>
                </c:pt>
                <c:pt idx="6791">
                  <c:v>36.543552821992236</c:v>
                </c:pt>
                <c:pt idx="6792">
                  <c:v>39.092165979886978</c:v>
                </c:pt>
                <c:pt idx="6793">
                  <c:v>21.612447558834337</c:v>
                </c:pt>
                <c:pt idx="6794">
                  <c:v>24.701115979886971</c:v>
                </c:pt>
                <c:pt idx="6795">
                  <c:v>18.256315979886971</c:v>
                </c:pt>
                <c:pt idx="6796">
                  <c:v>26.916465979886976</c:v>
                </c:pt>
                <c:pt idx="6797">
                  <c:v>23.297921243044868</c:v>
                </c:pt>
                <c:pt idx="6798">
                  <c:v>38.899115979886986</c:v>
                </c:pt>
                <c:pt idx="6799">
                  <c:v>38.932394927255388</c:v>
                </c:pt>
                <c:pt idx="6800">
                  <c:v>42.103079137781712</c:v>
                </c:pt>
                <c:pt idx="6801">
                  <c:v>42.286815979886981</c:v>
                </c:pt>
                <c:pt idx="6802">
                  <c:v>37.833465979886974</c:v>
                </c:pt>
                <c:pt idx="6803">
                  <c:v>32.158237032518549</c:v>
                </c:pt>
                <c:pt idx="6804">
                  <c:v>22.405615979886971</c:v>
                </c:pt>
                <c:pt idx="6805">
                  <c:v>24.184447558834339</c:v>
                </c:pt>
                <c:pt idx="6806">
                  <c:v>30.563131769360659</c:v>
                </c:pt>
                <c:pt idx="6807">
                  <c:v>31.336165979886978</c:v>
                </c:pt>
                <c:pt idx="6808">
                  <c:v>32.481415979886975</c:v>
                </c:pt>
                <c:pt idx="6809">
                  <c:v>39.621763348308029</c:v>
                </c:pt>
                <c:pt idx="6810">
                  <c:v>35.328184400939598</c:v>
                </c:pt>
                <c:pt idx="6811">
                  <c:v>36.179763348308029</c:v>
                </c:pt>
                <c:pt idx="6812">
                  <c:v>29.381394927255393</c:v>
                </c:pt>
                <c:pt idx="6813">
                  <c:v>39.439868611465926</c:v>
                </c:pt>
                <c:pt idx="6814">
                  <c:v>25.445115979886967</c:v>
                </c:pt>
                <c:pt idx="6815">
                  <c:v>20.390315979886974</c:v>
                </c:pt>
                <c:pt idx="6816">
                  <c:v>34.064265979886976</c:v>
                </c:pt>
                <c:pt idx="6817">
                  <c:v>33.802531643548384</c:v>
                </c:pt>
                <c:pt idx="6818">
                  <c:v>30.625073748811541</c:v>
                </c:pt>
                <c:pt idx="6819">
                  <c:v>36.940731643548382</c:v>
                </c:pt>
                <c:pt idx="6820">
                  <c:v>25.227131643548383</c:v>
                </c:pt>
                <c:pt idx="6821">
                  <c:v>34.420481643548378</c:v>
                </c:pt>
                <c:pt idx="6822">
                  <c:v>32.121381643548382</c:v>
                </c:pt>
                <c:pt idx="6823">
                  <c:v>23.191331643548384</c:v>
                </c:pt>
                <c:pt idx="6824">
                  <c:v>33.906231643548374</c:v>
                </c:pt>
                <c:pt idx="6825">
                  <c:v>47.611915854074709</c:v>
                </c:pt>
                <c:pt idx="6826">
                  <c:v>42.15278164354838</c:v>
                </c:pt>
                <c:pt idx="6827">
                  <c:v>25.055381643548387</c:v>
                </c:pt>
                <c:pt idx="6828">
                  <c:v>33.712781643548375</c:v>
                </c:pt>
                <c:pt idx="6829">
                  <c:v>23.521179011969434</c:v>
                </c:pt>
                <c:pt idx="6830">
                  <c:v>32.057131643548381</c:v>
                </c:pt>
                <c:pt idx="6831">
                  <c:v>23.954600064601017</c:v>
                </c:pt>
                <c:pt idx="6832">
                  <c:v>49.89358164354838</c:v>
                </c:pt>
                <c:pt idx="6833">
                  <c:v>35.914126380390485</c:v>
                </c:pt>
                <c:pt idx="6834">
                  <c:v>29.218531643548385</c:v>
                </c:pt>
                <c:pt idx="6835">
                  <c:v>37.667031643548384</c:v>
                </c:pt>
                <c:pt idx="6836">
                  <c:v>23.867863222495757</c:v>
                </c:pt>
                <c:pt idx="6837">
                  <c:v>27.245281643548381</c:v>
                </c:pt>
                <c:pt idx="6838">
                  <c:v>39.457757959337847</c:v>
                </c:pt>
                <c:pt idx="6839">
                  <c:v>37.217331643548391</c:v>
                </c:pt>
                <c:pt idx="6840">
                  <c:v>32.139731643548387</c:v>
                </c:pt>
                <c:pt idx="6841">
                  <c:v>37.409481643548375</c:v>
                </c:pt>
                <c:pt idx="6842">
                  <c:v>47.260831643548386</c:v>
                </c:pt>
                <c:pt idx="6843">
                  <c:v>32.031581643548378</c:v>
                </c:pt>
                <c:pt idx="6844">
                  <c:v>25.251331643548383</c:v>
                </c:pt>
                <c:pt idx="6845">
                  <c:v>24.777481643548384</c:v>
                </c:pt>
                <c:pt idx="6846">
                  <c:v>31.257547433022069</c:v>
                </c:pt>
                <c:pt idx="6847">
                  <c:v>37.983032144005719</c:v>
                </c:pt>
                <c:pt idx="6848">
                  <c:v>29.915874249268867</c:v>
                </c:pt>
                <c:pt idx="6849">
                  <c:v>27.010505828216235</c:v>
                </c:pt>
                <c:pt idx="6850">
                  <c:v>31.743295301900446</c:v>
                </c:pt>
                <c:pt idx="6851">
                  <c:v>24.124932144005708</c:v>
                </c:pt>
                <c:pt idx="6852">
                  <c:v>24.052032144005704</c:v>
                </c:pt>
                <c:pt idx="6853">
                  <c:v>31.318632144005704</c:v>
                </c:pt>
                <c:pt idx="6854">
                  <c:v>46.94153214400572</c:v>
                </c:pt>
                <c:pt idx="6855">
                  <c:v>39.497632144005721</c:v>
                </c:pt>
                <c:pt idx="6856">
                  <c:v>26.51528214400571</c:v>
                </c:pt>
                <c:pt idx="6857">
                  <c:v>24.484716354532022</c:v>
                </c:pt>
                <c:pt idx="6858">
                  <c:v>32.74213214400573</c:v>
                </c:pt>
                <c:pt idx="6859">
                  <c:v>33.860532144005724</c:v>
                </c:pt>
                <c:pt idx="6860">
                  <c:v>40.930582144005719</c:v>
                </c:pt>
                <c:pt idx="6861">
                  <c:v>30.021032144005709</c:v>
                </c:pt>
                <c:pt idx="6862">
                  <c:v>31.482582144005704</c:v>
                </c:pt>
                <c:pt idx="6863">
                  <c:v>43.496232144005731</c:v>
                </c:pt>
                <c:pt idx="6864">
                  <c:v>28.43908214400571</c:v>
                </c:pt>
                <c:pt idx="6865">
                  <c:v>26.783432144005701</c:v>
                </c:pt>
                <c:pt idx="6866">
                  <c:v>28.438082144005705</c:v>
                </c:pt>
                <c:pt idx="6867">
                  <c:v>32.853832144005715</c:v>
                </c:pt>
                <c:pt idx="6868">
                  <c:v>21.778632144005705</c:v>
                </c:pt>
                <c:pt idx="6869">
                  <c:v>46.189332144005725</c:v>
                </c:pt>
                <c:pt idx="6870">
                  <c:v>42.823682144005723</c:v>
                </c:pt>
                <c:pt idx="6871">
                  <c:v>35.72993214400573</c:v>
                </c:pt>
                <c:pt idx="6872">
                  <c:v>18.813632144005709</c:v>
                </c:pt>
                <c:pt idx="6873">
                  <c:v>45.006682144005715</c:v>
                </c:pt>
                <c:pt idx="6874">
                  <c:v>17.027032144005709</c:v>
                </c:pt>
                <c:pt idx="6875">
                  <c:v>46.810082144005712</c:v>
                </c:pt>
                <c:pt idx="6876">
                  <c:v>14.583821617689921</c:v>
                </c:pt>
                <c:pt idx="6877">
                  <c:v>26.963282144005706</c:v>
                </c:pt>
                <c:pt idx="6878">
                  <c:v>28.939067234571127</c:v>
                </c:pt>
                <c:pt idx="6879">
                  <c:v>9.0251409187816645</c:v>
                </c:pt>
                <c:pt idx="6880">
                  <c:v>10.321790918781664</c:v>
                </c:pt>
                <c:pt idx="6881">
                  <c:v>32.786014602992175</c:v>
                </c:pt>
                <c:pt idx="6882">
                  <c:v>23.87404091878166</c:v>
                </c:pt>
                <c:pt idx="6883">
                  <c:v>14.592190918781665</c:v>
                </c:pt>
                <c:pt idx="6884">
                  <c:v>13.555804076676401</c:v>
                </c:pt>
                <c:pt idx="6885">
                  <c:v>24.976290918781658</c:v>
                </c:pt>
                <c:pt idx="6886">
                  <c:v>29.359890918781666</c:v>
                </c:pt>
                <c:pt idx="6887">
                  <c:v>25.727290918781662</c:v>
                </c:pt>
                <c:pt idx="6888">
                  <c:v>25.896440918781661</c:v>
                </c:pt>
                <c:pt idx="6889">
                  <c:v>17.706290918781662</c:v>
                </c:pt>
                <c:pt idx="6890">
                  <c:v>43.670190918781671</c:v>
                </c:pt>
                <c:pt idx="6891">
                  <c:v>23.88679091878166</c:v>
                </c:pt>
                <c:pt idx="6892">
                  <c:v>33.815698813518502</c:v>
                </c:pt>
                <c:pt idx="6893">
                  <c:v>26.238390918781658</c:v>
                </c:pt>
                <c:pt idx="6894">
                  <c:v>25.725940918781657</c:v>
                </c:pt>
                <c:pt idx="6895">
                  <c:v>31.244290918781662</c:v>
                </c:pt>
                <c:pt idx="6896">
                  <c:v>21.792961971413238</c:v>
                </c:pt>
                <c:pt idx="6897">
                  <c:v>30.732990918781667</c:v>
                </c:pt>
                <c:pt idx="6898">
                  <c:v>32.17284091878166</c:v>
                </c:pt>
                <c:pt idx="6899">
                  <c:v>22.11679091878166</c:v>
                </c:pt>
                <c:pt idx="6900">
                  <c:v>18.697014602992191</c:v>
                </c:pt>
                <c:pt idx="6901">
                  <c:v>17.33922512930798</c:v>
                </c:pt>
                <c:pt idx="6902">
                  <c:v>17.223804076676394</c:v>
                </c:pt>
                <c:pt idx="6903">
                  <c:v>18.20411986615008</c:v>
                </c:pt>
                <c:pt idx="6904">
                  <c:v>19.791440918781657</c:v>
                </c:pt>
                <c:pt idx="6905">
                  <c:v>34.124751445097445</c:v>
                </c:pt>
                <c:pt idx="6906">
                  <c:v>24.721040918781657</c:v>
                </c:pt>
                <c:pt idx="6907">
                  <c:v>20.447290918781658</c:v>
                </c:pt>
                <c:pt idx="6908">
                  <c:v>19.651689034052488</c:v>
                </c:pt>
                <c:pt idx="6909">
                  <c:v>30.089289034052488</c:v>
                </c:pt>
                <c:pt idx="6910">
                  <c:v>15.135339034052485</c:v>
                </c:pt>
                <c:pt idx="6911">
                  <c:v>7.9899390340524885</c:v>
                </c:pt>
                <c:pt idx="6912">
                  <c:v>23.593639034052483</c:v>
                </c:pt>
                <c:pt idx="6913">
                  <c:v>23.07158903405249</c:v>
                </c:pt>
                <c:pt idx="6914">
                  <c:v>17.90108903405249</c:v>
                </c:pt>
                <c:pt idx="6915">
                  <c:v>34.736289034052476</c:v>
                </c:pt>
                <c:pt idx="6916">
                  <c:v>21.790439034052483</c:v>
                </c:pt>
                <c:pt idx="6917">
                  <c:v>21.397939034052488</c:v>
                </c:pt>
                <c:pt idx="6918">
                  <c:v>43.574839034052481</c:v>
                </c:pt>
                <c:pt idx="6919">
                  <c:v>20.749689034052487</c:v>
                </c:pt>
                <c:pt idx="6920">
                  <c:v>27.377539034052489</c:v>
                </c:pt>
                <c:pt idx="6921">
                  <c:v>35.636139034052491</c:v>
                </c:pt>
                <c:pt idx="6922">
                  <c:v>18.224173244578797</c:v>
                </c:pt>
                <c:pt idx="6923">
                  <c:v>19.063389034052484</c:v>
                </c:pt>
                <c:pt idx="6924">
                  <c:v>31.345539034052482</c:v>
                </c:pt>
                <c:pt idx="6925">
                  <c:v>22.292239034052486</c:v>
                </c:pt>
                <c:pt idx="6926">
                  <c:v>28.209939034052489</c:v>
                </c:pt>
                <c:pt idx="6927">
                  <c:v>21.164804823526168</c:v>
                </c:pt>
                <c:pt idx="6928">
                  <c:v>29.767539034052486</c:v>
                </c:pt>
                <c:pt idx="6929">
                  <c:v>16.252839034052485</c:v>
                </c:pt>
                <c:pt idx="6930">
                  <c:v>30.91288903405249</c:v>
                </c:pt>
                <c:pt idx="6931">
                  <c:v>20.95748903405249</c:v>
                </c:pt>
                <c:pt idx="6932">
                  <c:v>17.062589034052486</c:v>
                </c:pt>
                <c:pt idx="6933">
                  <c:v>22.891739034052488</c:v>
                </c:pt>
                <c:pt idx="6934">
                  <c:v>38.132539034052492</c:v>
                </c:pt>
                <c:pt idx="6935">
                  <c:v>21.888739034052481</c:v>
                </c:pt>
                <c:pt idx="6936">
                  <c:v>20.17143903405249</c:v>
                </c:pt>
                <c:pt idx="6937">
                  <c:v>24.326752191947222</c:v>
                </c:pt>
                <c:pt idx="6938">
                  <c:v>26.778646928789318</c:v>
                </c:pt>
                <c:pt idx="6939">
                  <c:v>24.692265097790877</c:v>
                </c:pt>
                <c:pt idx="6940">
                  <c:v>27.832651939896138</c:v>
                </c:pt>
                <c:pt idx="6941">
                  <c:v>10.249165097790872</c:v>
                </c:pt>
                <c:pt idx="6942">
                  <c:v>7.2642835188435066</c:v>
                </c:pt>
                <c:pt idx="6943">
                  <c:v>20.26396509779088</c:v>
                </c:pt>
                <c:pt idx="6944">
                  <c:v>31.546715097790877</c:v>
                </c:pt>
                <c:pt idx="6945">
                  <c:v>31.883365097790875</c:v>
                </c:pt>
                <c:pt idx="6946">
                  <c:v>32.679065097790875</c:v>
                </c:pt>
                <c:pt idx="6947">
                  <c:v>15.555967729369824</c:v>
                </c:pt>
                <c:pt idx="6948">
                  <c:v>20.024615097790878</c:v>
                </c:pt>
                <c:pt idx="6949">
                  <c:v>16.429704571475078</c:v>
                </c:pt>
                <c:pt idx="6950">
                  <c:v>19.025665097790874</c:v>
                </c:pt>
                <c:pt idx="6951">
                  <c:v>28.203365097790883</c:v>
                </c:pt>
                <c:pt idx="6952">
                  <c:v>23.999020360948769</c:v>
                </c:pt>
                <c:pt idx="6953">
                  <c:v>31.25401509779088</c:v>
                </c:pt>
                <c:pt idx="6954">
                  <c:v>25.745809834632976</c:v>
                </c:pt>
                <c:pt idx="6955">
                  <c:v>28.770465097790879</c:v>
                </c:pt>
                <c:pt idx="6956">
                  <c:v>20.983125624106663</c:v>
                </c:pt>
                <c:pt idx="6957">
                  <c:v>24.89956509779088</c:v>
                </c:pt>
                <c:pt idx="6958">
                  <c:v>10.199365097790876</c:v>
                </c:pt>
                <c:pt idx="6959">
                  <c:v>14.506465097790873</c:v>
                </c:pt>
                <c:pt idx="6960">
                  <c:v>37.292415097790887</c:v>
                </c:pt>
                <c:pt idx="6961">
                  <c:v>19.428809834632979</c:v>
                </c:pt>
                <c:pt idx="6962">
                  <c:v>27.71441509779088</c:v>
                </c:pt>
                <c:pt idx="6963">
                  <c:v>28.879715097790882</c:v>
                </c:pt>
                <c:pt idx="6964">
                  <c:v>27.273165097790883</c:v>
                </c:pt>
                <c:pt idx="6965">
                  <c:v>13.748388782001397</c:v>
                </c:pt>
                <c:pt idx="6966">
                  <c:v>14.839283518843509</c:v>
                </c:pt>
                <c:pt idx="6967">
                  <c:v>28.504388782001399</c:v>
                </c:pt>
                <c:pt idx="6968">
                  <c:v>17.523365097790879</c:v>
                </c:pt>
                <c:pt idx="6969">
                  <c:v>26.382365097790874</c:v>
                </c:pt>
                <c:pt idx="6970">
                  <c:v>27.71302317173091</c:v>
                </c:pt>
                <c:pt idx="6971">
                  <c:v>26.461110013836176</c:v>
                </c:pt>
                <c:pt idx="6972">
                  <c:v>18.036860013836183</c:v>
                </c:pt>
                <c:pt idx="6973">
                  <c:v>30.226710013836176</c:v>
                </c:pt>
                <c:pt idx="6974">
                  <c:v>16.911610013836178</c:v>
                </c:pt>
                <c:pt idx="6975">
                  <c:v>19.995970540151962</c:v>
                </c:pt>
                <c:pt idx="6976">
                  <c:v>22.21581001383618</c:v>
                </c:pt>
                <c:pt idx="6977">
                  <c:v>25.696496855941437</c:v>
                </c:pt>
                <c:pt idx="6978">
                  <c:v>31.972710013836174</c:v>
                </c:pt>
                <c:pt idx="6979">
                  <c:v>14.056917908573022</c:v>
                </c:pt>
                <c:pt idx="6980">
                  <c:v>34.44466001383617</c:v>
                </c:pt>
                <c:pt idx="6981">
                  <c:v>22.045510013836179</c:v>
                </c:pt>
                <c:pt idx="6982">
                  <c:v>30.023510013836173</c:v>
                </c:pt>
                <c:pt idx="6983">
                  <c:v>14.198410013836178</c:v>
                </c:pt>
                <c:pt idx="6984">
                  <c:v>25.870970540151966</c:v>
                </c:pt>
                <c:pt idx="6985">
                  <c:v>32.580110013836176</c:v>
                </c:pt>
                <c:pt idx="6986">
                  <c:v>20.148917908573019</c:v>
                </c:pt>
                <c:pt idx="6987">
                  <c:v>29.418338961204597</c:v>
                </c:pt>
                <c:pt idx="6988">
                  <c:v>22.488360013836179</c:v>
                </c:pt>
                <c:pt idx="6989">
                  <c:v>26.749917908573014</c:v>
                </c:pt>
                <c:pt idx="6990">
                  <c:v>15.127654750678282</c:v>
                </c:pt>
                <c:pt idx="6991">
                  <c:v>28.918210013836173</c:v>
                </c:pt>
                <c:pt idx="6992">
                  <c:v>23.300110013836175</c:v>
                </c:pt>
                <c:pt idx="6993">
                  <c:v>17.548660013836177</c:v>
                </c:pt>
                <c:pt idx="6994">
                  <c:v>20.26536001383618</c:v>
                </c:pt>
                <c:pt idx="6995">
                  <c:v>19.73561001383618</c:v>
                </c:pt>
                <c:pt idx="6996">
                  <c:v>25.746181066467756</c:v>
                </c:pt>
                <c:pt idx="6997">
                  <c:v>23.311960013836185</c:v>
                </c:pt>
                <c:pt idx="6998">
                  <c:v>35.144960013836169</c:v>
                </c:pt>
                <c:pt idx="6999">
                  <c:v>39.071241012859346</c:v>
                </c:pt>
                <c:pt idx="7000">
                  <c:v>31.388241012859336</c:v>
                </c:pt>
                <c:pt idx="7001">
                  <c:v>29.496030486543546</c:v>
                </c:pt>
                <c:pt idx="7002">
                  <c:v>23.321662065490923</c:v>
                </c:pt>
                <c:pt idx="7003">
                  <c:v>29.698746276017228</c:v>
                </c:pt>
                <c:pt idx="7004">
                  <c:v>27.386746276017224</c:v>
                </c:pt>
                <c:pt idx="7005">
                  <c:v>36.635296276017236</c:v>
                </c:pt>
                <c:pt idx="7006">
                  <c:v>27.428746276017225</c:v>
                </c:pt>
                <c:pt idx="7007">
                  <c:v>37.003896276017223</c:v>
                </c:pt>
                <c:pt idx="7008">
                  <c:v>31.402946276017229</c:v>
                </c:pt>
                <c:pt idx="7009">
                  <c:v>28.257030486543549</c:v>
                </c:pt>
                <c:pt idx="7010">
                  <c:v>35.397346276017224</c:v>
                </c:pt>
                <c:pt idx="7011">
                  <c:v>27.817714697069867</c:v>
                </c:pt>
                <c:pt idx="7012">
                  <c:v>30.688796276017229</c:v>
                </c:pt>
                <c:pt idx="7013">
                  <c:v>35.54949627601723</c:v>
                </c:pt>
                <c:pt idx="7014">
                  <c:v>25.981504170754079</c:v>
                </c:pt>
                <c:pt idx="7015">
                  <c:v>32.573977854964596</c:v>
                </c:pt>
                <c:pt idx="7016">
                  <c:v>35.554446276017217</c:v>
                </c:pt>
                <c:pt idx="7017">
                  <c:v>27.816609433911974</c:v>
                </c:pt>
                <c:pt idx="7018">
                  <c:v>34.965546276017236</c:v>
                </c:pt>
                <c:pt idx="7019">
                  <c:v>42.362556802333032</c:v>
                </c:pt>
                <c:pt idx="7020">
                  <c:v>23.589767328648815</c:v>
                </c:pt>
                <c:pt idx="7021">
                  <c:v>36.504196276017225</c:v>
                </c:pt>
                <c:pt idx="7022">
                  <c:v>17.896925223385658</c:v>
                </c:pt>
                <c:pt idx="7023">
                  <c:v>27.732646276017224</c:v>
                </c:pt>
                <c:pt idx="7024">
                  <c:v>40.616896276017222</c:v>
                </c:pt>
                <c:pt idx="7025">
                  <c:v>30.559396276017228</c:v>
                </c:pt>
                <c:pt idx="7026">
                  <c:v>27.111662065490922</c:v>
                </c:pt>
                <c:pt idx="7027">
                  <c:v>30.293846276017227</c:v>
                </c:pt>
                <c:pt idx="7028">
                  <c:v>34.644496276017229</c:v>
                </c:pt>
                <c:pt idx="7029">
                  <c:v>13.69081996022776</c:v>
                </c:pt>
                <c:pt idx="7030">
                  <c:v>30.494229001449096</c:v>
                </c:pt>
                <c:pt idx="7031">
                  <c:v>29.01429742250173</c:v>
                </c:pt>
                <c:pt idx="7032">
                  <c:v>28.89045531723858</c:v>
                </c:pt>
                <c:pt idx="7033">
                  <c:v>28.194402685659625</c:v>
                </c:pt>
                <c:pt idx="7034">
                  <c:v>46.387560580396439</c:v>
                </c:pt>
                <c:pt idx="7035">
                  <c:v>29.714829001449097</c:v>
                </c:pt>
                <c:pt idx="7036">
                  <c:v>41.769779001449102</c:v>
                </c:pt>
                <c:pt idx="7037">
                  <c:v>25.326229001449093</c:v>
                </c:pt>
                <c:pt idx="7038">
                  <c:v>26.277771106712255</c:v>
                </c:pt>
                <c:pt idx="7039">
                  <c:v>37.5481790014491</c:v>
                </c:pt>
                <c:pt idx="7040">
                  <c:v>38.801229001449087</c:v>
                </c:pt>
                <c:pt idx="7041">
                  <c:v>40.054129001449091</c:v>
                </c:pt>
                <c:pt idx="7042">
                  <c:v>23.787244790922777</c:v>
                </c:pt>
                <c:pt idx="7043">
                  <c:v>40.042823738291204</c:v>
                </c:pt>
                <c:pt idx="7044">
                  <c:v>46.054297422501726</c:v>
                </c:pt>
                <c:pt idx="7045">
                  <c:v>43.446479001449084</c:v>
                </c:pt>
                <c:pt idx="7046">
                  <c:v>44.606129001449098</c:v>
                </c:pt>
                <c:pt idx="7047">
                  <c:v>32.693479001449099</c:v>
                </c:pt>
                <c:pt idx="7048">
                  <c:v>27.223771106712256</c:v>
                </c:pt>
                <c:pt idx="7049">
                  <c:v>36.690429001449097</c:v>
                </c:pt>
                <c:pt idx="7050">
                  <c:v>44.261086896185958</c:v>
                </c:pt>
                <c:pt idx="7051">
                  <c:v>47.442718475133304</c:v>
                </c:pt>
                <c:pt idx="7052">
                  <c:v>36.473779001449095</c:v>
                </c:pt>
                <c:pt idx="7053">
                  <c:v>34.10666584355436</c:v>
                </c:pt>
                <c:pt idx="7054">
                  <c:v>34.450679001449089</c:v>
                </c:pt>
                <c:pt idx="7055">
                  <c:v>30.893179001449099</c:v>
                </c:pt>
                <c:pt idx="7056">
                  <c:v>15.866455317238575</c:v>
                </c:pt>
                <c:pt idx="7057">
                  <c:v>31.188929001449093</c:v>
                </c:pt>
                <c:pt idx="7058">
                  <c:v>42.122179001449105</c:v>
                </c:pt>
                <c:pt idx="7059">
                  <c:v>29.587876369870155</c:v>
                </c:pt>
                <c:pt idx="7060">
                  <c:v>35.283917868234717</c:v>
                </c:pt>
                <c:pt idx="7061">
                  <c:v>37.485286289287338</c:v>
                </c:pt>
                <c:pt idx="7062">
                  <c:v>31.17087839455051</c:v>
                </c:pt>
                <c:pt idx="7063">
                  <c:v>34.148178394550513</c:v>
                </c:pt>
                <c:pt idx="7064">
                  <c:v>40.298728394550515</c:v>
                </c:pt>
                <c:pt idx="7065">
                  <c:v>50.931078394550511</c:v>
                </c:pt>
                <c:pt idx="7066">
                  <c:v>34.520075762971565</c:v>
                </c:pt>
                <c:pt idx="7067">
                  <c:v>30.805075762971558</c:v>
                </c:pt>
                <c:pt idx="7068">
                  <c:v>31.326286289287342</c:v>
                </c:pt>
                <c:pt idx="7069">
                  <c:v>34.255549447182084</c:v>
                </c:pt>
                <c:pt idx="7070">
                  <c:v>36.379428394550501</c:v>
                </c:pt>
                <c:pt idx="7071">
                  <c:v>37.397654710339978</c:v>
                </c:pt>
                <c:pt idx="7072">
                  <c:v>39.433444184024175</c:v>
                </c:pt>
                <c:pt idx="7073">
                  <c:v>45.232228394550511</c:v>
                </c:pt>
                <c:pt idx="7074">
                  <c:v>31.669678394550505</c:v>
                </c:pt>
                <c:pt idx="7075">
                  <c:v>47.147428394550502</c:v>
                </c:pt>
                <c:pt idx="7076">
                  <c:v>35.413278394550503</c:v>
                </c:pt>
                <c:pt idx="7077">
                  <c:v>43.444286289287334</c:v>
                </c:pt>
                <c:pt idx="7078">
                  <c:v>36.868678394550507</c:v>
                </c:pt>
                <c:pt idx="7079">
                  <c:v>38.43617839455051</c:v>
                </c:pt>
                <c:pt idx="7080">
                  <c:v>28.11447839455051</c:v>
                </c:pt>
                <c:pt idx="7081">
                  <c:v>33.459928394550502</c:v>
                </c:pt>
                <c:pt idx="7082">
                  <c:v>35.26432839455051</c:v>
                </c:pt>
                <c:pt idx="7083">
                  <c:v>27.304728394550501</c:v>
                </c:pt>
                <c:pt idx="7084">
                  <c:v>40.685602078761029</c:v>
                </c:pt>
                <c:pt idx="7085">
                  <c:v>41.36597839455051</c:v>
                </c:pt>
                <c:pt idx="7086">
                  <c:v>51.419378394550513</c:v>
                </c:pt>
                <c:pt idx="7087">
                  <c:v>32.491778394550508</c:v>
                </c:pt>
                <c:pt idx="7088">
                  <c:v>57.659178394550509</c:v>
                </c:pt>
                <c:pt idx="7089">
                  <c:v>30.348549447182076</c:v>
                </c:pt>
                <c:pt idx="7090">
                  <c:v>43.578128394550518</c:v>
                </c:pt>
                <c:pt idx="7091">
                  <c:v>31.3436330584451</c:v>
                </c:pt>
                <c:pt idx="7092">
                  <c:v>31.265333058445094</c:v>
                </c:pt>
                <c:pt idx="7093">
                  <c:v>36.415183058445095</c:v>
                </c:pt>
                <c:pt idx="7094">
                  <c:v>30.82544358476088</c:v>
                </c:pt>
                <c:pt idx="7095">
                  <c:v>35.430433058445104</c:v>
                </c:pt>
                <c:pt idx="7096">
                  <c:v>35.319917268971416</c:v>
                </c:pt>
                <c:pt idx="7097">
                  <c:v>39.850180426866146</c:v>
                </c:pt>
                <c:pt idx="7098">
                  <c:v>28.671601479497735</c:v>
                </c:pt>
                <c:pt idx="7099">
                  <c:v>42.343917268971431</c:v>
                </c:pt>
                <c:pt idx="7100">
                  <c:v>36.180383058445095</c:v>
                </c:pt>
                <c:pt idx="7101">
                  <c:v>31.388654111076686</c:v>
                </c:pt>
                <c:pt idx="7102">
                  <c:v>31.252183058445102</c:v>
                </c:pt>
                <c:pt idx="7103">
                  <c:v>38.843683058445087</c:v>
                </c:pt>
                <c:pt idx="7104">
                  <c:v>54.363733058445106</c:v>
                </c:pt>
                <c:pt idx="7105">
                  <c:v>35.845383058445094</c:v>
                </c:pt>
                <c:pt idx="7106">
                  <c:v>37.989233058445095</c:v>
                </c:pt>
                <c:pt idx="7107">
                  <c:v>35.057917268971416</c:v>
                </c:pt>
                <c:pt idx="7108">
                  <c:v>40.631983058445094</c:v>
                </c:pt>
                <c:pt idx="7109">
                  <c:v>40.051022532129309</c:v>
                </c:pt>
                <c:pt idx="7110">
                  <c:v>42.057683058445093</c:v>
                </c:pt>
                <c:pt idx="7111">
                  <c:v>45.516443584760886</c:v>
                </c:pt>
                <c:pt idx="7112">
                  <c:v>30.11565411107669</c:v>
                </c:pt>
                <c:pt idx="7113">
                  <c:v>42.493033058445107</c:v>
                </c:pt>
                <c:pt idx="7114">
                  <c:v>36.602783058445105</c:v>
                </c:pt>
                <c:pt idx="7115">
                  <c:v>43.420548847918795</c:v>
                </c:pt>
                <c:pt idx="7116">
                  <c:v>35.661733058445101</c:v>
                </c:pt>
                <c:pt idx="7117">
                  <c:v>42.141333058445099</c:v>
                </c:pt>
                <c:pt idx="7118">
                  <c:v>23.013601479497733</c:v>
                </c:pt>
                <c:pt idx="7119">
                  <c:v>47.427496216339847</c:v>
                </c:pt>
                <c:pt idx="7120">
                  <c:v>42.348285690024049</c:v>
                </c:pt>
                <c:pt idx="7121">
                  <c:v>46.034536683583326</c:v>
                </c:pt>
                <c:pt idx="7122">
                  <c:v>40.232089315162284</c:v>
                </c:pt>
                <c:pt idx="7123">
                  <c:v>27.288486683583322</c:v>
                </c:pt>
                <c:pt idx="7124">
                  <c:v>34.15743668358332</c:v>
                </c:pt>
                <c:pt idx="7125">
                  <c:v>30.569636683583319</c:v>
                </c:pt>
                <c:pt idx="7126">
                  <c:v>45.598786683583327</c:v>
                </c:pt>
                <c:pt idx="7127">
                  <c:v>12.925886683583331</c:v>
                </c:pt>
                <c:pt idx="7128">
                  <c:v>43.136878788846481</c:v>
                </c:pt>
                <c:pt idx="7129">
                  <c:v>31.537136683583327</c:v>
                </c:pt>
                <c:pt idx="7130">
                  <c:v>26.29173668358332</c:v>
                </c:pt>
                <c:pt idx="7131">
                  <c:v>45.011586683583317</c:v>
                </c:pt>
                <c:pt idx="7132">
                  <c:v>38.098486683583324</c:v>
                </c:pt>
                <c:pt idx="7133">
                  <c:v>29.063736683583322</c:v>
                </c:pt>
                <c:pt idx="7134">
                  <c:v>43.785036683583328</c:v>
                </c:pt>
                <c:pt idx="7135">
                  <c:v>29.414786683583323</c:v>
                </c:pt>
                <c:pt idx="7136">
                  <c:v>47.593286683583322</c:v>
                </c:pt>
                <c:pt idx="7137">
                  <c:v>32.691586683583324</c:v>
                </c:pt>
                <c:pt idx="7138">
                  <c:v>40.303457736214902</c:v>
                </c:pt>
                <c:pt idx="7139">
                  <c:v>36.490931420425447</c:v>
                </c:pt>
                <c:pt idx="7140">
                  <c:v>50.995736683583331</c:v>
                </c:pt>
                <c:pt idx="7141">
                  <c:v>23.51253668358332</c:v>
                </c:pt>
                <c:pt idx="7142">
                  <c:v>24.917536683583325</c:v>
                </c:pt>
                <c:pt idx="7143">
                  <c:v>17.671486683583325</c:v>
                </c:pt>
                <c:pt idx="7144">
                  <c:v>43.23814194674123</c:v>
                </c:pt>
                <c:pt idx="7145">
                  <c:v>35.309786683583333</c:v>
                </c:pt>
                <c:pt idx="7146">
                  <c:v>42.587136683583324</c:v>
                </c:pt>
                <c:pt idx="7147">
                  <c:v>36.299136683583342</c:v>
                </c:pt>
                <c:pt idx="7148">
                  <c:v>28.790089315162273</c:v>
                </c:pt>
                <c:pt idx="7149">
                  <c:v>50.033786683583322</c:v>
                </c:pt>
                <c:pt idx="7150">
                  <c:v>25.994036683583325</c:v>
                </c:pt>
                <c:pt idx="7151">
                  <c:v>39.119186683583315</c:v>
                </c:pt>
                <c:pt idx="7152">
                  <c:v>35.064552821992237</c:v>
                </c:pt>
                <c:pt idx="7153">
                  <c:v>42.030915979886977</c:v>
                </c:pt>
                <c:pt idx="7154">
                  <c:v>26.627815979886979</c:v>
                </c:pt>
                <c:pt idx="7155">
                  <c:v>31.207465979886976</c:v>
                </c:pt>
                <c:pt idx="7156">
                  <c:v>41.228115979886979</c:v>
                </c:pt>
                <c:pt idx="7157">
                  <c:v>41.391763348308018</c:v>
                </c:pt>
                <c:pt idx="7158">
                  <c:v>36.375615979886973</c:v>
                </c:pt>
                <c:pt idx="7159">
                  <c:v>34.417026506202745</c:v>
                </c:pt>
                <c:pt idx="7160">
                  <c:v>34.177710716729088</c:v>
                </c:pt>
                <c:pt idx="7161">
                  <c:v>38.867115979886968</c:v>
                </c:pt>
                <c:pt idx="7162">
                  <c:v>32.837015979886971</c:v>
                </c:pt>
                <c:pt idx="7163">
                  <c:v>31.84286597988698</c:v>
                </c:pt>
                <c:pt idx="7164">
                  <c:v>35.376658085150126</c:v>
                </c:pt>
                <c:pt idx="7165">
                  <c:v>39.399658085150129</c:v>
                </c:pt>
                <c:pt idx="7166">
                  <c:v>24.476265979886971</c:v>
                </c:pt>
                <c:pt idx="7167">
                  <c:v>41.733765979886982</c:v>
                </c:pt>
                <c:pt idx="7168">
                  <c:v>26.030605453571184</c:v>
                </c:pt>
                <c:pt idx="7169">
                  <c:v>36.01356597988697</c:v>
                </c:pt>
                <c:pt idx="7170">
                  <c:v>27.631552821992237</c:v>
                </c:pt>
                <c:pt idx="7171">
                  <c:v>39.007552821992235</c:v>
                </c:pt>
                <c:pt idx="7172">
                  <c:v>31.034915979886971</c:v>
                </c:pt>
                <c:pt idx="7173">
                  <c:v>25.633815979886979</c:v>
                </c:pt>
                <c:pt idx="7174">
                  <c:v>38.962215979886984</c:v>
                </c:pt>
                <c:pt idx="7175">
                  <c:v>29.644915979886978</c:v>
                </c:pt>
                <c:pt idx="7176">
                  <c:v>31.281215979886969</c:v>
                </c:pt>
                <c:pt idx="7177">
                  <c:v>36.873921243044862</c:v>
                </c:pt>
                <c:pt idx="7178">
                  <c:v>37.032131769360646</c:v>
                </c:pt>
                <c:pt idx="7179">
                  <c:v>29.471815979886976</c:v>
                </c:pt>
                <c:pt idx="7180">
                  <c:v>44.43886597988697</c:v>
                </c:pt>
                <c:pt idx="7181">
                  <c:v>36.547765979886975</c:v>
                </c:pt>
                <c:pt idx="7182">
                  <c:v>34.423184400939604</c:v>
                </c:pt>
                <c:pt idx="7183">
                  <c:v>32.172547433022075</c:v>
                </c:pt>
                <c:pt idx="7184">
                  <c:v>22.511631643548384</c:v>
                </c:pt>
                <c:pt idx="7185">
                  <c:v>34.71258164354839</c:v>
                </c:pt>
                <c:pt idx="7186">
                  <c:v>42.250281643548369</c:v>
                </c:pt>
                <c:pt idx="7187">
                  <c:v>51.705781643548391</c:v>
                </c:pt>
                <c:pt idx="7188">
                  <c:v>37.017181643548369</c:v>
                </c:pt>
                <c:pt idx="7189">
                  <c:v>41.237581643548374</c:v>
                </c:pt>
                <c:pt idx="7190">
                  <c:v>31.574981643548387</c:v>
                </c:pt>
                <c:pt idx="7191">
                  <c:v>41.540581643548379</c:v>
                </c:pt>
                <c:pt idx="7192">
                  <c:v>21.255081643548383</c:v>
                </c:pt>
                <c:pt idx="7193">
                  <c:v>42.311881643548361</c:v>
                </c:pt>
                <c:pt idx="7194">
                  <c:v>35.816131643548381</c:v>
                </c:pt>
                <c:pt idx="7195">
                  <c:v>23.834531643548384</c:v>
                </c:pt>
                <c:pt idx="7196">
                  <c:v>26.319681643548385</c:v>
                </c:pt>
                <c:pt idx="7197">
                  <c:v>38.026881643548379</c:v>
                </c:pt>
                <c:pt idx="7198">
                  <c:v>36.002381643548382</c:v>
                </c:pt>
                <c:pt idx="7199">
                  <c:v>33.963181643548374</c:v>
                </c:pt>
                <c:pt idx="7200">
                  <c:v>30.916547433022064</c:v>
                </c:pt>
                <c:pt idx="7201">
                  <c:v>42.85212638039048</c:v>
                </c:pt>
                <c:pt idx="7202">
                  <c:v>21.521181643548385</c:v>
                </c:pt>
                <c:pt idx="7203">
                  <c:v>42.059931643548374</c:v>
                </c:pt>
                <c:pt idx="7204">
                  <c:v>27.582581643548384</c:v>
                </c:pt>
                <c:pt idx="7205">
                  <c:v>27.293547433022066</c:v>
                </c:pt>
                <c:pt idx="7206">
                  <c:v>31.014600064601016</c:v>
                </c:pt>
                <c:pt idx="7207">
                  <c:v>29.61312638039049</c:v>
                </c:pt>
                <c:pt idx="7208">
                  <c:v>33.827389538285225</c:v>
                </c:pt>
                <c:pt idx="7209">
                  <c:v>36.601231643548374</c:v>
                </c:pt>
                <c:pt idx="7210">
                  <c:v>28.831705327758915</c:v>
                </c:pt>
                <c:pt idx="7211">
                  <c:v>31.20654743302207</c:v>
                </c:pt>
                <c:pt idx="7212">
                  <c:v>20.789431643548383</c:v>
                </c:pt>
                <c:pt idx="7213">
                  <c:v>36.611982144005715</c:v>
                </c:pt>
                <c:pt idx="7214">
                  <c:v>25.67150582821624</c:v>
                </c:pt>
                <c:pt idx="7215">
                  <c:v>33.098082144005723</c:v>
                </c:pt>
                <c:pt idx="7216">
                  <c:v>32.18018214400572</c:v>
                </c:pt>
                <c:pt idx="7217">
                  <c:v>22.299432144005703</c:v>
                </c:pt>
                <c:pt idx="7218">
                  <c:v>29.220182144005705</c:v>
                </c:pt>
                <c:pt idx="7219">
                  <c:v>26.977821617689923</c:v>
                </c:pt>
                <c:pt idx="7220">
                  <c:v>26.07928214400571</c:v>
                </c:pt>
                <c:pt idx="7221">
                  <c:v>15.969505828216237</c:v>
                </c:pt>
                <c:pt idx="7222">
                  <c:v>26.991132144005707</c:v>
                </c:pt>
                <c:pt idx="7223">
                  <c:v>36.021332144005726</c:v>
                </c:pt>
                <c:pt idx="7224">
                  <c:v>27.446782144005706</c:v>
                </c:pt>
                <c:pt idx="7225">
                  <c:v>38.822663722953081</c:v>
                </c:pt>
                <c:pt idx="7226">
                  <c:v>24.792926880847812</c:v>
                </c:pt>
                <c:pt idx="7227">
                  <c:v>36.077084775584638</c:v>
                </c:pt>
                <c:pt idx="7228">
                  <c:v>40.426632144005723</c:v>
                </c:pt>
                <c:pt idx="7229">
                  <c:v>29.097932144005711</c:v>
                </c:pt>
                <c:pt idx="7230">
                  <c:v>32.865716354532019</c:v>
                </c:pt>
                <c:pt idx="7231">
                  <c:v>39.080432144005719</c:v>
                </c:pt>
                <c:pt idx="7232">
                  <c:v>33.25083214400572</c:v>
                </c:pt>
                <c:pt idx="7233">
                  <c:v>36.720716354532037</c:v>
                </c:pt>
                <c:pt idx="7234">
                  <c:v>22.854682144005707</c:v>
                </c:pt>
                <c:pt idx="7235">
                  <c:v>26.892768986110973</c:v>
                </c:pt>
                <c:pt idx="7236">
                  <c:v>41.069732144005727</c:v>
                </c:pt>
                <c:pt idx="7237">
                  <c:v>32.066132144005728</c:v>
                </c:pt>
                <c:pt idx="7238">
                  <c:v>14.745482144005711</c:v>
                </c:pt>
                <c:pt idx="7239">
                  <c:v>33.413874249268858</c:v>
                </c:pt>
                <c:pt idx="7240">
                  <c:v>35.282132144005736</c:v>
                </c:pt>
                <c:pt idx="7241">
                  <c:v>27.74398214400571</c:v>
                </c:pt>
                <c:pt idx="7242">
                  <c:v>30.403663722953077</c:v>
                </c:pt>
                <c:pt idx="7243">
                  <c:v>33.025132144005731</c:v>
                </c:pt>
                <c:pt idx="7244">
                  <c:v>20.314119866150087</c:v>
                </c:pt>
                <c:pt idx="7245">
                  <c:v>12.884856708255347</c:v>
                </c:pt>
                <c:pt idx="7246">
                  <c:v>24.710277760886928</c:v>
                </c:pt>
                <c:pt idx="7247">
                  <c:v>20.194909339834293</c:v>
                </c:pt>
                <c:pt idx="7248">
                  <c:v>26.782390918781651</c:v>
                </c:pt>
                <c:pt idx="7249">
                  <c:v>41.961225129307977</c:v>
                </c:pt>
                <c:pt idx="7250">
                  <c:v>35.833909339834292</c:v>
                </c:pt>
                <c:pt idx="7251">
                  <c:v>26.868740918781654</c:v>
                </c:pt>
                <c:pt idx="7252">
                  <c:v>23.822340918781659</c:v>
                </c:pt>
                <c:pt idx="7253">
                  <c:v>22.785593550360602</c:v>
                </c:pt>
                <c:pt idx="7254">
                  <c:v>23.20634091878166</c:v>
                </c:pt>
                <c:pt idx="7255">
                  <c:v>33.07334091878166</c:v>
                </c:pt>
                <c:pt idx="7256">
                  <c:v>27.01339091878166</c:v>
                </c:pt>
                <c:pt idx="7257">
                  <c:v>11.518014602992187</c:v>
                </c:pt>
                <c:pt idx="7258">
                  <c:v>25.173390918781664</c:v>
                </c:pt>
                <c:pt idx="7259">
                  <c:v>20.280990918781658</c:v>
                </c:pt>
                <c:pt idx="7260">
                  <c:v>22.195909339834291</c:v>
                </c:pt>
                <c:pt idx="7261">
                  <c:v>13.541804076676399</c:v>
                </c:pt>
                <c:pt idx="7262">
                  <c:v>20.392435655623764</c:v>
                </c:pt>
                <c:pt idx="7263">
                  <c:v>20.163383024044823</c:v>
                </c:pt>
                <c:pt idx="7264">
                  <c:v>21.802435655623764</c:v>
                </c:pt>
                <c:pt idx="7265">
                  <c:v>36.677540918781659</c:v>
                </c:pt>
                <c:pt idx="7266">
                  <c:v>30.666014602992185</c:v>
                </c:pt>
                <c:pt idx="7267">
                  <c:v>34.252590918781671</c:v>
                </c:pt>
                <c:pt idx="7268">
                  <c:v>35.290856708255355</c:v>
                </c:pt>
                <c:pt idx="7269">
                  <c:v>17.454690918781662</c:v>
                </c:pt>
                <c:pt idx="7270">
                  <c:v>15.198940918781663</c:v>
                </c:pt>
                <c:pt idx="7271">
                  <c:v>26.113330392465869</c:v>
                </c:pt>
                <c:pt idx="7272">
                  <c:v>29.159240918781663</c:v>
                </c:pt>
                <c:pt idx="7273">
                  <c:v>26.867804076676403</c:v>
                </c:pt>
                <c:pt idx="7274">
                  <c:v>23.468489034052482</c:v>
                </c:pt>
                <c:pt idx="7275">
                  <c:v>13.460239034052488</c:v>
                </c:pt>
                <c:pt idx="7276">
                  <c:v>16.230389034052489</c:v>
                </c:pt>
                <c:pt idx="7277">
                  <c:v>26.635383770894595</c:v>
                </c:pt>
                <c:pt idx="7278">
                  <c:v>12.46248903405249</c:v>
                </c:pt>
                <c:pt idx="7279">
                  <c:v>23.845839034052492</c:v>
                </c:pt>
                <c:pt idx="7280">
                  <c:v>24.558889034052491</c:v>
                </c:pt>
                <c:pt idx="7281">
                  <c:v>15.127139034052487</c:v>
                </c:pt>
                <c:pt idx="7282">
                  <c:v>14.625120612999853</c:v>
                </c:pt>
                <c:pt idx="7283">
                  <c:v>9.3656995603682791</c:v>
                </c:pt>
                <c:pt idx="7284">
                  <c:v>40.847439034052478</c:v>
                </c:pt>
                <c:pt idx="7285">
                  <c:v>16.054173244578802</c:v>
                </c:pt>
                <c:pt idx="7286">
                  <c:v>25.928239034052485</c:v>
                </c:pt>
                <c:pt idx="7287">
                  <c:v>21.479225876157745</c:v>
                </c:pt>
                <c:pt idx="7288">
                  <c:v>21.113039034052488</c:v>
                </c:pt>
                <c:pt idx="7289">
                  <c:v>19.20408903405249</c:v>
                </c:pt>
                <c:pt idx="7290">
                  <c:v>20.543225876157745</c:v>
                </c:pt>
                <c:pt idx="7291">
                  <c:v>26.209139034052484</c:v>
                </c:pt>
                <c:pt idx="7292">
                  <c:v>16.266339034052486</c:v>
                </c:pt>
                <c:pt idx="7293">
                  <c:v>28.573489034052493</c:v>
                </c:pt>
                <c:pt idx="7294">
                  <c:v>15.206910086684067</c:v>
                </c:pt>
                <c:pt idx="7295">
                  <c:v>32.838383770894595</c:v>
                </c:pt>
                <c:pt idx="7296">
                  <c:v>25.520436402473536</c:v>
                </c:pt>
                <c:pt idx="7297">
                  <c:v>7.3644364024735385</c:v>
                </c:pt>
                <c:pt idx="7298">
                  <c:v>29.623689034052489</c:v>
                </c:pt>
                <c:pt idx="7299">
                  <c:v>25.113067981420908</c:v>
                </c:pt>
                <c:pt idx="7300">
                  <c:v>28.13343903405249</c:v>
                </c:pt>
                <c:pt idx="7301">
                  <c:v>19.610689034052488</c:v>
                </c:pt>
                <c:pt idx="7302">
                  <c:v>9.7535416656314329</c:v>
                </c:pt>
                <c:pt idx="7303">
                  <c:v>6.0987890340524888</c:v>
                </c:pt>
                <c:pt idx="7304">
                  <c:v>7.8153837708945906</c:v>
                </c:pt>
                <c:pt idx="7305">
                  <c:v>26.993915097790882</c:v>
                </c:pt>
                <c:pt idx="7306">
                  <c:v>31.076065097790877</c:v>
                </c:pt>
                <c:pt idx="7307">
                  <c:v>20.122415097790878</c:v>
                </c:pt>
                <c:pt idx="7308">
                  <c:v>8.9816519398961372</c:v>
                </c:pt>
                <c:pt idx="7309">
                  <c:v>21.242515097790868</c:v>
                </c:pt>
                <c:pt idx="7310">
                  <c:v>27.454215097790883</c:v>
                </c:pt>
                <c:pt idx="7311">
                  <c:v>29.189704571475083</c:v>
                </c:pt>
                <c:pt idx="7312">
                  <c:v>13.170215097790873</c:v>
                </c:pt>
                <c:pt idx="7313">
                  <c:v>9.1043887820013971</c:v>
                </c:pt>
                <c:pt idx="7314">
                  <c:v>28.251230887264555</c:v>
                </c:pt>
                <c:pt idx="7315">
                  <c:v>32.965125624106662</c:v>
                </c:pt>
                <c:pt idx="7316">
                  <c:v>26.354915097790879</c:v>
                </c:pt>
                <c:pt idx="7317">
                  <c:v>26.375015097790875</c:v>
                </c:pt>
                <c:pt idx="7318">
                  <c:v>17.346651939896137</c:v>
                </c:pt>
                <c:pt idx="7319">
                  <c:v>15.968165097790875</c:v>
                </c:pt>
                <c:pt idx="7320">
                  <c:v>25.325715097790876</c:v>
                </c:pt>
                <c:pt idx="7321">
                  <c:v>18.820265097790877</c:v>
                </c:pt>
                <c:pt idx="7322">
                  <c:v>8.1181650977908717</c:v>
                </c:pt>
                <c:pt idx="7323">
                  <c:v>22.993336150422454</c:v>
                </c:pt>
                <c:pt idx="7324">
                  <c:v>1.8694414135803488</c:v>
                </c:pt>
                <c:pt idx="7325">
                  <c:v>20.20533615042245</c:v>
                </c:pt>
                <c:pt idx="7326">
                  <c:v>24.305615097790877</c:v>
                </c:pt>
                <c:pt idx="7327">
                  <c:v>8.7101256241066629</c:v>
                </c:pt>
                <c:pt idx="7328">
                  <c:v>21.943283518843504</c:v>
                </c:pt>
                <c:pt idx="7329">
                  <c:v>14.840715097790874</c:v>
                </c:pt>
                <c:pt idx="7330">
                  <c:v>20.84411509779088</c:v>
                </c:pt>
                <c:pt idx="7331">
                  <c:v>23.417565097790881</c:v>
                </c:pt>
                <c:pt idx="7332">
                  <c:v>22.220065097790876</c:v>
                </c:pt>
                <c:pt idx="7333">
                  <c:v>10.27865193989614</c:v>
                </c:pt>
                <c:pt idx="7334">
                  <c:v>26.094915097790878</c:v>
                </c:pt>
                <c:pt idx="7335">
                  <c:v>22.302809834632978</c:v>
                </c:pt>
                <c:pt idx="7336">
                  <c:v>29.05166001383618</c:v>
                </c:pt>
                <c:pt idx="7337">
                  <c:v>27.680310013836177</c:v>
                </c:pt>
                <c:pt idx="7338">
                  <c:v>19.920810013836174</c:v>
                </c:pt>
                <c:pt idx="7339">
                  <c:v>18.722960013836182</c:v>
                </c:pt>
                <c:pt idx="7340">
                  <c:v>32.508707382257235</c:v>
                </c:pt>
                <c:pt idx="7341">
                  <c:v>22.732865276994076</c:v>
                </c:pt>
                <c:pt idx="7342">
                  <c:v>20.60806001383618</c:v>
                </c:pt>
                <c:pt idx="7343">
                  <c:v>5.1968652769940702</c:v>
                </c:pt>
                <c:pt idx="7344">
                  <c:v>25.855865276994074</c:v>
                </c:pt>
                <c:pt idx="7345">
                  <c:v>27.574128434888813</c:v>
                </c:pt>
                <c:pt idx="7346">
                  <c:v>21.315810013836181</c:v>
                </c:pt>
                <c:pt idx="7347">
                  <c:v>31.500660013836175</c:v>
                </c:pt>
                <c:pt idx="7348">
                  <c:v>26.742286329625646</c:v>
                </c:pt>
                <c:pt idx="7349">
                  <c:v>11.003707382257229</c:v>
                </c:pt>
                <c:pt idx="7350">
                  <c:v>27.471917908573019</c:v>
                </c:pt>
                <c:pt idx="7351">
                  <c:v>25.233710013836181</c:v>
                </c:pt>
                <c:pt idx="7352">
                  <c:v>23.892286329625652</c:v>
                </c:pt>
                <c:pt idx="7353">
                  <c:v>15.55651001383618</c:v>
                </c:pt>
                <c:pt idx="7354">
                  <c:v>22.453110013836181</c:v>
                </c:pt>
                <c:pt idx="7355">
                  <c:v>25.134560013836186</c:v>
                </c:pt>
                <c:pt idx="7356">
                  <c:v>22.848110013836177</c:v>
                </c:pt>
                <c:pt idx="7357">
                  <c:v>28.568710013836171</c:v>
                </c:pt>
                <c:pt idx="7358">
                  <c:v>15.141260013836174</c:v>
                </c:pt>
                <c:pt idx="7359">
                  <c:v>18.761710013836176</c:v>
                </c:pt>
                <c:pt idx="7360">
                  <c:v>38.800410013836178</c:v>
                </c:pt>
                <c:pt idx="7361">
                  <c:v>16.66136001383618</c:v>
                </c:pt>
                <c:pt idx="7362">
                  <c:v>33.315549487520379</c:v>
                </c:pt>
                <c:pt idx="7363">
                  <c:v>43.397310013836176</c:v>
                </c:pt>
                <c:pt idx="7364">
                  <c:v>32.657596276017223</c:v>
                </c:pt>
                <c:pt idx="7365">
                  <c:v>31.509446276017229</c:v>
                </c:pt>
                <c:pt idx="7366">
                  <c:v>36.576546276017226</c:v>
                </c:pt>
                <c:pt idx="7367">
                  <c:v>30.118396276017233</c:v>
                </c:pt>
                <c:pt idx="7368">
                  <c:v>27.408396276017225</c:v>
                </c:pt>
                <c:pt idx="7369">
                  <c:v>26.681714697069861</c:v>
                </c:pt>
                <c:pt idx="7370">
                  <c:v>12.49060943391197</c:v>
                </c:pt>
                <c:pt idx="7371">
                  <c:v>21.055819960227762</c:v>
                </c:pt>
                <c:pt idx="7372">
                  <c:v>34.227946276017235</c:v>
                </c:pt>
                <c:pt idx="7373">
                  <c:v>37.621609433911978</c:v>
                </c:pt>
                <c:pt idx="7374">
                  <c:v>27.764696276017229</c:v>
                </c:pt>
                <c:pt idx="7375">
                  <c:v>23.721446276017229</c:v>
                </c:pt>
                <c:pt idx="7376">
                  <c:v>29.275346276017221</c:v>
                </c:pt>
                <c:pt idx="7377">
                  <c:v>26.03192522338566</c:v>
                </c:pt>
                <c:pt idx="7378">
                  <c:v>30.284046276017229</c:v>
                </c:pt>
                <c:pt idx="7379">
                  <c:v>32.459346276017229</c:v>
                </c:pt>
                <c:pt idx="7380">
                  <c:v>36.696746276017237</c:v>
                </c:pt>
                <c:pt idx="7381">
                  <c:v>34.61734627601723</c:v>
                </c:pt>
                <c:pt idx="7382">
                  <c:v>39.565346276017237</c:v>
                </c:pt>
                <c:pt idx="7383">
                  <c:v>15.550346276017239</c:v>
                </c:pt>
                <c:pt idx="7384">
                  <c:v>25.841596276017228</c:v>
                </c:pt>
                <c:pt idx="7385">
                  <c:v>40.476546276017231</c:v>
                </c:pt>
                <c:pt idx="7386">
                  <c:v>27.143696276017227</c:v>
                </c:pt>
                <c:pt idx="7387">
                  <c:v>18.293662065490921</c:v>
                </c:pt>
                <c:pt idx="7388">
                  <c:v>32.995398907596183</c:v>
                </c:pt>
                <c:pt idx="7389">
                  <c:v>32.804296276017219</c:v>
                </c:pt>
                <c:pt idx="7390">
                  <c:v>21.831046276017233</c:v>
                </c:pt>
                <c:pt idx="7391">
                  <c:v>30.303646276017226</c:v>
                </c:pt>
                <c:pt idx="7392">
                  <c:v>33.28429627601723</c:v>
                </c:pt>
                <c:pt idx="7393">
                  <c:v>29.482746276017224</c:v>
                </c:pt>
                <c:pt idx="7394">
                  <c:v>16.500346276017225</c:v>
                </c:pt>
                <c:pt idx="7395">
                  <c:v>39.153560580396451</c:v>
                </c:pt>
                <c:pt idx="7396">
                  <c:v>35.67924479092278</c:v>
                </c:pt>
                <c:pt idx="7397">
                  <c:v>26.672402685659623</c:v>
                </c:pt>
                <c:pt idx="7398">
                  <c:v>36.375229001449092</c:v>
                </c:pt>
                <c:pt idx="7399">
                  <c:v>32.603779001449098</c:v>
                </c:pt>
                <c:pt idx="7400">
                  <c:v>39.967379001449096</c:v>
                </c:pt>
                <c:pt idx="7401">
                  <c:v>20.581613211975409</c:v>
                </c:pt>
                <c:pt idx="7402">
                  <c:v>45.962629001449081</c:v>
                </c:pt>
                <c:pt idx="7403">
                  <c:v>23.871679001449092</c:v>
                </c:pt>
                <c:pt idx="7404">
                  <c:v>23.72062900144909</c:v>
                </c:pt>
                <c:pt idx="7405">
                  <c:v>35.171429001449091</c:v>
                </c:pt>
                <c:pt idx="7406">
                  <c:v>29.237402685659625</c:v>
                </c:pt>
                <c:pt idx="7407">
                  <c:v>30.657429001449096</c:v>
                </c:pt>
                <c:pt idx="7408">
                  <c:v>32.331829001449087</c:v>
                </c:pt>
                <c:pt idx="7409">
                  <c:v>32.713718475133305</c:v>
                </c:pt>
                <c:pt idx="7410">
                  <c:v>27.687529001449096</c:v>
                </c:pt>
                <c:pt idx="7411">
                  <c:v>42.582379001449098</c:v>
                </c:pt>
                <c:pt idx="7412">
                  <c:v>35.224455317238572</c:v>
                </c:pt>
                <c:pt idx="7413">
                  <c:v>35.702579001449102</c:v>
                </c:pt>
                <c:pt idx="7414">
                  <c:v>32.911679001449087</c:v>
                </c:pt>
                <c:pt idx="7415">
                  <c:v>36.277679001449094</c:v>
                </c:pt>
                <c:pt idx="7416">
                  <c:v>39.410192159343829</c:v>
                </c:pt>
                <c:pt idx="7417">
                  <c:v>19.855929001449095</c:v>
                </c:pt>
                <c:pt idx="7418">
                  <c:v>15.586402685659625</c:v>
                </c:pt>
                <c:pt idx="7419">
                  <c:v>27.931718475133305</c:v>
                </c:pt>
                <c:pt idx="7420">
                  <c:v>26.209229001449096</c:v>
                </c:pt>
                <c:pt idx="7421">
                  <c:v>52.537329001449095</c:v>
                </c:pt>
                <c:pt idx="7422">
                  <c:v>34.389402685659618</c:v>
                </c:pt>
                <c:pt idx="7423">
                  <c:v>29.545350054080682</c:v>
                </c:pt>
                <c:pt idx="7424">
                  <c:v>31.508579001449093</c:v>
                </c:pt>
                <c:pt idx="7425">
                  <c:v>43.171878394550511</c:v>
                </c:pt>
                <c:pt idx="7426">
                  <c:v>43.214707341918931</c:v>
                </c:pt>
                <c:pt idx="7427">
                  <c:v>40.900528394550506</c:v>
                </c:pt>
                <c:pt idx="7428">
                  <c:v>28.847478394550507</c:v>
                </c:pt>
                <c:pt idx="7429">
                  <c:v>31.306023131392607</c:v>
                </c:pt>
                <c:pt idx="7430">
                  <c:v>36.102428394550508</c:v>
                </c:pt>
                <c:pt idx="7431">
                  <c:v>33.204328394550508</c:v>
                </c:pt>
                <c:pt idx="7432">
                  <c:v>33.430778394550508</c:v>
                </c:pt>
                <c:pt idx="7433">
                  <c:v>49.901678394550501</c:v>
                </c:pt>
                <c:pt idx="7434">
                  <c:v>26.455778394550503</c:v>
                </c:pt>
                <c:pt idx="7435">
                  <c:v>42.049678394550504</c:v>
                </c:pt>
                <c:pt idx="7436">
                  <c:v>41.600378394550511</c:v>
                </c:pt>
                <c:pt idx="7437">
                  <c:v>28.509828394550507</c:v>
                </c:pt>
                <c:pt idx="7438">
                  <c:v>42.97642839455051</c:v>
                </c:pt>
                <c:pt idx="7439">
                  <c:v>44.565878394550516</c:v>
                </c:pt>
                <c:pt idx="7440">
                  <c:v>52.27854944718208</c:v>
                </c:pt>
                <c:pt idx="7441">
                  <c:v>33.272478394550518</c:v>
                </c:pt>
                <c:pt idx="7442">
                  <c:v>29.921654710339972</c:v>
                </c:pt>
                <c:pt idx="7443">
                  <c:v>41.22737839455052</c:v>
                </c:pt>
                <c:pt idx="7444">
                  <c:v>27.75318102612945</c:v>
                </c:pt>
                <c:pt idx="7445">
                  <c:v>34.675378394550521</c:v>
                </c:pt>
                <c:pt idx="7446">
                  <c:v>53.967978394550506</c:v>
                </c:pt>
                <c:pt idx="7447">
                  <c:v>40.379428394550501</c:v>
                </c:pt>
                <c:pt idx="7448">
                  <c:v>43.667628394550512</c:v>
                </c:pt>
                <c:pt idx="7449">
                  <c:v>44.797528394550518</c:v>
                </c:pt>
                <c:pt idx="7450">
                  <c:v>35.543678394550511</c:v>
                </c:pt>
                <c:pt idx="7451">
                  <c:v>38.210228394550505</c:v>
                </c:pt>
                <c:pt idx="7452">
                  <c:v>36.18812839455051</c:v>
                </c:pt>
                <c:pt idx="7453">
                  <c:v>40.133678394550508</c:v>
                </c:pt>
                <c:pt idx="7454">
                  <c:v>29.586496815603127</c:v>
                </c:pt>
                <c:pt idx="7455">
                  <c:v>41.719181026129455</c:v>
                </c:pt>
                <c:pt idx="7456">
                  <c:v>32.773183058445099</c:v>
                </c:pt>
                <c:pt idx="7457">
                  <c:v>36.344706742655625</c:v>
                </c:pt>
                <c:pt idx="7458">
                  <c:v>33.934083058445097</c:v>
                </c:pt>
                <c:pt idx="7459">
                  <c:v>39.414022532129309</c:v>
                </c:pt>
                <c:pt idx="7460">
                  <c:v>41.598083058445098</c:v>
                </c:pt>
                <c:pt idx="7461">
                  <c:v>38.883233058445093</c:v>
                </c:pt>
                <c:pt idx="7462">
                  <c:v>29.125383058445102</c:v>
                </c:pt>
                <c:pt idx="7463">
                  <c:v>27.989022532129301</c:v>
                </c:pt>
                <c:pt idx="7464">
                  <c:v>23.640706742655627</c:v>
                </c:pt>
                <c:pt idx="7465">
                  <c:v>30.542759374234571</c:v>
                </c:pt>
                <c:pt idx="7466">
                  <c:v>41.669133058445112</c:v>
                </c:pt>
                <c:pt idx="7467">
                  <c:v>28.479969900550362</c:v>
                </c:pt>
                <c:pt idx="7468">
                  <c:v>35.695983058445108</c:v>
                </c:pt>
                <c:pt idx="7469">
                  <c:v>23.660075163708264</c:v>
                </c:pt>
                <c:pt idx="7470">
                  <c:v>38.010233058445095</c:v>
                </c:pt>
                <c:pt idx="7471">
                  <c:v>56.308033058445105</c:v>
                </c:pt>
                <c:pt idx="7472">
                  <c:v>48.663533058445111</c:v>
                </c:pt>
                <c:pt idx="7473">
                  <c:v>29.9670330584451</c:v>
                </c:pt>
                <c:pt idx="7474">
                  <c:v>52.499733058445102</c:v>
                </c:pt>
                <c:pt idx="7475">
                  <c:v>39.264333058445111</c:v>
                </c:pt>
                <c:pt idx="7476">
                  <c:v>38.231233058445099</c:v>
                </c:pt>
                <c:pt idx="7477">
                  <c:v>54.174633058445103</c:v>
                </c:pt>
                <c:pt idx="7478">
                  <c:v>47.124633058445099</c:v>
                </c:pt>
                <c:pt idx="7479">
                  <c:v>37.753633058445104</c:v>
                </c:pt>
                <c:pt idx="7480">
                  <c:v>38.661033058445106</c:v>
                </c:pt>
                <c:pt idx="7481">
                  <c:v>26.383496216339832</c:v>
                </c:pt>
                <c:pt idx="7482">
                  <c:v>41.989706742655628</c:v>
                </c:pt>
                <c:pt idx="7483">
                  <c:v>36.828533058445103</c:v>
                </c:pt>
                <c:pt idx="7484">
                  <c:v>37.576864637392461</c:v>
                </c:pt>
                <c:pt idx="7485">
                  <c:v>37.252443584760897</c:v>
                </c:pt>
                <c:pt idx="7486">
                  <c:v>29.606984052004389</c:v>
                </c:pt>
                <c:pt idx="7487">
                  <c:v>42.454089315162264</c:v>
                </c:pt>
                <c:pt idx="7488">
                  <c:v>20.505586683583321</c:v>
                </c:pt>
                <c:pt idx="7489">
                  <c:v>38.391636683583322</c:v>
                </c:pt>
                <c:pt idx="7490">
                  <c:v>35.872405104635959</c:v>
                </c:pt>
                <c:pt idx="7491">
                  <c:v>41.591836683583324</c:v>
                </c:pt>
                <c:pt idx="7492">
                  <c:v>28.56593668358332</c:v>
                </c:pt>
                <c:pt idx="7493">
                  <c:v>31.624336683583323</c:v>
                </c:pt>
                <c:pt idx="7494">
                  <c:v>29.406773525688592</c:v>
                </c:pt>
                <c:pt idx="7495">
                  <c:v>32.464286683583317</c:v>
                </c:pt>
                <c:pt idx="7496">
                  <c:v>35.711686683583316</c:v>
                </c:pt>
                <c:pt idx="7497">
                  <c:v>42.626786683583326</c:v>
                </c:pt>
                <c:pt idx="7498">
                  <c:v>27.097436683583325</c:v>
                </c:pt>
                <c:pt idx="7499">
                  <c:v>33.705826157267524</c:v>
                </c:pt>
                <c:pt idx="7500">
                  <c:v>44.255986683583323</c:v>
                </c:pt>
                <c:pt idx="7501">
                  <c:v>35.756436683583324</c:v>
                </c:pt>
                <c:pt idx="7502">
                  <c:v>21.659720894109643</c:v>
                </c:pt>
                <c:pt idx="7503">
                  <c:v>35.298286683583328</c:v>
                </c:pt>
                <c:pt idx="7504">
                  <c:v>47.228786683583323</c:v>
                </c:pt>
                <c:pt idx="7505">
                  <c:v>49.217586683583313</c:v>
                </c:pt>
                <c:pt idx="7506">
                  <c:v>46.536386683583324</c:v>
                </c:pt>
                <c:pt idx="7507">
                  <c:v>41.42398668358333</c:v>
                </c:pt>
                <c:pt idx="7508">
                  <c:v>23.21833668358332</c:v>
                </c:pt>
                <c:pt idx="7509">
                  <c:v>27.502736683583322</c:v>
                </c:pt>
                <c:pt idx="7510">
                  <c:v>35.135984052004375</c:v>
                </c:pt>
                <c:pt idx="7511">
                  <c:v>33.126773525688591</c:v>
                </c:pt>
                <c:pt idx="7512">
                  <c:v>27.321386683583324</c:v>
                </c:pt>
                <c:pt idx="7513">
                  <c:v>44.810086683583322</c:v>
                </c:pt>
                <c:pt idx="7514">
                  <c:v>27.999086683583325</c:v>
                </c:pt>
                <c:pt idx="7515">
                  <c:v>32.58423668358332</c:v>
                </c:pt>
                <c:pt idx="7516">
                  <c:v>32.499773525688596</c:v>
                </c:pt>
                <c:pt idx="7517">
                  <c:v>32.827447558834322</c:v>
                </c:pt>
                <c:pt idx="7518">
                  <c:v>22.157026506202765</c:v>
                </c:pt>
                <c:pt idx="7519">
                  <c:v>31.919715979886973</c:v>
                </c:pt>
                <c:pt idx="7520">
                  <c:v>35.88386597988697</c:v>
                </c:pt>
                <c:pt idx="7521">
                  <c:v>29.591415979886971</c:v>
                </c:pt>
                <c:pt idx="7522">
                  <c:v>31.789265979886974</c:v>
                </c:pt>
                <c:pt idx="7523">
                  <c:v>25.712131769360656</c:v>
                </c:pt>
                <c:pt idx="7524">
                  <c:v>43.945765979886971</c:v>
                </c:pt>
                <c:pt idx="7525">
                  <c:v>32.677015979886981</c:v>
                </c:pt>
                <c:pt idx="7526">
                  <c:v>23.027394927255393</c:v>
                </c:pt>
                <c:pt idx="7527">
                  <c:v>30.135665979886976</c:v>
                </c:pt>
                <c:pt idx="7528">
                  <c:v>17.820552821992234</c:v>
                </c:pt>
                <c:pt idx="7529">
                  <c:v>23.793865979886977</c:v>
                </c:pt>
                <c:pt idx="7530">
                  <c:v>31.623515979886971</c:v>
                </c:pt>
                <c:pt idx="7531">
                  <c:v>21.596026506202762</c:v>
                </c:pt>
                <c:pt idx="7532">
                  <c:v>29.818865979886979</c:v>
                </c:pt>
                <c:pt idx="7533">
                  <c:v>29.859131769360658</c:v>
                </c:pt>
                <c:pt idx="7534">
                  <c:v>28.65044755883434</c:v>
                </c:pt>
                <c:pt idx="7535">
                  <c:v>32.585215979886982</c:v>
                </c:pt>
                <c:pt idx="7536">
                  <c:v>26.155215979886975</c:v>
                </c:pt>
                <c:pt idx="7537">
                  <c:v>32.055365979886972</c:v>
                </c:pt>
                <c:pt idx="7538">
                  <c:v>35.026237032518551</c:v>
                </c:pt>
                <c:pt idx="7539">
                  <c:v>20.858763348308024</c:v>
                </c:pt>
                <c:pt idx="7540">
                  <c:v>58.99996597988698</c:v>
                </c:pt>
                <c:pt idx="7541">
                  <c:v>23.956465979886971</c:v>
                </c:pt>
                <c:pt idx="7542">
                  <c:v>38.758615979886969</c:v>
                </c:pt>
                <c:pt idx="7543">
                  <c:v>26.41456597988698</c:v>
                </c:pt>
                <c:pt idx="7544">
                  <c:v>16.520658085150128</c:v>
                </c:pt>
                <c:pt idx="7545">
                  <c:v>23.350515979886975</c:v>
                </c:pt>
                <c:pt idx="7546">
                  <c:v>36.961552821992242</c:v>
                </c:pt>
                <c:pt idx="7547">
                  <c:v>31.142965979886977</c:v>
                </c:pt>
                <c:pt idx="7548">
                  <c:v>38.437581643548377</c:v>
                </c:pt>
                <c:pt idx="7549">
                  <c:v>40.529531643548381</c:v>
                </c:pt>
                <c:pt idx="7550">
                  <c:v>23.603810590916805</c:v>
                </c:pt>
                <c:pt idx="7551">
                  <c:v>28.753281643548384</c:v>
                </c:pt>
                <c:pt idx="7552">
                  <c:v>40.390831643548374</c:v>
                </c:pt>
                <c:pt idx="7553">
                  <c:v>27.814731643548384</c:v>
                </c:pt>
                <c:pt idx="7554">
                  <c:v>32.759705327758923</c:v>
                </c:pt>
                <c:pt idx="7555">
                  <c:v>28.596181643548384</c:v>
                </c:pt>
                <c:pt idx="7556">
                  <c:v>24.26568164354838</c:v>
                </c:pt>
                <c:pt idx="7557">
                  <c:v>21.76496848565365</c:v>
                </c:pt>
                <c:pt idx="7558">
                  <c:v>32.409981643548377</c:v>
                </c:pt>
                <c:pt idx="7559">
                  <c:v>13.519231643548384</c:v>
                </c:pt>
                <c:pt idx="7560">
                  <c:v>38.30938164354837</c:v>
                </c:pt>
                <c:pt idx="7561">
                  <c:v>34.485081643548376</c:v>
                </c:pt>
                <c:pt idx="7562">
                  <c:v>28.116881643548389</c:v>
                </c:pt>
                <c:pt idx="7563">
                  <c:v>37.328863222495762</c:v>
                </c:pt>
                <c:pt idx="7564">
                  <c:v>32.557757959337849</c:v>
                </c:pt>
                <c:pt idx="7565">
                  <c:v>34.075131643548382</c:v>
                </c:pt>
                <c:pt idx="7566">
                  <c:v>37.377181643548369</c:v>
                </c:pt>
                <c:pt idx="7567">
                  <c:v>33.102831643548384</c:v>
                </c:pt>
                <c:pt idx="7568">
                  <c:v>22.647284275127326</c:v>
                </c:pt>
                <c:pt idx="7569">
                  <c:v>34.930442169864172</c:v>
                </c:pt>
                <c:pt idx="7570">
                  <c:v>31.505481643548386</c:v>
                </c:pt>
                <c:pt idx="7571">
                  <c:v>41.191231643548385</c:v>
                </c:pt>
                <c:pt idx="7572">
                  <c:v>38.303810590916804</c:v>
                </c:pt>
                <c:pt idx="7573">
                  <c:v>16.753531643548381</c:v>
                </c:pt>
                <c:pt idx="7574">
                  <c:v>35.76708164354838</c:v>
                </c:pt>
                <c:pt idx="7575">
                  <c:v>31.762131643548383</c:v>
                </c:pt>
                <c:pt idx="7576">
                  <c:v>37.298631643548397</c:v>
                </c:pt>
                <c:pt idx="7577">
                  <c:v>31.175810590916804</c:v>
                </c:pt>
                <c:pt idx="7578">
                  <c:v>46.89787424926886</c:v>
                </c:pt>
                <c:pt idx="7579">
                  <c:v>41.429716354532033</c:v>
                </c:pt>
                <c:pt idx="7580">
                  <c:v>30.248282144005707</c:v>
                </c:pt>
                <c:pt idx="7581">
                  <c:v>47.028453196637301</c:v>
                </c:pt>
                <c:pt idx="7582">
                  <c:v>36.099137407163596</c:v>
                </c:pt>
                <c:pt idx="7583">
                  <c:v>33.840242670321494</c:v>
                </c:pt>
                <c:pt idx="7584">
                  <c:v>38.190082144005721</c:v>
                </c:pt>
                <c:pt idx="7585">
                  <c:v>36.815082144005714</c:v>
                </c:pt>
                <c:pt idx="7586">
                  <c:v>30.044821617689923</c:v>
                </c:pt>
                <c:pt idx="7587">
                  <c:v>34.874611091374128</c:v>
                </c:pt>
                <c:pt idx="7588">
                  <c:v>20.981532144005701</c:v>
                </c:pt>
                <c:pt idx="7589">
                  <c:v>9.1681900387425497</c:v>
                </c:pt>
                <c:pt idx="7590">
                  <c:v>32.130182144005722</c:v>
                </c:pt>
                <c:pt idx="7591">
                  <c:v>35.073432144005722</c:v>
                </c:pt>
                <c:pt idx="7592">
                  <c:v>22.438032144005707</c:v>
                </c:pt>
                <c:pt idx="7593">
                  <c:v>40.481782144005713</c:v>
                </c:pt>
                <c:pt idx="7594">
                  <c:v>34.489182144005717</c:v>
                </c:pt>
                <c:pt idx="7595">
                  <c:v>27.900716354532019</c:v>
                </c:pt>
                <c:pt idx="7596">
                  <c:v>34.660632144005717</c:v>
                </c:pt>
                <c:pt idx="7597">
                  <c:v>41.965932144005727</c:v>
                </c:pt>
                <c:pt idx="7598">
                  <c:v>39.237182144005722</c:v>
                </c:pt>
                <c:pt idx="7599">
                  <c:v>32.611732144005721</c:v>
                </c:pt>
                <c:pt idx="7600">
                  <c:v>23.7685321440057</c:v>
                </c:pt>
                <c:pt idx="7601">
                  <c:v>29.743874249268863</c:v>
                </c:pt>
                <c:pt idx="7602">
                  <c:v>32.676432144005723</c:v>
                </c:pt>
                <c:pt idx="7603">
                  <c:v>26.151932144005713</c:v>
                </c:pt>
                <c:pt idx="7604">
                  <c:v>36.035982144005722</c:v>
                </c:pt>
                <c:pt idx="7605">
                  <c:v>41.965382144005723</c:v>
                </c:pt>
                <c:pt idx="7606">
                  <c:v>31.706632144005706</c:v>
                </c:pt>
                <c:pt idx="7607">
                  <c:v>24.494232144005704</c:v>
                </c:pt>
                <c:pt idx="7608">
                  <c:v>12.980768986110968</c:v>
                </c:pt>
                <c:pt idx="7609">
                  <c:v>24.884240918781657</c:v>
                </c:pt>
                <c:pt idx="7610">
                  <c:v>22.886140918781656</c:v>
                </c:pt>
                <c:pt idx="7611">
                  <c:v>20.311488287202717</c:v>
                </c:pt>
                <c:pt idx="7612">
                  <c:v>28.156440918781662</c:v>
                </c:pt>
                <c:pt idx="7613">
                  <c:v>18.722240918781658</c:v>
                </c:pt>
                <c:pt idx="7614">
                  <c:v>25.713040918781655</c:v>
                </c:pt>
                <c:pt idx="7615">
                  <c:v>29.82227776088693</c:v>
                </c:pt>
                <c:pt idx="7616">
                  <c:v>24.080690918781659</c:v>
                </c:pt>
                <c:pt idx="7617">
                  <c:v>33.777690918781659</c:v>
                </c:pt>
                <c:pt idx="7618">
                  <c:v>20.4935935503606</c:v>
                </c:pt>
                <c:pt idx="7619">
                  <c:v>20.65627776088693</c:v>
                </c:pt>
                <c:pt idx="7620">
                  <c:v>35.119804076676388</c:v>
                </c:pt>
                <c:pt idx="7621">
                  <c:v>38.907490918781654</c:v>
                </c:pt>
                <c:pt idx="7622">
                  <c:v>29.08649091878166</c:v>
                </c:pt>
                <c:pt idx="7623">
                  <c:v>34.088640918781664</c:v>
                </c:pt>
                <c:pt idx="7624">
                  <c:v>30.375698813518504</c:v>
                </c:pt>
                <c:pt idx="7625">
                  <c:v>22.05074091878166</c:v>
                </c:pt>
                <c:pt idx="7626">
                  <c:v>35.279390918781665</c:v>
                </c:pt>
                <c:pt idx="7627">
                  <c:v>33.574119866150092</c:v>
                </c:pt>
                <c:pt idx="7628">
                  <c:v>21.097330392465867</c:v>
                </c:pt>
                <c:pt idx="7629">
                  <c:v>36.840590918781665</c:v>
                </c:pt>
                <c:pt idx="7630">
                  <c:v>36.671940918781658</c:v>
                </c:pt>
                <c:pt idx="7631">
                  <c:v>38.081390918781665</c:v>
                </c:pt>
                <c:pt idx="7632">
                  <c:v>33.24349091878166</c:v>
                </c:pt>
                <c:pt idx="7633">
                  <c:v>22.230140918781657</c:v>
                </c:pt>
                <c:pt idx="7634">
                  <c:v>18.536225129307983</c:v>
                </c:pt>
                <c:pt idx="7635">
                  <c:v>30.613909339834294</c:v>
                </c:pt>
                <c:pt idx="7636">
                  <c:v>35.885488287202698</c:v>
                </c:pt>
                <c:pt idx="7637">
                  <c:v>28.900290918781661</c:v>
                </c:pt>
                <c:pt idx="7638">
                  <c:v>21.239640918781657</c:v>
                </c:pt>
                <c:pt idx="7639">
                  <c:v>36.307439034052472</c:v>
                </c:pt>
                <c:pt idx="7640">
                  <c:v>24.41918903405249</c:v>
                </c:pt>
                <c:pt idx="7641">
                  <c:v>30.698539034052487</c:v>
                </c:pt>
                <c:pt idx="7642">
                  <c:v>26.828436402473539</c:v>
                </c:pt>
                <c:pt idx="7643">
                  <c:v>29.492589034052489</c:v>
                </c:pt>
                <c:pt idx="7644">
                  <c:v>23.982689034052481</c:v>
                </c:pt>
                <c:pt idx="7645">
                  <c:v>22.031639034052485</c:v>
                </c:pt>
                <c:pt idx="7646">
                  <c:v>13.886639034052488</c:v>
                </c:pt>
                <c:pt idx="7647">
                  <c:v>13.022015349841963</c:v>
                </c:pt>
                <c:pt idx="7648">
                  <c:v>26.830331139315643</c:v>
                </c:pt>
                <c:pt idx="7649">
                  <c:v>8.8140890340524898</c:v>
                </c:pt>
                <c:pt idx="7650">
                  <c:v>17.796389034052488</c:v>
                </c:pt>
                <c:pt idx="7651">
                  <c:v>24.936639034052487</c:v>
                </c:pt>
                <c:pt idx="7652">
                  <c:v>28.383439034052486</c:v>
                </c:pt>
                <c:pt idx="7653">
                  <c:v>20.756589034052492</c:v>
                </c:pt>
                <c:pt idx="7654">
                  <c:v>21.108689034052485</c:v>
                </c:pt>
                <c:pt idx="7655">
                  <c:v>16.842239034052486</c:v>
                </c:pt>
                <c:pt idx="7656">
                  <c:v>19.871173244578802</c:v>
                </c:pt>
                <c:pt idx="7657">
                  <c:v>29.843189034052489</c:v>
                </c:pt>
                <c:pt idx="7658">
                  <c:v>29.441039034052487</c:v>
                </c:pt>
                <c:pt idx="7659">
                  <c:v>26.67013903405249</c:v>
                </c:pt>
                <c:pt idx="7660">
                  <c:v>11.433489034052489</c:v>
                </c:pt>
                <c:pt idx="7661">
                  <c:v>17.618225876157748</c:v>
                </c:pt>
                <c:pt idx="7662">
                  <c:v>25.585639034052484</c:v>
                </c:pt>
                <c:pt idx="7663">
                  <c:v>30.408439034052488</c:v>
                </c:pt>
                <c:pt idx="7664">
                  <c:v>18.45718903405249</c:v>
                </c:pt>
                <c:pt idx="7665">
                  <c:v>21.083589034052487</c:v>
                </c:pt>
                <c:pt idx="7666">
                  <c:v>19.950439034052486</c:v>
                </c:pt>
                <c:pt idx="7667">
                  <c:v>29.061383770894594</c:v>
                </c:pt>
                <c:pt idx="7668">
                  <c:v>22.233436402473533</c:v>
                </c:pt>
                <c:pt idx="7669">
                  <c:v>26.811910086684076</c:v>
                </c:pt>
                <c:pt idx="7670">
                  <c:v>13.155215097790874</c:v>
                </c:pt>
                <c:pt idx="7671">
                  <c:v>15.055441413580352</c:v>
                </c:pt>
                <c:pt idx="7672">
                  <c:v>17.885515097790872</c:v>
                </c:pt>
                <c:pt idx="7673">
                  <c:v>22.70766509779088</c:v>
                </c:pt>
                <c:pt idx="7674">
                  <c:v>9.1969150977908711</c:v>
                </c:pt>
                <c:pt idx="7675">
                  <c:v>20.898599308317184</c:v>
                </c:pt>
                <c:pt idx="7676">
                  <c:v>25.387165097790881</c:v>
                </c:pt>
                <c:pt idx="7677">
                  <c:v>19.801020360948772</c:v>
                </c:pt>
                <c:pt idx="7678">
                  <c:v>15.113336150422455</c:v>
                </c:pt>
                <c:pt idx="7679">
                  <c:v>41.518215097790879</c:v>
                </c:pt>
                <c:pt idx="7680">
                  <c:v>27.226965097790877</c:v>
                </c:pt>
                <c:pt idx="7681">
                  <c:v>20.487336150422454</c:v>
                </c:pt>
                <c:pt idx="7682">
                  <c:v>30.149494045159297</c:v>
                </c:pt>
                <c:pt idx="7683">
                  <c:v>15.308494045159298</c:v>
                </c:pt>
                <c:pt idx="7684">
                  <c:v>25.207165097790881</c:v>
                </c:pt>
                <c:pt idx="7685">
                  <c:v>18.461715097790876</c:v>
                </c:pt>
                <c:pt idx="7686">
                  <c:v>18.396715097790874</c:v>
                </c:pt>
                <c:pt idx="7687">
                  <c:v>13.606115097790873</c:v>
                </c:pt>
                <c:pt idx="7688">
                  <c:v>17.855315097790875</c:v>
                </c:pt>
                <c:pt idx="7689">
                  <c:v>14.487809834632982</c:v>
                </c:pt>
                <c:pt idx="7690">
                  <c:v>18.291230887264557</c:v>
                </c:pt>
                <c:pt idx="7691">
                  <c:v>23.203965097790878</c:v>
                </c:pt>
                <c:pt idx="7692">
                  <c:v>9.8042835188435067</c:v>
                </c:pt>
                <c:pt idx="7693">
                  <c:v>24.859546676738237</c:v>
                </c:pt>
                <c:pt idx="7694">
                  <c:v>19.81521509779088</c:v>
                </c:pt>
                <c:pt idx="7695">
                  <c:v>27.38951509779087</c:v>
                </c:pt>
                <c:pt idx="7696">
                  <c:v>24.429865097790877</c:v>
                </c:pt>
                <c:pt idx="7697">
                  <c:v>22.071862466211936</c:v>
                </c:pt>
                <c:pt idx="7698">
                  <c:v>11.971065097790873</c:v>
                </c:pt>
                <c:pt idx="7699">
                  <c:v>21.904665097790875</c:v>
                </c:pt>
                <c:pt idx="7700">
                  <c:v>22.120615097790875</c:v>
                </c:pt>
                <c:pt idx="7701">
                  <c:v>20.093860013836181</c:v>
                </c:pt>
                <c:pt idx="7702">
                  <c:v>12.845865276994072</c:v>
                </c:pt>
                <c:pt idx="7703">
                  <c:v>24.238210013836181</c:v>
                </c:pt>
                <c:pt idx="7704">
                  <c:v>21.882338961204596</c:v>
                </c:pt>
                <c:pt idx="7705">
                  <c:v>28.64670738225723</c:v>
                </c:pt>
                <c:pt idx="7706">
                  <c:v>18.609075803309864</c:v>
                </c:pt>
                <c:pt idx="7707">
                  <c:v>19.288860013836178</c:v>
                </c:pt>
                <c:pt idx="7708">
                  <c:v>14.614917908573018</c:v>
                </c:pt>
                <c:pt idx="7709">
                  <c:v>16.295654750678281</c:v>
                </c:pt>
                <c:pt idx="7710">
                  <c:v>21.593128434888811</c:v>
                </c:pt>
                <c:pt idx="7711">
                  <c:v>36.159060013836168</c:v>
                </c:pt>
                <c:pt idx="7712">
                  <c:v>40.552810013836172</c:v>
                </c:pt>
                <c:pt idx="7713">
                  <c:v>18.147549487520383</c:v>
                </c:pt>
                <c:pt idx="7714">
                  <c:v>18.704760013836182</c:v>
                </c:pt>
                <c:pt idx="7715">
                  <c:v>26.946707382257223</c:v>
                </c:pt>
                <c:pt idx="7716">
                  <c:v>26.15376001383618</c:v>
                </c:pt>
                <c:pt idx="7717">
                  <c:v>31.652391592783541</c:v>
                </c:pt>
                <c:pt idx="7718">
                  <c:v>19.846707382257229</c:v>
                </c:pt>
                <c:pt idx="7719">
                  <c:v>16.561560013836178</c:v>
                </c:pt>
                <c:pt idx="7720">
                  <c:v>23.915654750678289</c:v>
                </c:pt>
                <c:pt idx="7721">
                  <c:v>25.569602119099333</c:v>
                </c:pt>
                <c:pt idx="7722">
                  <c:v>34.511260013836164</c:v>
                </c:pt>
                <c:pt idx="7723">
                  <c:v>33.22321001383618</c:v>
                </c:pt>
                <c:pt idx="7724">
                  <c:v>29.367602119099335</c:v>
                </c:pt>
                <c:pt idx="7725">
                  <c:v>20.816602119099336</c:v>
                </c:pt>
                <c:pt idx="7726">
                  <c:v>31.392810013836179</c:v>
                </c:pt>
                <c:pt idx="7727">
                  <c:v>23.766023171730907</c:v>
                </c:pt>
                <c:pt idx="7728">
                  <c:v>19.024810013836181</c:v>
                </c:pt>
                <c:pt idx="7729">
                  <c:v>26.083767328648815</c:v>
                </c:pt>
                <c:pt idx="7730">
                  <c:v>26.312925223385655</c:v>
                </c:pt>
                <c:pt idx="7731">
                  <c:v>21.459896276017229</c:v>
                </c:pt>
                <c:pt idx="7732">
                  <c:v>31.975996276017227</c:v>
                </c:pt>
                <c:pt idx="7733">
                  <c:v>17.042546276017223</c:v>
                </c:pt>
                <c:pt idx="7734">
                  <c:v>40.388996276017231</c:v>
                </c:pt>
                <c:pt idx="7735">
                  <c:v>30.592977854964602</c:v>
                </c:pt>
                <c:pt idx="7736">
                  <c:v>41.14004627601723</c:v>
                </c:pt>
                <c:pt idx="7737">
                  <c:v>32.677293644438286</c:v>
                </c:pt>
                <c:pt idx="7738">
                  <c:v>36.397146276017224</c:v>
                </c:pt>
                <c:pt idx="7739">
                  <c:v>32.477646276017218</c:v>
                </c:pt>
                <c:pt idx="7740">
                  <c:v>31.155293644438288</c:v>
                </c:pt>
                <c:pt idx="7741">
                  <c:v>12.65264627601724</c:v>
                </c:pt>
                <c:pt idx="7742">
                  <c:v>21.094977854964604</c:v>
                </c:pt>
                <c:pt idx="7743">
                  <c:v>44.302346276017225</c:v>
                </c:pt>
                <c:pt idx="7744">
                  <c:v>31.662030486543546</c:v>
                </c:pt>
                <c:pt idx="7745">
                  <c:v>6.2103989075961854</c:v>
                </c:pt>
                <c:pt idx="7746">
                  <c:v>27.336662065490923</c:v>
                </c:pt>
                <c:pt idx="7747">
                  <c:v>31.554546276017227</c:v>
                </c:pt>
                <c:pt idx="7748">
                  <c:v>14.040188381280393</c:v>
                </c:pt>
                <c:pt idx="7749">
                  <c:v>43.530796276017227</c:v>
                </c:pt>
                <c:pt idx="7750">
                  <c:v>36.164241012859343</c:v>
                </c:pt>
                <c:pt idx="7751">
                  <c:v>16.990896276017228</c:v>
                </c:pt>
                <c:pt idx="7752">
                  <c:v>24.908556802333017</c:v>
                </c:pt>
                <c:pt idx="7753">
                  <c:v>43.881946276017217</c:v>
                </c:pt>
                <c:pt idx="7754">
                  <c:v>32.697714697069877</c:v>
                </c:pt>
                <c:pt idx="7755">
                  <c:v>30.590996276017229</c:v>
                </c:pt>
                <c:pt idx="7756">
                  <c:v>28.473496276017229</c:v>
                </c:pt>
                <c:pt idx="7757">
                  <c:v>16.711293644438285</c:v>
                </c:pt>
                <c:pt idx="7758">
                  <c:v>25.016696276017228</c:v>
                </c:pt>
                <c:pt idx="7759">
                  <c:v>32.627296276017226</c:v>
                </c:pt>
                <c:pt idx="7760">
                  <c:v>30.563479001449092</c:v>
                </c:pt>
                <c:pt idx="7761">
                  <c:v>32.557429001449087</c:v>
                </c:pt>
                <c:pt idx="7762">
                  <c:v>48.602279001449091</c:v>
                </c:pt>
                <c:pt idx="7763">
                  <c:v>39.440876369870146</c:v>
                </c:pt>
                <c:pt idx="7764">
                  <c:v>35.086529001449094</c:v>
                </c:pt>
                <c:pt idx="7765">
                  <c:v>26.762613211975406</c:v>
                </c:pt>
                <c:pt idx="7766">
                  <c:v>24.754981633028045</c:v>
                </c:pt>
                <c:pt idx="7767">
                  <c:v>24.613429001449099</c:v>
                </c:pt>
                <c:pt idx="7768">
                  <c:v>30.182823738291198</c:v>
                </c:pt>
                <c:pt idx="7769">
                  <c:v>27.544139527764884</c:v>
                </c:pt>
                <c:pt idx="7770">
                  <c:v>41.367629001449089</c:v>
                </c:pt>
                <c:pt idx="7771">
                  <c:v>25.489718475133301</c:v>
                </c:pt>
                <c:pt idx="7772">
                  <c:v>34.792179001449107</c:v>
                </c:pt>
                <c:pt idx="7773">
                  <c:v>33.159876369870148</c:v>
                </c:pt>
                <c:pt idx="7774">
                  <c:v>37.019679001449092</c:v>
                </c:pt>
                <c:pt idx="7775">
                  <c:v>21.038829001449091</c:v>
                </c:pt>
                <c:pt idx="7776">
                  <c:v>36.532579001449093</c:v>
                </c:pt>
                <c:pt idx="7777">
                  <c:v>36.099679001449097</c:v>
                </c:pt>
                <c:pt idx="7778">
                  <c:v>37.7232790014491</c:v>
                </c:pt>
                <c:pt idx="7779">
                  <c:v>42.0207790014491</c:v>
                </c:pt>
                <c:pt idx="7780">
                  <c:v>35.758479001449096</c:v>
                </c:pt>
                <c:pt idx="7781">
                  <c:v>27.192579001449094</c:v>
                </c:pt>
                <c:pt idx="7782">
                  <c:v>41.250229001449092</c:v>
                </c:pt>
                <c:pt idx="7783">
                  <c:v>33.918229001449092</c:v>
                </c:pt>
                <c:pt idx="7784">
                  <c:v>38.475402685659624</c:v>
                </c:pt>
                <c:pt idx="7785">
                  <c:v>48.952179001449096</c:v>
                </c:pt>
                <c:pt idx="7786">
                  <c:v>29.224979001449096</c:v>
                </c:pt>
                <c:pt idx="7787">
                  <c:v>41.954229001449079</c:v>
                </c:pt>
                <c:pt idx="7788">
                  <c:v>36.711679001449092</c:v>
                </c:pt>
                <c:pt idx="7789">
                  <c:v>40.829507948817515</c:v>
                </c:pt>
                <c:pt idx="7790">
                  <c:v>42.805728394550506</c:v>
                </c:pt>
                <c:pt idx="7791">
                  <c:v>35.631528394550507</c:v>
                </c:pt>
                <c:pt idx="7792">
                  <c:v>37.997428394550511</c:v>
                </c:pt>
                <c:pt idx="7793">
                  <c:v>44.483178394550514</c:v>
                </c:pt>
                <c:pt idx="7794">
                  <c:v>43.904778394550512</c:v>
                </c:pt>
                <c:pt idx="7795">
                  <c:v>38.563391552445232</c:v>
                </c:pt>
                <c:pt idx="7796">
                  <c:v>39.408878394550506</c:v>
                </c:pt>
                <c:pt idx="7797">
                  <c:v>37.527128394550509</c:v>
                </c:pt>
                <c:pt idx="7798">
                  <c:v>37.149878394550512</c:v>
                </c:pt>
                <c:pt idx="7799">
                  <c:v>39.164654710339981</c:v>
                </c:pt>
                <c:pt idx="7800">
                  <c:v>54.330678394550503</c:v>
                </c:pt>
                <c:pt idx="7801">
                  <c:v>38.780478394550506</c:v>
                </c:pt>
                <c:pt idx="7802">
                  <c:v>49.212628394550514</c:v>
                </c:pt>
                <c:pt idx="7803">
                  <c:v>34.359328394550502</c:v>
                </c:pt>
                <c:pt idx="7804">
                  <c:v>38.811028394550497</c:v>
                </c:pt>
                <c:pt idx="7805">
                  <c:v>38.843728394550503</c:v>
                </c:pt>
                <c:pt idx="7806">
                  <c:v>46.642778394550518</c:v>
                </c:pt>
                <c:pt idx="7807">
                  <c:v>35.98102313139259</c:v>
                </c:pt>
                <c:pt idx="7808">
                  <c:v>51.03337839455051</c:v>
                </c:pt>
                <c:pt idx="7809">
                  <c:v>25.607602078761023</c:v>
                </c:pt>
                <c:pt idx="7810">
                  <c:v>50.405078394550507</c:v>
                </c:pt>
                <c:pt idx="7811">
                  <c:v>48.832828394550511</c:v>
                </c:pt>
                <c:pt idx="7812">
                  <c:v>30.901128394550504</c:v>
                </c:pt>
                <c:pt idx="7813">
                  <c:v>35.535228394550508</c:v>
                </c:pt>
                <c:pt idx="7814">
                  <c:v>28.860286289287338</c:v>
                </c:pt>
                <c:pt idx="7815">
                  <c:v>44.454928394550507</c:v>
                </c:pt>
                <c:pt idx="7816">
                  <c:v>36.115828394550512</c:v>
                </c:pt>
                <c:pt idx="7817">
                  <c:v>44.658928394550507</c:v>
                </c:pt>
                <c:pt idx="7818">
                  <c:v>32.331654710339976</c:v>
                </c:pt>
                <c:pt idx="7819">
                  <c:v>41.434728394550511</c:v>
                </c:pt>
                <c:pt idx="7820">
                  <c:v>47.798181026129463</c:v>
                </c:pt>
                <c:pt idx="7821">
                  <c:v>32.362783058445096</c:v>
                </c:pt>
                <c:pt idx="7822">
                  <c:v>27.684033058445102</c:v>
                </c:pt>
                <c:pt idx="7823">
                  <c:v>42.720083058445105</c:v>
                </c:pt>
                <c:pt idx="7824">
                  <c:v>49.882083058445097</c:v>
                </c:pt>
                <c:pt idx="7825">
                  <c:v>43.703233058445107</c:v>
                </c:pt>
                <c:pt idx="7826">
                  <c:v>35.086733058445105</c:v>
                </c:pt>
                <c:pt idx="7827">
                  <c:v>35.348633058445095</c:v>
                </c:pt>
                <c:pt idx="7828">
                  <c:v>40.756733058445107</c:v>
                </c:pt>
                <c:pt idx="7829">
                  <c:v>45.103283058445093</c:v>
                </c:pt>
                <c:pt idx="7830">
                  <c:v>47.194483058445094</c:v>
                </c:pt>
                <c:pt idx="7831">
                  <c:v>40.470333058445107</c:v>
                </c:pt>
                <c:pt idx="7832">
                  <c:v>35.533683058445092</c:v>
                </c:pt>
                <c:pt idx="7833">
                  <c:v>38.7672330584451</c:v>
                </c:pt>
                <c:pt idx="7834">
                  <c:v>24.338683058445103</c:v>
                </c:pt>
                <c:pt idx="7835">
                  <c:v>34.322812005813525</c:v>
                </c:pt>
                <c:pt idx="7836">
                  <c:v>33.977338321603</c:v>
                </c:pt>
                <c:pt idx="7837">
                  <c:v>18.400812005813524</c:v>
                </c:pt>
                <c:pt idx="7838">
                  <c:v>38.51918042686615</c:v>
                </c:pt>
                <c:pt idx="7839">
                  <c:v>28.9212330584451</c:v>
                </c:pt>
                <c:pt idx="7840">
                  <c:v>36.9960330584451</c:v>
                </c:pt>
                <c:pt idx="7841">
                  <c:v>35.868864637392463</c:v>
                </c:pt>
                <c:pt idx="7842">
                  <c:v>32.660969900550377</c:v>
                </c:pt>
                <c:pt idx="7843">
                  <c:v>35.968983058445097</c:v>
                </c:pt>
                <c:pt idx="7844">
                  <c:v>30.7881830584451</c:v>
                </c:pt>
                <c:pt idx="7845">
                  <c:v>42.045833058445105</c:v>
                </c:pt>
                <c:pt idx="7846">
                  <c:v>36.272733058445112</c:v>
                </c:pt>
                <c:pt idx="7847">
                  <c:v>31.025783058445096</c:v>
                </c:pt>
                <c:pt idx="7848">
                  <c:v>40.427283058445092</c:v>
                </c:pt>
                <c:pt idx="7849">
                  <c:v>45.732033058445104</c:v>
                </c:pt>
                <c:pt idx="7850">
                  <c:v>42.879283058445097</c:v>
                </c:pt>
                <c:pt idx="7851">
                  <c:v>30.34373668358332</c:v>
                </c:pt>
                <c:pt idx="7852">
                  <c:v>36.132826157267523</c:v>
                </c:pt>
                <c:pt idx="7853">
                  <c:v>34.652436683583325</c:v>
                </c:pt>
                <c:pt idx="7854">
                  <c:v>38.421786683583328</c:v>
                </c:pt>
                <c:pt idx="7855">
                  <c:v>29.90208668358332</c:v>
                </c:pt>
                <c:pt idx="7856">
                  <c:v>16.227036683583325</c:v>
                </c:pt>
                <c:pt idx="7857">
                  <c:v>36.089668262530694</c:v>
                </c:pt>
                <c:pt idx="7858">
                  <c:v>38.143136683583329</c:v>
                </c:pt>
                <c:pt idx="7859">
                  <c:v>26.441486683583324</c:v>
                </c:pt>
                <c:pt idx="7860">
                  <c:v>35.619436683583324</c:v>
                </c:pt>
                <c:pt idx="7861">
                  <c:v>38.712036683583321</c:v>
                </c:pt>
                <c:pt idx="7862">
                  <c:v>12.733436683583331</c:v>
                </c:pt>
                <c:pt idx="7863">
                  <c:v>30.18213668358332</c:v>
                </c:pt>
                <c:pt idx="7864">
                  <c:v>33.299194578320183</c:v>
                </c:pt>
                <c:pt idx="7865">
                  <c:v>24.608036683583325</c:v>
                </c:pt>
                <c:pt idx="7866">
                  <c:v>30.039615630951747</c:v>
                </c:pt>
                <c:pt idx="7867">
                  <c:v>34.269536683583333</c:v>
                </c:pt>
                <c:pt idx="7868">
                  <c:v>33.834786683583317</c:v>
                </c:pt>
                <c:pt idx="7869">
                  <c:v>32.056299841478065</c:v>
                </c:pt>
                <c:pt idx="7870">
                  <c:v>28.922186683583323</c:v>
                </c:pt>
                <c:pt idx="7871">
                  <c:v>37.428636683583328</c:v>
                </c:pt>
                <c:pt idx="7872">
                  <c:v>33.815352473057011</c:v>
                </c:pt>
                <c:pt idx="7873">
                  <c:v>28.087615630951749</c:v>
                </c:pt>
                <c:pt idx="7874">
                  <c:v>26.348836683583325</c:v>
                </c:pt>
                <c:pt idx="7875">
                  <c:v>21.783089315162275</c:v>
                </c:pt>
                <c:pt idx="7876">
                  <c:v>24.304486683583324</c:v>
                </c:pt>
                <c:pt idx="7877">
                  <c:v>38.418510367793857</c:v>
                </c:pt>
                <c:pt idx="7878">
                  <c:v>35.062936683583331</c:v>
                </c:pt>
                <c:pt idx="7879">
                  <c:v>27.804720894109643</c:v>
                </c:pt>
                <c:pt idx="7880">
                  <c:v>25.170562999372802</c:v>
                </c:pt>
                <c:pt idx="7881">
                  <c:v>22.237194578320167</c:v>
                </c:pt>
                <c:pt idx="7882">
                  <c:v>29.146447558834343</c:v>
                </c:pt>
                <c:pt idx="7883">
                  <c:v>26.594815979886977</c:v>
                </c:pt>
                <c:pt idx="7884">
                  <c:v>30.546815979886976</c:v>
                </c:pt>
                <c:pt idx="7885">
                  <c:v>16.454605453571183</c:v>
                </c:pt>
                <c:pt idx="7886">
                  <c:v>42.653026506202757</c:v>
                </c:pt>
                <c:pt idx="7887">
                  <c:v>43.133215979886984</c:v>
                </c:pt>
                <c:pt idx="7888">
                  <c:v>39.992465979886973</c:v>
                </c:pt>
                <c:pt idx="7889">
                  <c:v>39.611965979886975</c:v>
                </c:pt>
                <c:pt idx="7890">
                  <c:v>25.329365979886976</c:v>
                </c:pt>
                <c:pt idx="7891">
                  <c:v>31.089237032518547</c:v>
                </c:pt>
                <c:pt idx="7892">
                  <c:v>27.123115979886975</c:v>
                </c:pt>
                <c:pt idx="7893">
                  <c:v>37.401615979886962</c:v>
                </c:pt>
                <c:pt idx="7894">
                  <c:v>32.396665979886961</c:v>
                </c:pt>
                <c:pt idx="7895">
                  <c:v>45.681065979886959</c:v>
                </c:pt>
                <c:pt idx="7896">
                  <c:v>37.454865979886954</c:v>
                </c:pt>
                <c:pt idx="7897">
                  <c:v>21.990921243044866</c:v>
                </c:pt>
                <c:pt idx="7898">
                  <c:v>39.685365979886981</c:v>
                </c:pt>
                <c:pt idx="7899">
                  <c:v>32.386605453571178</c:v>
                </c:pt>
                <c:pt idx="7900">
                  <c:v>34.63811597988699</c:v>
                </c:pt>
                <c:pt idx="7901">
                  <c:v>36.16765808515013</c:v>
                </c:pt>
                <c:pt idx="7902">
                  <c:v>32.71756597988697</c:v>
                </c:pt>
                <c:pt idx="7903">
                  <c:v>30.617065979886981</c:v>
                </c:pt>
                <c:pt idx="7904">
                  <c:v>43.471365979886976</c:v>
                </c:pt>
                <c:pt idx="7905">
                  <c:v>29.169447558834339</c:v>
                </c:pt>
                <c:pt idx="7906">
                  <c:v>21.653815979886975</c:v>
                </c:pt>
                <c:pt idx="7907">
                  <c:v>31.761065979886975</c:v>
                </c:pt>
                <c:pt idx="7908">
                  <c:v>32.138763348308039</c:v>
                </c:pt>
                <c:pt idx="7909">
                  <c:v>24.184915979886977</c:v>
                </c:pt>
                <c:pt idx="7910">
                  <c:v>42.733615979886977</c:v>
                </c:pt>
                <c:pt idx="7911">
                  <c:v>32.200237032518551</c:v>
                </c:pt>
                <c:pt idx="7912">
                  <c:v>18.423605453571181</c:v>
                </c:pt>
                <c:pt idx="7913">
                  <c:v>13.242915854074699</c:v>
                </c:pt>
                <c:pt idx="7914">
                  <c:v>43.155431643548376</c:v>
                </c:pt>
                <c:pt idx="7915">
                  <c:v>26.38203164354838</c:v>
                </c:pt>
                <c:pt idx="7916">
                  <c:v>39.404389538285223</c:v>
                </c:pt>
                <c:pt idx="7917">
                  <c:v>20.75688164354839</c:v>
                </c:pt>
                <c:pt idx="7918">
                  <c:v>34.431581643548377</c:v>
                </c:pt>
                <c:pt idx="7919">
                  <c:v>33.501331643548376</c:v>
                </c:pt>
                <c:pt idx="7920">
                  <c:v>27.886331643548377</c:v>
                </c:pt>
                <c:pt idx="7921">
                  <c:v>35.174131643548385</c:v>
                </c:pt>
                <c:pt idx="7922">
                  <c:v>30.316600064601015</c:v>
                </c:pt>
                <c:pt idx="7923">
                  <c:v>25.085331643548383</c:v>
                </c:pt>
                <c:pt idx="7924">
                  <c:v>14.010810590916805</c:v>
                </c:pt>
                <c:pt idx="7925">
                  <c:v>33.775863222495758</c:v>
                </c:pt>
                <c:pt idx="7926">
                  <c:v>32.10718164354838</c:v>
                </c:pt>
                <c:pt idx="7927">
                  <c:v>48.483863222495756</c:v>
                </c:pt>
                <c:pt idx="7928">
                  <c:v>36.261757959337864</c:v>
                </c:pt>
                <c:pt idx="7929">
                  <c:v>45.496705327758917</c:v>
                </c:pt>
                <c:pt idx="7930">
                  <c:v>26.056284275127325</c:v>
                </c:pt>
                <c:pt idx="7931">
                  <c:v>34.653831643548379</c:v>
                </c:pt>
                <c:pt idx="7932">
                  <c:v>37.382431643548379</c:v>
                </c:pt>
                <c:pt idx="7933">
                  <c:v>21.026831643548384</c:v>
                </c:pt>
                <c:pt idx="7934">
                  <c:v>40.110631643548373</c:v>
                </c:pt>
                <c:pt idx="7935">
                  <c:v>24.603810590916808</c:v>
                </c:pt>
                <c:pt idx="7936">
                  <c:v>37.393336906706281</c:v>
                </c:pt>
                <c:pt idx="7937">
                  <c:v>40.013931643548375</c:v>
                </c:pt>
                <c:pt idx="7938">
                  <c:v>32.223831643548387</c:v>
                </c:pt>
                <c:pt idx="7939">
                  <c:v>26.795031643548381</c:v>
                </c:pt>
                <c:pt idx="7940">
                  <c:v>25.004681643548388</c:v>
                </c:pt>
                <c:pt idx="7941">
                  <c:v>35.590731643548381</c:v>
                </c:pt>
                <c:pt idx="7942">
                  <c:v>28.539442169864174</c:v>
                </c:pt>
                <c:pt idx="7943">
                  <c:v>23.63219003874255</c:v>
                </c:pt>
                <c:pt idx="7944">
                  <c:v>24.637979512426764</c:v>
                </c:pt>
                <c:pt idx="7945">
                  <c:v>15.329874249268867</c:v>
                </c:pt>
                <c:pt idx="7946">
                  <c:v>33.979032144005721</c:v>
                </c:pt>
                <c:pt idx="7947">
                  <c:v>17.208282144005704</c:v>
                </c:pt>
                <c:pt idx="7948">
                  <c:v>35.764242670321501</c:v>
                </c:pt>
                <c:pt idx="7949">
                  <c:v>29.473832144005701</c:v>
                </c:pt>
                <c:pt idx="7950">
                  <c:v>33.422532144005729</c:v>
                </c:pt>
                <c:pt idx="7951">
                  <c:v>30.581582144005704</c:v>
                </c:pt>
                <c:pt idx="7952">
                  <c:v>21.922682144005705</c:v>
                </c:pt>
                <c:pt idx="7953">
                  <c:v>21.105432144005704</c:v>
                </c:pt>
                <c:pt idx="7954">
                  <c:v>36.91245319663728</c:v>
                </c:pt>
                <c:pt idx="7955">
                  <c:v>35.651716354532027</c:v>
                </c:pt>
                <c:pt idx="7956">
                  <c:v>36.933382144005719</c:v>
                </c:pt>
                <c:pt idx="7957">
                  <c:v>30.079874249268865</c:v>
                </c:pt>
                <c:pt idx="7958">
                  <c:v>29.722190038742546</c:v>
                </c:pt>
                <c:pt idx="7959">
                  <c:v>38.375032144005722</c:v>
                </c:pt>
                <c:pt idx="7960">
                  <c:v>34.047482144005713</c:v>
                </c:pt>
                <c:pt idx="7961">
                  <c:v>31.893032144005712</c:v>
                </c:pt>
                <c:pt idx="7962">
                  <c:v>27.060663722953077</c:v>
                </c:pt>
                <c:pt idx="7963">
                  <c:v>26.183137407163599</c:v>
                </c:pt>
                <c:pt idx="7964">
                  <c:v>39.180432144005721</c:v>
                </c:pt>
                <c:pt idx="7965">
                  <c:v>35.500558459795172</c:v>
                </c:pt>
                <c:pt idx="7966">
                  <c:v>41.107282144005715</c:v>
                </c:pt>
                <c:pt idx="7967">
                  <c:v>36.641505828216232</c:v>
                </c:pt>
                <c:pt idx="7968">
                  <c:v>23.225768986110968</c:v>
                </c:pt>
                <c:pt idx="7969">
                  <c:v>32.912982144005717</c:v>
                </c:pt>
                <c:pt idx="7970">
                  <c:v>27.054832144005708</c:v>
                </c:pt>
                <c:pt idx="7971">
                  <c:v>28.447400565058338</c:v>
                </c:pt>
                <c:pt idx="7972">
                  <c:v>21.461032144005703</c:v>
                </c:pt>
                <c:pt idx="7973">
                  <c:v>30.553190038742549</c:v>
                </c:pt>
                <c:pt idx="7974">
                  <c:v>30.267790918781653</c:v>
                </c:pt>
                <c:pt idx="7975">
                  <c:v>20.331740918781662</c:v>
                </c:pt>
                <c:pt idx="7976">
                  <c:v>27.130435655623764</c:v>
                </c:pt>
                <c:pt idx="7977">
                  <c:v>26.932240918781655</c:v>
                </c:pt>
                <c:pt idx="7978">
                  <c:v>23.374540918781662</c:v>
                </c:pt>
                <c:pt idx="7979">
                  <c:v>19.550909339834288</c:v>
                </c:pt>
                <c:pt idx="7980">
                  <c:v>21.173856708255347</c:v>
                </c:pt>
                <c:pt idx="7981">
                  <c:v>35.896390918781663</c:v>
                </c:pt>
                <c:pt idx="7982">
                  <c:v>30.239990918781661</c:v>
                </c:pt>
                <c:pt idx="7983">
                  <c:v>19.613990918781663</c:v>
                </c:pt>
                <c:pt idx="7984">
                  <c:v>20.51949091878166</c:v>
                </c:pt>
                <c:pt idx="7985">
                  <c:v>36.613119866150086</c:v>
                </c:pt>
                <c:pt idx="7986">
                  <c:v>26.633740918781662</c:v>
                </c:pt>
                <c:pt idx="7987">
                  <c:v>9.410790918781661</c:v>
                </c:pt>
                <c:pt idx="7988">
                  <c:v>22.519740918781658</c:v>
                </c:pt>
                <c:pt idx="7989">
                  <c:v>24.125277760886927</c:v>
                </c:pt>
                <c:pt idx="7990">
                  <c:v>18.39674091878166</c:v>
                </c:pt>
                <c:pt idx="7991">
                  <c:v>29.332646181939555</c:v>
                </c:pt>
                <c:pt idx="7992">
                  <c:v>35.130690918781667</c:v>
                </c:pt>
                <c:pt idx="7993">
                  <c:v>25.734690918781663</c:v>
                </c:pt>
                <c:pt idx="7994">
                  <c:v>36.066890918781652</c:v>
                </c:pt>
                <c:pt idx="7995">
                  <c:v>36.909440918781662</c:v>
                </c:pt>
                <c:pt idx="7996">
                  <c:v>22.356340918781662</c:v>
                </c:pt>
                <c:pt idx="7997">
                  <c:v>9.388240918781662</c:v>
                </c:pt>
                <c:pt idx="7998">
                  <c:v>30.862890918781659</c:v>
                </c:pt>
                <c:pt idx="7999">
                  <c:v>42.480646181939548</c:v>
                </c:pt>
                <c:pt idx="8000">
                  <c:v>17.773740918781655</c:v>
                </c:pt>
                <c:pt idx="8001">
                  <c:v>15.779890918781664</c:v>
                </c:pt>
                <c:pt idx="8002">
                  <c:v>32.751790918781666</c:v>
                </c:pt>
                <c:pt idx="8003">
                  <c:v>21.929290918781657</c:v>
                </c:pt>
                <c:pt idx="8004">
                  <c:v>21.038039034052488</c:v>
                </c:pt>
                <c:pt idx="8005">
                  <c:v>22.114439034052491</c:v>
                </c:pt>
                <c:pt idx="8006">
                  <c:v>26.742289034052487</c:v>
                </c:pt>
                <c:pt idx="8007">
                  <c:v>15.649789034052485</c:v>
                </c:pt>
                <c:pt idx="8008">
                  <c:v>37.751289034052483</c:v>
                </c:pt>
                <c:pt idx="8009">
                  <c:v>29.683436402473536</c:v>
                </c:pt>
                <c:pt idx="8010">
                  <c:v>14.472189034052489</c:v>
                </c:pt>
                <c:pt idx="8011">
                  <c:v>24.963589034052482</c:v>
                </c:pt>
                <c:pt idx="8012">
                  <c:v>12.114910086684064</c:v>
                </c:pt>
                <c:pt idx="8013">
                  <c:v>13.037120612999853</c:v>
                </c:pt>
                <c:pt idx="8014">
                  <c:v>31.955789034052486</c:v>
                </c:pt>
                <c:pt idx="8015">
                  <c:v>27.587646928789326</c:v>
                </c:pt>
                <c:pt idx="8016">
                  <c:v>16.146067981420906</c:v>
                </c:pt>
                <c:pt idx="8017">
                  <c:v>30.394289034052491</c:v>
                </c:pt>
                <c:pt idx="8018">
                  <c:v>13.040804823526171</c:v>
                </c:pt>
                <c:pt idx="8019">
                  <c:v>13.339541665631435</c:v>
                </c:pt>
                <c:pt idx="8020">
                  <c:v>17.718639034052487</c:v>
                </c:pt>
                <c:pt idx="8021">
                  <c:v>10.387173244578801</c:v>
                </c:pt>
                <c:pt idx="8022">
                  <c:v>23.099889034052492</c:v>
                </c:pt>
                <c:pt idx="8023">
                  <c:v>13.799225876157749</c:v>
                </c:pt>
                <c:pt idx="8024">
                  <c:v>18.143594297210385</c:v>
                </c:pt>
                <c:pt idx="8025">
                  <c:v>30.254039034052489</c:v>
                </c:pt>
                <c:pt idx="8026">
                  <c:v>19.883289034052485</c:v>
                </c:pt>
                <c:pt idx="8027">
                  <c:v>13.569439034052488</c:v>
                </c:pt>
                <c:pt idx="8028">
                  <c:v>11.957646928789332</c:v>
                </c:pt>
                <c:pt idx="8029">
                  <c:v>25.039139034052493</c:v>
                </c:pt>
                <c:pt idx="8030">
                  <c:v>29.10038903405249</c:v>
                </c:pt>
                <c:pt idx="8031">
                  <c:v>22.407120612999851</c:v>
                </c:pt>
                <c:pt idx="8032">
                  <c:v>20.963752191947219</c:v>
                </c:pt>
                <c:pt idx="8033">
                  <c:v>15.784541665631432</c:v>
                </c:pt>
                <c:pt idx="8034">
                  <c:v>17.833120612999856</c:v>
                </c:pt>
                <c:pt idx="8035">
                  <c:v>22.809915097790878</c:v>
                </c:pt>
                <c:pt idx="8036">
                  <c:v>14.89707299252772</c:v>
                </c:pt>
                <c:pt idx="8037">
                  <c:v>28.436809834632975</c:v>
                </c:pt>
                <c:pt idx="8038">
                  <c:v>14.43323088726456</c:v>
                </c:pt>
                <c:pt idx="8039">
                  <c:v>28.079336150422449</c:v>
                </c:pt>
                <c:pt idx="8040">
                  <c:v>14.803283518843507</c:v>
                </c:pt>
                <c:pt idx="8041">
                  <c:v>9.7838098346329794</c:v>
                </c:pt>
                <c:pt idx="8042">
                  <c:v>0.25249404515929541</c:v>
                </c:pt>
                <c:pt idx="8043">
                  <c:v>13.151494045159302</c:v>
                </c:pt>
                <c:pt idx="8044">
                  <c:v>25.543072992527716</c:v>
                </c:pt>
                <c:pt idx="8045">
                  <c:v>20.994215097790878</c:v>
                </c:pt>
                <c:pt idx="8046">
                  <c:v>25.216065097790878</c:v>
                </c:pt>
                <c:pt idx="8047">
                  <c:v>10.692015097790874</c:v>
                </c:pt>
                <c:pt idx="8048">
                  <c:v>13.619365097790871</c:v>
                </c:pt>
                <c:pt idx="8049">
                  <c:v>19.605757203054033</c:v>
                </c:pt>
                <c:pt idx="8050">
                  <c:v>27.412757203054028</c:v>
                </c:pt>
                <c:pt idx="8051">
                  <c:v>23.742615097790871</c:v>
                </c:pt>
                <c:pt idx="8052">
                  <c:v>20.542165097790878</c:v>
                </c:pt>
                <c:pt idx="8053">
                  <c:v>16.557165097790886</c:v>
                </c:pt>
                <c:pt idx="8054">
                  <c:v>16.772365097790875</c:v>
                </c:pt>
                <c:pt idx="8055">
                  <c:v>22.475215097790876</c:v>
                </c:pt>
                <c:pt idx="8056">
                  <c:v>15.102178255685613</c:v>
                </c:pt>
                <c:pt idx="8057">
                  <c:v>13.786072992527719</c:v>
                </c:pt>
                <c:pt idx="8058">
                  <c:v>31.258230887264556</c:v>
                </c:pt>
                <c:pt idx="8059">
                  <c:v>27.94249404515929</c:v>
                </c:pt>
                <c:pt idx="8060">
                  <c:v>23.506265097790877</c:v>
                </c:pt>
                <c:pt idx="8061">
                  <c:v>24.161165097790878</c:v>
                </c:pt>
                <c:pt idx="8062">
                  <c:v>23.037915097790879</c:v>
                </c:pt>
                <c:pt idx="8063">
                  <c:v>23.141441413580342</c:v>
                </c:pt>
                <c:pt idx="8064">
                  <c:v>22.433599308317184</c:v>
                </c:pt>
                <c:pt idx="8065">
                  <c:v>24.413365097790876</c:v>
                </c:pt>
                <c:pt idx="8066">
                  <c:v>27.994110013836178</c:v>
                </c:pt>
                <c:pt idx="8067">
                  <c:v>27.919310013836174</c:v>
                </c:pt>
                <c:pt idx="8068">
                  <c:v>18.244812645415127</c:v>
                </c:pt>
                <c:pt idx="8069">
                  <c:v>10.871970540151967</c:v>
                </c:pt>
                <c:pt idx="8070">
                  <c:v>24.652707382257226</c:v>
                </c:pt>
                <c:pt idx="8071">
                  <c:v>31.973010013836177</c:v>
                </c:pt>
                <c:pt idx="8072">
                  <c:v>21.763391592783538</c:v>
                </c:pt>
                <c:pt idx="8073">
                  <c:v>18.657233698046706</c:v>
                </c:pt>
                <c:pt idx="8074">
                  <c:v>21.23428632962565</c:v>
                </c:pt>
                <c:pt idx="8075">
                  <c:v>23.450760013836174</c:v>
                </c:pt>
                <c:pt idx="8076">
                  <c:v>34.227460013836165</c:v>
                </c:pt>
                <c:pt idx="8077">
                  <c:v>8.2820758033098638</c:v>
                </c:pt>
                <c:pt idx="8078">
                  <c:v>21.547560013836179</c:v>
                </c:pt>
                <c:pt idx="8079">
                  <c:v>23.937549487520382</c:v>
                </c:pt>
                <c:pt idx="8080">
                  <c:v>24.587660013836178</c:v>
                </c:pt>
                <c:pt idx="8081">
                  <c:v>17.363286329625652</c:v>
                </c:pt>
                <c:pt idx="8082">
                  <c:v>37.923391592783545</c:v>
                </c:pt>
                <c:pt idx="8083">
                  <c:v>20.143010013836182</c:v>
                </c:pt>
                <c:pt idx="8084">
                  <c:v>12.777496855941443</c:v>
                </c:pt>
                <c:pt idx="8085">
                  <c:v>27.859410013836175</c:v>
                </c:pt>
                <c:pt idx="8086">
                  <c:v>25.841654750678284</c:v>
                </c:pt>
                <c:pt idx="8087">
                  <c:v>28.71881001383618</c:v>
                </c:pt>
                <c:pt idx="8088">
                  <c:v>24.163210013836178</c:v>
                </c:pt>
                <c:pt idx="8089">
                  <c:v>22.660496855941435</c:v>
                </c:pt>
                <c:pt idx="8090">
                  <c:v>37.477310013836174</c:v>
                </c:pt>
                <c:pt idx="8091">
                  <c:v>25.015707382257229</c:v>
                </c:pt>
                <c:pt idx="8092">
                  <c:v>18.624654750678289</c:v>
                </c:pt>
                <c:pt idx="8093">
                  <c:v>18.342602119099332</c:v>
                </c:pt>
                <c:pt idx="8094">
                  <c:v>14.83994627601724</c:v>
                </c:pt>
                <c:pt idx="8095">
                  <c:v>20.062767328648814</c:v>
                </c:pt>
                <c:pt idx="8096">
                  <c:v>22.260996276017227</c:v>
                </c:pt>
                <c:pt idx="8097">
                  <c:v>16.726925223385656</c:v>
                </c:pt>
                <c:pt idx="8098">
                  <c:v>31.421096276017231</c:v>
                </c:pt>
                <c:pt idx="8099">
                  <c:v>36.35834627601723</c:v>
                </c:pt>
                <c:pt idx="8100">
                  <c:v>27.886696276017226</c:v>
                </c:pt>
                <c:pt idx="8101">
                  <c:v>32.806846276017218</c:v>
                </c:pt>
                <c:pt idx="8102">
                  <c:v>29.013396276017229</c:v>
                </c:pt>
                <c:pt idx="8103">
                  <c:v>22.690925223385655</c:v>
                </c:pt>
                <c:pt idx="8104">
                  <c:v>39.226846276017241</c:v>
                </c:pt>
                <c:pt idx="8105">
                  <c:v>39.653504170754076</c:v>
                </c:pt>
                <c:pt idx="8106">
                  <c:v>26.792796276017224</c:v>
                </c:pt>
                <c:pt idx="8107">
                  <c:v>32.187496276017228</c:v>
                </c:pt>
                <c:pt idx="8108">
                  <c:v>19.193246276017227</c:v>
                </c:pt>
                <c:pt idx="8109">
                  <c:v>33.728346276017241</c:v>
                </c:pt>
                <c:pt idx="8110">
                  <c:v>16.121662065490927</c:v>
                </c:pt>
                <c:pt idx="8111">
                  <c:v>31.844241012859339</c:v>
                </c:pt>
                <c:pt idx="8112">
                  <c:v>24.049293644438286</c:v>
                </c:pt>
                <c:pt idx="8113">
                  <c:v>42.853296276017218</c:v>
                </c:pt>
                <c:pt idx="8114">
                  <c:v>31.798030486543549</c:v>
                </c:pt>
                <c:pt idx="8115">
                  <c:v>28.668446276017225</c:v>
                </c:pt>
                <c:pt idx="8116">
                  <c:v>26.546846276017227</c:v>
                </c:pt>
                <c:pt idx="8117">
                  <c:v>22.992046276017224</c:v>
                </c:pt>
                <c:pt idx="8118">
                  <c:v>23.888346276017224</c:v>
                </c:pt>
                <c:pt idx="8119">
                  <c:v>27.365609433911963</c:v>
                </c:pt>
                <c:pt idx="8120">
                  <c:v>20.713246276017227</c:v>
                </c:pt>
                <c:pt idx="8121">
                  <c:v>18.2990831181225</c:v>
                </c:pt>
                <c:pt idx="8122">
                  <c:v>28.339714697069866</c:v>
                </c:pt>
                <c:pt idx="8123">
                  <c:v>29.720546276017224</c:v>
                </c:pt>
                <c:pt idx="8124">
                  <c:v>27.466546276017223</c:v>
                </c:pt>
                <c:pt idx="8125">
                  <c:v>27.680229001449092</c:v>
                </c:pt>
                <c:pt idx="8126">
                  <c:v>36.277560580396454</c:v>
                </c:pt>
                <c:pt idx="8127">
                  <c:v>26.240029001449091</c:v>
                </c:pt>
                <c:pt idx="8128">
                  <c:v>45.134579001449097</c:v>
                </c:pt>
                <c:pt idx="8129">
                  <c:v>36.457229001449086</c:v>
                </c:pt>
                <c:pt idx="8130">
                  <c:v>51.91217900144909</c:v>
                </c:pt>
                <c:pt idx="8131">
                  <c:v>37.232829001449097</c:v>
                </c:pt>
                <c:pt idx="8132">
                  <c:v>29.270779001449093</c:v>
                </c:pt>
                <c:pt idx="8133">
                  <c:v>36.028507948817527</c:v>
                </c:pt>
                <c:pt idx="8134">
                  <c:v>42.958979001449094</c:v>
                </c:pt>
                <c:pt idx="8135">
                  <c:v>34.324981633028045</c:v>
                </c:pt>
                <c:pt idx="8136">
                  <c:v>30.384718475133301</c:v>
                </c:pt>
                <c:pt idx="8137">
                  <c:v>16.627029001449092</c:v>
                </c:pt>
                <c:pt idx="8138">
                  <c:v>28.485429001449091</c:v>
                </c:pt>
                <c:pt idx="8139">
                  <c:v>27.140507948817518</c:v>
                </c:pt>
                <c:pt idx="8140">
                  <c:v>44.086779001449095</c:v>
                </c:pt>
                <c:pt idx="8141">
                  <c:v>27.327507948817523</c:v>
                </c:pt>
                <c:pt idx="8142">
                  <c:v>34.04787900144909</c:v>
                </c:pt>
                <c:pt idx="8143">
                  <c:v>32.873771106712248</c:v>
                </c:pt>
                <c:pt idx="8144">
                  <c:v>44.433629001449084</c:v>
                </c:pt>
                <c:pt idx="8145">
                  <c:v>52.371679001449088</c:v>
                </c:pt>
                <c:pt idx="8146">
                  <c:v>41.789402685659624</c:v>
                </c:pt>
                <c:pt idx="8147">
                  <c:v>27.677279001449097</c:v>
                </c:pt>
                <c:pt idx="8148">
                  <c:v>20.076929001449095</c:v>
                </c:pt>
                <c:pt idx="8149">
                  <c:v>42.897929001449093</c:v>
                </c:pt>
                <c:pt idx="8150">
                  <c:v>36.662229001449099</c:v>
                </c:pt>
                <c:pt idx="8151">
                  <c:v>31.950560580396466</c:v>
                </c:pt>
                <c:pt idx="8152">
                  <c:v>20.239779001449094</c:v>
                </c:pt>
                <c:pt idx="8153">
                  <c:v>39.423229001449094</c:v>
                </c:pt>
                <c:pt idx="8154">
                  <c:v>40.345350054080676</c:v>
                </c:pt>
                <c:pt idx="8155">
                  <c:v>42.105978394550512</c:v>
                </c:pt>
                <c:pt idx="8156">
                  <c:v>23.130428394550506</c:v>
                </c:pt>
                <c:pt idx="8157">
                  <c:v>28.358828394550507</c:v>
                </c:pt>
                <c:pt idx="8158">
                  <c:v>31.578233657708395</c:v>
                </c:pt>
                <c:pt idx="8159">
                  <c:v>34.106078394550508</c:v>
                </c:pt>
                <c:pt idx="8160">
                  <c:v>34.502828394550512</c:v>
                </c:pt>
                <c:pt idx="8161">
                  <c:v>33.623928394550518</c:v>
                </c:pt>
                <c:pt idx="8162">
                  <c:v>38.26197049981365</c:v>
                </c:pt>
                <c:pt idx="8163">
                  <c:v>37.920678394550514</c:v>
                </c:pt>
                <c:pt idx="8164">
                  <c:v>32.17628628928734</c:v>
                </c:pt>
                <c:pt idx="8165">
                  <c:v>36.521978394550509</c:v>
                </c:pt>
                <c:pt idx="8166">
                  <c:v>50.579178394550517</c:v>
                </c:pt>
                <c:pt idx="8167">
                  <c:v>33.116678394550512</c:v>
                </c:pt>
                <c:pt idx="8168">
                  <c:v>33.641228394550502</c:v>
                </c:pt>
                <c:pt idx="8169">
                  <c:v>31.743678394550507</c:v>
                </c:pt>
                <c:pt idx="8170">
                  <c:v>32.258286289287341</c:v>
                </c:pt>
                <c:pt idx="8171">
                  <c:v>44.897828394550501</c:v>
                </c:pt>
                <c:pt idx="8172">
                  <c:v>33.631528394550507</c:v>
                </c:pt>
                <c:pt idx="8173">
                  <c:v>48.523865236655773</c:v>
                </c:pt>
                <c:pt idx="8174">
                  <c:v>49.261778394550518</c:v>
                </c:pt>
                <c:pt idx="8175">
                  <c:v>41.2480231313926</c:v>
                </c:pt>
                <c:pt idx="8176">
                  <c:v>33.000602078761034</c:v>
                </c:pt>
                <c:pt idx="8177">
                  <c:v>42.061578394550509</c:v>
                </c:pt>
                <c:pt idx="8178">
                  <c:v>45.09222839455051</c:v>
                </c:pt>
                <c:pt idx="8179">
                  <c:v>43.003812605076817</c:v>
                </c:pt>
                <c:pt idx="8180">
                  <c:v>34.780128394550509</c:v>
                </c:pt>
                <c:pt idx="8181">
                  <c:v>38.236328394550519</c:v>
                </c:pt>
                <c:pt idx="8182">
                  <c:v>44.399728394550515</c:v>
                </c:pt>
                <c:pt idx="8183">
                  <c:v>34.065075762971567</c:v>
                </c:pt>
                <c:pt idx="8184">
                  <c:v>21.929602078761022</c:v>
                </c:pt>
                <c:pt idx="8185">
                  <c:v>32.366391552445229</c:v>
                </c:pt>
                <c:pt idx="8186">
                  <c:v>46.079483058445099</c:v>
                </c:pt>
                <c:pt idx="8187">
                  <c:v>42.881969900550352</c:v>
                </c:pt>
                <c:pt idx="8188">
                  <c:v>35.457483058445092</c:v>
                </c:pt>
                <c:pt idx="8189">
                  <c:v>36.061483058445098</c:v>
                </c:pt>
                <c:pt idx="8190">
                  <c:v>50.65798305844509</c:v>
                </c:pt>
                <c:pt idx="8191">
                  <c:v>34.398338321602999</c:v>
                </c:pt>
                <c:pt idx="8192">
                  <c:v>39.060883058445093</c:v>
                </c:pt>
                <c:pt idx="8193">
                  <c:v>38.117127795287189</c:v>
                </c:pt>
                <c:pt idx="8194">
                  <c:v>34.352133058445105</c:v>
                </c:pt>
                <c:pt idx="8195">
                  <c:v>45.72213305844511</c:v>
                </c:pt>
                <c:pt idx="8196">
                  <c:v>33.293969900550373</c:v>
                </c:pt>
                <c:pt idx="8197">
                  <c:v>46.257233058445102</c:v>
                </c:pt>
                <c:pt idx="8198">
                  <c:v>36.001496216339838</c:v>
                </c:pt>
                <c:pt idx="8199">
                  <c:v>33.256183058445096</c:v>
                </c:pt>
                <c:pt idx="8200">
                  <c:v>33.958601479497723</c:v>
                </c:pt>
                <c:pt idx="8201">
                  <c:v>30.593496216339833</c:v>
                </c:pt>
                <c:pt idx="8202">
                  <c:v>26.635333058445102</c:v>
                </c:pt>
                <c:pt idx="8203">
                  <c:v>35.533601479497719</c:v>
                </c:pt>
                <c:pt idx="8204">
                  <c:v>42.443533058445098</c:v>
                </c:pt>
                <c:pt idx="8205">
                  <c:v>27.9990330584451</c:v>
                </c:pt>
                <c:pt idx="8206">
                  <c:v>40.215783058445105</c:v>
                </c:pt>
                <c:pt idx="8207">
                  <c:v>42.631083058445093</c:v>
                </c:pt>
                <c:pt idx="8208">
                  <c:v>37.686983058445094</c:v>
                </c:pt>
                <c:pt idx="8209">
                  <c:v>46.838233058445105</c:v>
                </c:pt>
                <c:pt idx="8210">
                  <c:v>30.564033058445101</c:v>
                </c:pt>
                <c:pt idx="8211">
                  <c:v>38.55528569002405</c:v>
                </c:pt>
                <c:pt idx="8212">
                  <c:v>41.028733058445106</c:v>
                </c:pt>
                <c:pt idx="8213">
                  <c:v>45.758683058445094</c:v>
                </c:pt>
                <c:pt idx="8214">
                  <c:v>32.139833058445106</c:v>
                </c:pt>
                <c:pt idx="8215">
                  <c:v>35.115983058445096</c:v>
                </c:pt>
                <c:pt idx="8216">
                  <c:v>30.914536683583325</c:v>
                </c:pt>
                <c:pt idx="8217">
                  <c:v>45.702668262530693</c:v>
                </c:pt>
                <c:pt idx="8218">
                  <c:v>28.23053668358332</c:v>
                </c:pt>
                <c:pt idx="8219">
                  <c:v>39.168299841478067</c:v>
                </c:pt>
                <c:pt idx="8220">
                  <c:v>50.924536683583327</c:v>
                </c:pt>
                <c:pt idx="8221">
                  <c:v>30.153036683583323</c:v>
                </c:pt>
                <c:pt idx="8222">
                  <c:v>44.491386683583322</c:v>
                </c:pt>
                <c:pt idx="8223">
                  <c:v>33.581436683583327</c:v>
                </c:pt>
                <c:pt idx="8224">
                  <c:v>33.71778668358332</c:v>
                </c:pt>
                <c:pt idx="8225">
                  <c:v>30.971510367793854</c:v>
                </c:pt>
                <c:pt idx="8226">
                  <c:v>34.080510367793856</c:v>
                </c:pt>
                <c:pt idx="8227">
                  <c:v>31.014336683583323</c:v>
                </c:pt>
                <c:pt idx="8228">
                  <c:v>31.369586683583325</c:v>
                </c:pt>
                <c:pt idx="8229">
                  <c:v>33.637720894109655</c:v>
                </c:pt>
                <c:pt idx="8230">
                  <c:v>43.733636683583327</c:v>
                </c:pt>
                <c:pt idx="8231">
                  <c:v>30.597036683583326</c:v>
                </c:pt>
                <c:pt idx="8232">
                  <c:v>40.035720894109659</c:v>
                </c:pt>
                <c:pt idx="8233">
                  <c:v>30.676510367793856</c:v>
                </c:pt>
                <c:pt idx="8234">
                  <c:v>27.99068668358332</c:v>
                </c:pt>
                <c:pt idx="8235">
                  <c:v>43.098836683583329</c:v>
                </c:pt>
                <c:pt idx="8236">
                  <c:v>34.106336683583329</c:v>
                </c:pt>
                <c:pt idx="8237">
                  <c:v>24.874286683583328</c:v>
                </c:pt>
                <c:pt idx="8238">
                  <c:v>44.748668262530707</c:v>
                </c:pt>
                <c:pt idx="8239">
                  <c:v>29.184984052004385</c:v>
                </c:pt>
                <c:pt idx="8240">
                  <c:v>26.74414194674122</c:v>
                </c:pt>
                <c:pt idx="8241">
                  <c:v>37.618036683583327</c:v>
                </c:pt>
                <c:pt idx="8242">
                  <c:v>25.900986683583323</c:v>
                </c:pt>
                <c:pt idx="8243">
                  <c:v>31.226336683583323</c:v>
                </c:pt>
                <c:pt idx="8244">
                  <c:v>30.657536683583324</c:v>
                </c:pt>
                <c:pt idx="8245">
                  <c:v>33.018186683583323</c:v>
                </c:pt>
                <c:pt idx="8246">
                  <c:v>34.963405104635967</c:v>
                </c:pt>
                <c:pt idx="8247">
                  <c:v>35.91181597988696</c:v>
                </c:pt>
                <c:pt idx="8248">
                  <c:v>34.709415979886977</c:v>
                </c:pt>
                <c:pt idx="8249">
                  <c:v>36.637715979886984</c:v>
                </c:pt>
                <c:pt idx="8250">
                  <c:v>38.462315979886988</c:v>
                </c:pt>
                <c:pt idx="8251">
                  <c:v>41.02086597988697</c:v>
                </c:pt>
                <c:pt idx="8252">
                  <c:v>27.816868611465924</c:v>
                </c:pt>
                <c:pt idx="8253">
                  <c:v>38.955165979886971</c:v>
                </c:pt>
                <c:pt idx="8254">
                  <c:v>40.891965979886962</c:v>
                </c:pt>
                <c:pt idx="8255">
                  <c:v>41.619605453571175</c:v>
                </c:pt>
                <c:pt idx="8256">
                  <c:v>30.456665979886971</c:v>
                </c:pt>
                <c:pt idx="8257">
                  <c:v>31.736115979886971</c:v>
                </c:pt>
                <c:pt idx="8258">
                  <c:v>28.514447558834338</c:v>
                </c:pt>
                <c:pt idx="8259">
                  <c:v>31.387215979886975</c:v>
                </c:pt>
                <c:pt idx="8260">
                  <c:v>37.466165979886981</c:v>
                </c:pt>
                <c:pt idx="8261">
                  <c:v>31.118763348308025</c:v>
                </c:pt>
                <c:pt idx="8262">
                  <c:v>36.516710716729087</c:v>
                </c:pt>
                <c:pt idx="8263">
                  <c:v>36.620763348308039</c:v>
                </c:pt>
                <c:pt idx="8264">
                  <c:v>42.644515979886968</c:v>
                </c:pt>
                <c:pt idx="8265">
                  <c:v>29.733026506202762</c:v>
                </c:pt>
                <c:pt idx="8266">
                  <c:v>33.798515979886986</c:v>
                </c:pt>
                <c:pt idx="8267">
                  <c:v>30.574465979886977</c:v>
                </c:pt>
                <c:pt idx="8268">
                  <c:v>25.913915979886976</c:v>
                </c:pt>
                <c:pt idx="8269">
                  <c:v>17.198665979886975</c:v>
                </c:pt>
                <c:pt idx="8270">
                  <c:v>37.022447558834344</c:v>
                </c:pt>
                <c:pt idx="8271">
                  <c:v>24.98376334830802</c:v>
                </c:pt>
                <c:pt idx="8272">
                  <c:v>36.477415979886977</c:v>
                </c:pt>
                <c:pt idx="8273">
                  <c:v>31.708915979886974</c:v>
                </c:pt>
                <c:pt idx="8274">
                  <c:v>27.777065979886981</c:v>
                </c:pt>
                <c:pt idx="8275">
                  <c:v>19.491447558834334</c:v>
                </c:pt>
                <c:pt idx="8276">
                  <c:v>33.965165979886983</c:v>
                </c:pt>
                <c:pt idx="8277">
                  <c:v>43.011973874623806</c:v>
                </c:pt>
                <c:pt idx="8278">
                  <c:v>41.286231643548376</c:v>
                </c:pt>
                <c:pt idx="8279">
                  <c:v>33.139281643548379</c:v>
                </c:pt>
                <c:pt idx="8280">
                  <c:v>37.282631643548385</c:v>
                </c:pt>
                <c:pt idx="8281">
                  <c:v>28.814331643548385</c:v>
                </c:pt>
                <c:pt idx="8282">
                  <c:v>45.773705327758925</c:v>
                </c:pt>
                <c:pt idx="8283">
                  <c:v>44.090131643548382</c:v>
                </c:pt>
                <c:pt idx="8284">
                  <c:v>31.872331643548382</c:v>
                </c:pt>
                <c:pt idx="8285">
                  <c:v>11.192021117232592</c:v>
                </c:pt>
                <c:pt idx="8286">
                  <c:v>36.579981643548372</c:v>
                </c:pt>
                <c:pt idx="8287">
                  <c:v>24.610442169864175</c:v>
                </c:pt>
                <c:pt idx="8288">
                  <c:v>29.826081643548385</c:v>
                </c:pt>
                <c:pt idx="8289">
                  <c:v>31.093431643548382</c:v>
                </c:pt>
                <c:pt idx="8290">
                  <c:v>20.018481643548384</c:v>
                </c:pt>
                <c:pt idx="8291">
                  <c:v>31.095231643548384</c:v>
                </c:pt>
                <c:pt idx="8292">
                  <c:v>21.194705327758914</c:v>
                </c:pt>
                <c:pt idx="8293">
                  <c:v>39.257810590916804</c:v>
                </c:pt>
                <c:pt idx="8294">
                  <c:v>27.421581643548379</c:v>
                </c:pt>
                <c:pt idx="8295">
                  <c:v>26.401731643548381</c:v>
                </c:pt>
                <c:pt idx="8296">
                  <c:v>41.367781643548369</c:v>
                </c:pt>
                <c:pt idx="8297">
                  <c:v>40.916968485653634</c:v>
                </c:pt>
                <c:pt idx="8298">
                  <c:v>32.569731643548387</c:v>
                </c:pt>
                <c:pt idx="8299">
                  <c:v>27.838731643548382</c:v>
                </c:pt>
                <c:pt idx="8300">
                  <c:v>29.136631643548384</c:v>
                </c:pt>
                <c:pt idx="8301">
                  <c:v>20.471781643548386</c:v>
                </c:pt>
                <c:pt idx="8302">
                  <c:v>48.46913164354838</c:v>
                </c:pt>
                <c:pt idx="8303">
                  <c:v>32.636389538285229</c:v>
                </c:pt>
                <c:pt idx="8304">
                  <c:v>39.484652696179971</c:v>
                </c:pt>
                <c:pt idx="8305">
                  <c:v>24.806731643548382</c:v>
                </c:pt>
                <c:pt idx="8306">
                  <c:v>40.724073748811556</c:v>
                </c:pt>
                <c:pt idx="8307">
                  <c:v>18.360126380390486</c:v>
                </c:pt>
                <c:pt idx="8308">
                  <c:v>29.050682144005709</c:v>
                </c:pt>
                <c:pt idx="8309">
                  <c:v>31.783532144005697</c:v>
                </c:pt>
                <c:pt idx="8310">
                  <c:v>23.33903214400571</c:v>
                </c:pt>
                <c:pt idx="8311">
                  <c:v>30.744032144005704</c:v>
                </c:pt>
                <c:pt idx="8312">
                  <c:v>21.10218214400571</c:v>
                </c:pt>
                <c:pt idx="8313">
                  <c:v>20.668132144005703</c:v>
                </c:pt>
                <c:pt idx="8314">
                  <c:v>31.35723214400571</c:v>
                </c:pt>
                <c:pt idx="8315">
                  <c:v>36.48563214400572</c:v>
                </c:pt>
                <c:pt idx="8316">
                  <c:v>29.656182144005708</c:v>
                </c:pt>
                <c:pt idx="8317">
                  <c:v>56.914582144005713</c:v>
                </c:pt>
                <c:pt idx="8318">
                  <c:v>22.305874249268864</c:v>
                </c:pt>
                <c:pt idx="8319">
                  <c:v>36.266982144005723</c:v>
                </c:pt>
                <c:pt idx="8320">
                  <c:v>19.684032144005709</c:v>
                </c:pt>
                <c:pt idx="8321">
                  <c:v>24.653732144005705</c:v>
                </c:pt>
                <c:pt idx="8322">
                  <c:v>33.498582144005724</c:v>
                </c:pt>
                <c:pt idx="8323">
                  <c:v>3.4479268808478136</c:v>
                </c:pt>
                <c:pt idx="8324">
                  <c:v>23.406282144005704</c:v>
                </c:pt>
                <c:pt idx="8325">
                  <c:v>29.566821617689918</c:v>
                </c:pt>
                <c:pt idx="8326">
                  <c:v>36.754382144005717</c:v>
                </c:pt>
                <c:pt idx="8327">
                  <c:v>18.689611091374129</c:v>
                </c:pt>
                <c:pt idx="8328">
                  <c:v>22.986926880847804</c:v>
                </c:pt>
                <c:pt idx="8329">
                  <c:v>34.657882144005711</c:v>
                </c:pt>
                <c:pt idx="8330">
                  <c:v>44.94188214400571</c:v>
                </c:pt>
                <c:pt idx="8331">
                  <c:v>34.558232144005729</c:v>
                </c:pt>
                <c:pt idx="8332">
                  <c:v>28.475532144005708</c:v>
                </c:pt>
                <c:pt idx="8333">
                  <c:v>30.126232144005709</c:v>
                </c:pt>
                <c:pt idx="8334">
                  <c:v>22.501882144005712</c:v>
                </c:pt>
                <c:pt idx="8335">
                  <c:v>22.33668214400571</c:v>
                </c:pt>
                <c:pt idx="8336">
                  <c:v>40.705032144005727</c:v>
                </c:pt>
                <c:pt idx="8337">
                  <c:v>36.613282144005716</c:v>
                </c:pt>
                <c:pt idx="8338">
                  <c:v>28.197132144005707</c:v>
                </c:pt>
                <c:pt idx="8339">
                  <c:v>35.587740918781655</c:v>
                </c:pt>
                <c:pt idx="8340">
                  <c:v>30.481067234571125</c:v>
                </c:pt>
                <c:pt idx="8341">
                  <c:v>18.772790918781659</c:v>
                </c:pt>
                <c:pt idx="8342">
                  <c:v>26.635435655623766</c:v>
                </c:pt>
                <c:pt idx="8343">
                  <c:v>21.938290918781657</c:v>
                </c:pt>
                <c:pt idx="8344">
                  <c:v>30.817740918781659</c:v>
                </c:pt>
                <c:pt idx="8345">
                  <c:v>40.965593550360602</c:v>
                </c:pt>
                <c:pt idx="8346">
                  <c:v>26.831590918781657</c:v>
                </c:pt>
                <c:pt idx="8347">
                  <c:v>29.491435655623761</c:v>
                </c:pt>
                <c:pt idx="8348">
                  <c:v>28.186540918781656</c:v>
                </c:pt>
                <c:pt idx="8349">
                  <c:v>28.570909339834287</c:v>
                </c:pt>
                <c:pt idx="8350">
                  <c:v>22.235488287202713</c:v>
                </c:pt>
                <c:pt idx="8351">
                  <c:v>31.874490918781664</c:v>
                </c:pt>
                <c:pt idx="8352">
                  <c:v>33.558290918781665</c:v>
                </c:pt>
                <c:pt idx="8353">
                  <c:v>28.774225129307982</c:v>
                </c:pt>
                <c:pt idx="8354">
                  <c:v>10.37222512930798</c:v>
                </c:pt>
                <c:pt idx="8355">
                  <c:v>27.103593550360607</c:v>
                </c:pt>
                <c:pt idx="8356">
                  <c:v>26.49639091878166</c:v>
                </c:pt>
                <c:pt idx="8357">
                  <c:v>25.027172497729026</c:v>
                </c:pt>
                <c:pt idx="8358">
                  <c:v>22.49424091878166</c:v>
                </c:pt>
                <c:pt idx="8359">
                  <c:v>16.253698813518504</c:v>
                </c:pt>
                <c:pt idx="8360">
                  <c:v>49.572540918781669</c:v>
                </c:pt>
                <c:pt idx="8361">
                  <c:v>26.651090918781666</c:v>
                </c:pt>
                <c:pt idx="8362">
                  <c:v>28.693804076676397</c:v>
                </c:pt>
                <c:pt idx="8363">
                  <c:v>27.289890918781659</c:v>
                </c:pt>
                <c:pt idx="8364">
                  <c:v>30.995990918781658</c:v>
                </c:pt>
                <c:pt idx="8365">
                  <c:v>26.320804076676396</c:v>
                </c:pt>
                <c:pt idx="8366">
                  <c:v>23.2646988135185</c:v>
                </c:pt>
                <c:pt idx="8367">
                  <c:v>27.274590918781662</c:v>
                </c:pt>
                <c:pt idx="8368">
                  <c:v>32.502940918781661</c:v>
                </c:pt>
                <c:pt idx="8369">
                  <c:v>28.178039034052492</c:v>
                </c:pt>
                <c:pt idx="8370">
                  <c:v>24.818639034052488</c:v>
                </c:pt>
                <c:pt idx="8371">
                  <c:v>19.976173244578799</c:v>
                </c:pt>
                <c:pt idx="8372">
                  <c:v>25.472331139315639</c:v>
                </c:pt>
                <c:pt idx="8373">
                  <c:v>24.83473903405249</c:v>
                </c:pt>
                <c:pt idx="8374">
                  <c:v>27.914639034052488</c:v>
                </c:pt>
                <c:pt idx="8375">
                  <c:v>14.03980482352617</c:v>
                </c:pt>
                <c:pt idx="8376">
                  <c:v>30.651289034052496</c:v>
                </c:pt>
                <c:pt idx="8377">
                  <c:v>9.5090153498419596</c:v>
                </c:pt>
                <c:pt idx="8378">
                  <c:v>31.880839034052492</c:v>
                </c:pt>
                <c:pt idx="8379">
                  <c:v>20.952839034052488</c:v>
                </c:pt>
                <c:pt idx="8380">
                  <c:v>30.19143903405249</c:v>
                </c:pt>
                <c:pt idx="8381">
                  <c:v>17.621389034052488</c:v>
                </c:pt>
                <c:pt idx="8382">
                  <c:v>10.938489034052489</c:v>
                </c:pt>
                <c:pt idx="8383">
                  <c:v>29.987089034052484</c:v>
                </c:pt>
                <c:pt idx="8384">
                  <c:v>26.819689034052487</c:v>
                </c:pt>
                <c:pt idx="8385">
                  <c:v>23.874939034052485</c:v>
                </c:pt>
                <c:pt idx="8386">
                  <c:v>22.353541665631433</c:v>
                </c:pt>
                <c:pt idx="8387">
                  <c:v>16.863639034052486</c:v>
                </c:pt>
                <c:pt idx="8388">
                  <c:v>30.949589034052487</c:v>
                </c:pt>
                <c:pt idx="8389">
                  <c:v>25.191015349841965</c:v>
                </c:pt>
                <c:pt idx="8390">
                  <c:v>23.99688903405249</c:v>
                </c:pt>
                <c:pt idx="8391">
                  <c:v>18.954752191947222</c:v>
                </c:pt>
                <c:pt idx="8392">
                  <c:v>31.89280482352617</c:v>
                </c:pt>
                <c:pt idx="8393">
                  <c:v>17.51733903405249</c:v>
                </c:pt>
                <c:pt idx="8394">
                  <c:v>12.640383770894591</c:v>
                </c:pt>
                <c:pt idx="8395">
                  <c:v>28.80178903405249</c:v>
                </c:pt>
                <c:pt idx="8396">
                  <c:v>16.965189034052486</c:v>
                </c:pt>
                <c:pt idx="8397">
                  <c:v>19.118589034052491</c:v>
                </c:pt>
                <c:pt idx="8398">
                  <c:v>27.331541665631434</c:v>
                </c:pt>
                <c:pt idx="8399">
                  <c:v>30.402436402473526</c:v>
                </c:pt>
                <c:pt idx="8400">
                  <c:v>24.836565097790878</c:v>
                </c:pt>
                <c:pt idx="8401">
                  <c:v>27.124765097790881</c:v>
                </c:pt>
                <c:pt idx="8402">
                  <c:v>25.776815097790877</c:v>
                </c:pt>
                <c:pt idx="8403">
                  <c:v>37.414704571475077</c:v>
                </c:pt>
                <c:pt idx="8404">
                  <c:v>12.097965097790871</c:v>
                </c:pt>
                <c:pt idx="8405">
                  <c:v>21.840465097790879</c:v>
                </c:pt>
                <c:pt idx="8406">
                  <c:v>22.381515097790874</c:v>
                </c:pt>
                <c:pt idx="8407">
                  <c:v>23.207865097790883</c:v>
                </c:pt>
                <c:pt idx="8408">
                  <c:v>31.30851509779087</c:v>
                </c:pt>
                <c:pt idx="8409">
                  <c:v>17.94096509779088</c:v>
                </c:pt>
                <c:pt idx="8410">
                  <c:v>20.191115097790881</c:v>
                </c:pt>
                <c:pt idx="8411">
                  <c:v>24.628072992527709</c:v>
                </c:pt>
                <c:pt idx="8412">
                  <c:v>23.39956509779088</c:v>
                </c:pt>
                <c:pt idx="8413">
                  <c:v>17.941915097790879</c:v>
                </c:pt>
                <c:pt idx="8414">
                  <c:v>17.925415097790871</c:v>
                </c:pt>
                <c:pt idx="8415">
                  <c:v>13.281336150422455</c:v>
                </c:pt>
                <c:pt idx="8416">
                  <c:v>15.751546676738247</c:v>
                </c:pt>
                <c:pt idx="8417">
                  <c:v>25.647115097790884</c:v>
                </c:pt>
                <c:pt idx="8418">
                  <c:v>17.135494045159291</c:v>
                </c:pt>
                <c:pt idx="8419">
                  <c:v>35.340915097790877</c:v>
                </c:pt>
                <c:pt idx="8420">
                  <c:v>24.341072992527714</c:v>
                </c:pt>
                <c:pt idx="8421">
                  <c:v>25.990515097790876</c:v>
                </c:pt>
                <c:pt idx="8422">
                  <c:v>30.816865097790881</c:v>
                </c:pt>
                <c:pt idx="8423">
                  <c:v>6.2820203609487697</c:v>
                </c:pt>
                <c:pt idx="8424">
                  <c:v>35.846265097790869</c:v>
                </c:pt>
                <c:pt idx="8425">
                  <c:v>6.446178255685612</c:v>
                </c:pt>
                <c:pt idx="8426">
                  <c:v>22.83266509779088</c:v>
                </c:pt>
                <c:pt idx="8427">
                  <c:v>15.139515097790873</c:v>
                </c:pt>
                <c:pt idx="8428">
                  <c:v>12.474565097790872</c:v>
                </c:pt>
                <c:pt idx="8429">
                  <c:v>18.682815097790876</c:v>
                </c:pt>
                <c:pt idx="8430">
                  <c:v>17.718115097790875</c:v>
                </c:pt>
                <c:pt idx="8431">
                  <c:v>10.802602119099342</c:v>
                </c:pt>
                <c:pt idx="8432">
                  <c:v>25.65311001383618</c:v>
                </c:pt>
                <c:pt idx="8433">
                  <c:v>28.428865276994074</c:v>
                </c:pt>
                <c:pt idx="8434">
                  <c:v>17.508210013836177</c:v>
                </c:pt>
                <c:pt idx="8435">
                  <c:v>25.672310013836181</c:v>
                </c:pt>
                <c:pt idx="8436">
                  <c:v>34.341602119099328</c:v>
                </c:pt>
                <c:pt idx="8437">
                  <c:v>25.535310013836174</c:v>
                </c:pt>
                <c:pt idx="8438">
                  <c:v>28.55944422436249</c:v>
                </c:pt>
                <c:pt idx="8439">
                  <c:v>21.345560013836177</c:v>
                </c:pt>
                <c:pt idx="8440">
                  <c:v>16.989970540151965</c:v>
                </c:pt>
                <c:pt idx="8441">
                  <c:v>25.087610013836176</c:v>
                </c:pt>
                <c:pt idx="8442">
                  <c:v>20.699128434888813</c:v>
                </c:pt>
                <c:pt idx="8443">
                  <c:v>21.719710013836178</c:v>
                </c:pt>
                <c:pt idx="8444">
                  <c:v>9.1348126454151206</c:v>
                </c:pt>
                <c:pt idx="8445">
                  <c:v>18.696338961204603</c:v>
                </c:pt>
                <c:pt idx="8446">
                  <c:v>31.261760013836177</c:v>
                </c:pt>
                <c:pt idx="8447">
                  <c:v>18.335549487520385</c:v>
                </c:pt>
                <c:pt idx="8448">
                  <c:v>30.886860013836188</c:v>
                </c:pt>
                <c:pt idx="8449">
                  <c:v>19.428810013836177</c:v>
                </c:pt>
                <c:pt idx="8450">
                  <c:v>30.452910013836178</c:v>
                </c:pt>
                <c:pt idx="8451">
                  <c:v>6.706707382257231</c:v>
                </c:pt>
                <c:pt idx="8452">
                  <c:v>29.586602119099329</c:v>
                </c:pt>
                <c:pt idx="8453">
                  <c:v>15.342760013836179</c:v>
                </c:pt>
                <c:pt idx="8454">
                  <c:v>23.769338961204596</c:v>
                </c:pt>
                <c:pt idx="8455">
                  <c:v>25.528960013836183</c:v>
                </c:pt>
                <c:pt idx="8456">
                  <c:v>23.021210013836178</c:v>
                </c:pt>
                <c:pt idx="8457">
                  <c:v>27.383110013836177</c:v>
                </c:pt>
                <c:pt idx="8458">
                  <c:v>30.05776001383618</c:v>
                </c:pt>
                <c:pt idx="8459">
                  <c:v>23.757460013836184</c:v>
                </c:pt>
                <c:pt idx="8460">
                  <c:v>34.62484627601723</c:v>
                </c:pt>
                <c:pt idx="8461">
                  <c:v>33.923030486543546</c:v>
                </c:pt>
                <c:pt idx="8462">
                  <c:v>37.598846276017234</c:v>
                </c:pt>
                <c:pt idx="8463">
                  <c:v>23.491346276017229</c:v>
                </c:pt>
                <c:pt idx="8464">
                  <c:v>30.072296276017227</c:v>
                </c:pt>
                <c:pt idx="8465">
                  <c:v>37.535796276017237</c:v>
                </c:pt>
                <c:pt idx="8466">
                  <c:v>25.914135749701444</c:v>
                </c:pt>
                <c:pt idx="8467">
                  <c:v>19.295946276017226</c:v>
                </c:pt>
                <c:pt idx="8468">
                  <c:v>25.22066206549092</c:v>
                </c:pt>
                <c:pt idx="8469">
                  <c:v>19.849196276017228</c:v>
                </c:pt>
                <c:pt idx="8470">
                  <c:v>24.478714697069858</c:v>
                </c:pt>
                <c:pt idx="8471">
                  <c:v>28.212446276017225</c:v>
                </c:pt>
                <c:pt idx="8472">
                  <c:v>30.145135749701446</c:v>
                </c:pt>
                <c:pt idx="8473">
                  <c:v>22.403946276017226</c:v>
                </c:pt>
                <c:pt idx="8474">
                  <c:v>34.761188381280391</c:v>
                </c:pt>
                <c:pt idx="8475">
                  <c:v>16.431925223385655</c:v>
                </c:pt>
                <c:pt idx="8476">
                  <c:v>36.648396276017237</c:v>
                </c:pt>
                <c:pt idx="8477">
                  <c:v>37.150496276017229</c:v>
                </c:pt>
                <c:pt idx="8478">
                  <c:v>19.84614627601723</c:v>
                </c:pt>
                <c:pt idx="8479">
                  <c:v>29.147925223385659</c:v>
                </c:pt>
                <c:pt idx="8480">
                  <c:v>35.756946276017231</c:v>
                </c:pt>
                <c:pt idx="8481">
                  <c:v>32.859446276017216</c:v>
                </c:pt>
                <c:pt idx="8482">
                  <c:v>33.091977854964604</c:v>
                </c:pt>
                <c:pt idx="8483">
                  <c:v>33.346946276017228</c:v>
                </c:pt>
                <c:pt idx="8484">
                  <c:v>19.559609433911969</c:v>
                </c:pt>
                <c:pt idx="8485">
                  <c:v>28.820293644438287</c:v>
                </c:pt>
                <c:pt idx="8486">
                  <c:v>41.488396276017234</c:v>
                </c:pt>
                <c:pt idx="8487">
                  <c:v>27.466396276017225</c:v>
                </c:pt>
                <c:pt idx="8488">
                  <c:v>27.294662065490918</c:v>
                </c:pt>
                <c:pt idx="8489">
                  <c:v>18.16324627601723</c:v>
                </c:pt>
                <c:pt idx="8490">
                  <c:v>33.831346276017229</c:v>
                </c:pt>
                <c:pt idx="8491">
                  <c:v>38.472086896185949</c:v>
                </c:pt>
                <c:pt idx="8492">
                  <c:v>35.637086896185949</c:v>
                </c:pt>
                <c:pt idx="8493">
                  <c:v>46.583029001449084</c:v>
                </c:pt>
                <c:pt idx="8494">
                  <c:v>39.745350054080681</c:v>
                </c:pt>
                <c:pt idx="8495">
                  <c:v>27.608729001449095</c:v>
                </c:pt>
                <c:pt idx="8496">
                  <c:v>42.347229001449087</c:v>
                </c:pt>
                <c:pt idx="8497">
                  <c:v>22.245297422501729</c:v>
                </c:pt>
                <c:pt idx="8498">
                  <c:v>34.648279001449097</c:v>
                </c:pt>
                <c:pt idx="8499">
                  <c:v>34.998079001449092</c:v>
                </c:pt>
                <c:pt idx="8500">
                  <c:v>43.787079001449094</c:v>
                </c:pt>
                <c:pt idx="8501">
                  <c:v>32.933479001449093</c:v>
                </c:pt>
                <c:pt idx="8502">
                  <c:v>40.933229001449085</c:v>
                </c:pt>
                <c:pt idx="8503">
                  <c:v>32.403679001449092</c:v>
                </c:pt>
                <c:pt idx="8504">
                  <c:v>43.326779001449097</c:v>
                </c:pt>
                <c:pt idx="8505">
                  <c:v>32.204079001449095</c:v>
                </c:pt>
                <c:pt idx="8506">
                  <c:v>29.433729001449091</c:v>
                </c:pt>
                <c:pt idx="8507">
                  <c:v>29.545402685659621</c:v>
                </c:pt>
                <c:pt idx="8508">
                  <c:v>37.51945531723856</c:v>
                </c:pt>
                <c:pt idx="8509">
                  <c:v>38.648629001449095</c:v>
                </c:pt>
                <c:pt idx="8510">
                  <c:v>40.272729001449093</c:v>
                </c:pt>
                <c:pt idx="8511">
                  <c:v>37.144379001449096</c:v>
                </c:pt>
                <c:pt idx="8512">
                  <c:v>32.837086896185937</c:v>
                </c:pt>
                <c:pt idx="8513">
                  <c:v>35.157981633028044</c:v>
                </c:pt>
                <c:pt idx="8514">
                  <c:v>37.699560580396458</c:v>
                </c:pt>
                <c:pt idx="8515">
                  <c:v>36.165129001449102</c:v>
                </c:pt>
                <c:pt idx="8516">
                  <c:v>45.597779001449098</c:v>
                </c:pt>
                <c:pt idx="8517">
                  <c:v>31.808329001449092</c:v>
                </c:pt>
                <c:pt idx="8518">
                  <c:v>34.254279001449092</c:v>
                </c:pt>
                <c:pt idx="8519">
                  <c:v>35.806613211975417</c:v>
                </c:pt>
                <c:pt idx="8520">
                  <c:v>23.869379001449094</c:v>
                </c:pt>
                <c:pt idx="8521">
                  <c:v>30.5921283945505</c:v>
                </c:pt>
                <c:pt idx="8522">
                  <c:v>37.365178394550519</c:v>
                </c:pt>
                <c:pt idx="8523">
                  <c:v>45.779228394550508</c:v>
                </c:pt>
                <c:pt idx="8524">
                  <c:v>41.065328394550512</c:v>
                </c:pt>
                <c:pt idx="8525">
                  <c:v>43.966278394550507</c:v>
                </c:pt>
                <c:pt idx="8526">
                  <c:v>38.076078394550514</c:v>
                </c:pt>
                <c:pt idx="8527">
                  <c:v>44.714378394550508</c:v>
                </c:pt>
                <c:pt idx="8528">
                  <c:v>37.651865236655766</c:v>
                </c:pt>
                <c:pt idx="8529">
                  <c:v>28.468128394550501</c:v>
                </c:pt>
                <c:pt idx="8530">
                  <c:v>43.566228394550514</c:v>
                </c:pt>
                <c:pt idx="8531">
                  <c:v>36.847128394550502</c:v>
                </c:pt>
                <c:pt idx="8532">
                  <c:v>32.081928394550502</c:v>
                </c:pt>
                <c:pt idx="8533">
                  <c:v>30.864078394550507</c:v>
                </c:pt>
                <c:pt idx="8534">
                  <c:v>42.414778394550503</c:v>
                </c:pt>
                <c:pt idx="8535">
                  <c:v>42.242728394550518</c:v>
                </c:pt>
                <c:pt idx="8536">
                  <c:v>37.529778394550519</c:v>
                </c:pt>
                <c:pt idx="8537">
                  <c:v>42.034928394550512</c:v>
                </c:pt>
                <c:pt idx="8538">
                  <c:v>33.233428394550508</c:v>
                </c:pt>
                <c:pt idx="8539">
                  <c:v>32.531178394550508</c:v>
                </c:pt>
                <c:pt idx="8540">
                  <c:v>41.857378394550501</c:v>
                </c:pt>
                <c:pt idx="8541">
                  <c:v>46.70086523665578</c:v>
                </c:pt>
                <c:pt idx="8542">
                  <c:v>40.350028394550499</c:v>
                </c:pt>
                <c:pt idx="8543">
                  <c:v>31.777878394550509</c:v>
                </c:pt>
                <c:pt idx="8544">
                  <c:v>40.911391552445238</c:v>
                </c:pt>
                <c:pt idx="8545">
                  <c:v>31.010286289287343</c:v>
                </c:pt>
                <c:pt idx="8546">
                  <c:v>39.246078394550509</c:v>
                </c:pt>
                <c:pt idx="8547">
                  <c:v>40.432828394550505</c:v>
                </c:pt>
                <c:pt idx="8548">
                  <c:v>35.265578394550516</c:v>
                </c:pt>
                <c:pt idx="8549">
                  <c:v>48.149678394550513</c:v>
                </c:pt>
                <c:pt idx="8550">
                  <c:v>35.041023131392592</c:v>
                </c:pt>
                <c:pt idx="8551">
                  <c:v>36.423428394550506</c:v>
                </c:pt>
                <c:pt idx="8552">
                  <c:v>37.580075163708251</c:v>
                </c:pt>
                <c:pt idx="8553">
                  <c:v>43.916283058445089</c:v>
                </c:pt>
                <c:pt idx="8554">
                  <c:v>30.753333058445101</c:v>
                </c:pt>
                <c:pt idx="8555">
                  <c:v>33.249133058445103</c:v>
                </c:pt>
                <c:pt idx="8556">
                  <c:v>31.056983058445105</c:v>
                </c:pt>
                <c:pt idx="8557">
                  <c:v>35.302183058445095</c:v>
                </c:pt>
                <c:pt idx="8558">
                  <c:v>41.864285690024047</c:v>
                </c:pt>
                <c:pt idx="8559">
                  <c:v>41.864706742655628</c:v>
                </c:pt>
                <c:pt idx="8560">
                  <c:v>38.475033058445099</c:v>
                </c:pt>
                <c:pt idx="8561">
                  <c:v>38.617601479497722</c:v>
                </c:pt>
                <c:pt idx="8562">
                  <c:v>33.806706742655628</c:v>
                </c:pt>
                <c:pt idx="8563">
                  <c:v>24.814917268971424</c:v>
                </c:pt>
                <c:pt idx="8564">
                  <c:v>45.420833058445105</c:v>
                </c:pt>
                <c:pt idx="8565">
                  <c:v>27.881133058445098</c:v>
                </c:pt>
                <c:pt idx="8566">
                  <c:v>34.976333058445107</c:v>
                </c:pt>
                <c:pt idx="8567">
                  <c:v>31.179083058445105</c:v>
                </c:pt>
                <c:pt idx="8568">
                  <c:v>22.331022532129307</c:v>
                </c:pt>
                <c:pt idx="8569">
                  <c:v>25.563983058445103</c:v>
                </c:pt>
                <c:pt idx="8570">
                  <c:v>38.489706742655628</c:v>
                </c:pt>
                <c:pt idx="8571">
                  <c:v>43.440533058445098</c:v>
                </c:pt>
                <c:pt idx="8572">
                  <c:v>27.797654111076689</c:v>
                </c:pt>
                <c:pt idx="8573">
                  <c:v>34.08478305844509</c:v>
                </c:pt>
                <c:pt idx="8574">
                  <c:v>34.421390953181948</c:v>
                </c:pt>
                <c:pt idx="8575">
                  <c:v>34.887983058445087</c:v>
                </c:pt>
                <c:pt idx="8576">
                  <c:v>42.44228569002405</c:v>
                </c:pt>
                <c:pt idx="8577">
                  <c:v>51.039864637392448</c:v>
                </c:pt>
                <c:pt idx="8578">
                  <c:v>40.160338321603</c:v>
                </c:pt>
                <c:pt idx="8579">
                  <c:v>31.795601479497734</c:v>
                </c:pt>
                <c:pt idx="8580">
                  <c:v>31.647933058445105</c:v>
                </c:pt>
                <c:pt idx="8581">
                  <c:v>47.290383058445101</c:v>
                </c:pt>
                <c:pt idx="8582">
                  <c:v>39.46938668358333</c:v>
                </c:pt>
                <c:pt idx="8583">
                  <c:v>48.679286683583321</c:v>
                </c:pt>
                <c:pt idx="8584">
                  <c:v>41.031686683583317</c:v>
                </c:pt>
                <c:pt idx="8585">
                  <c:v>32.871720894109643</c:v>
                </c:pt>
                <c:pt idx="8586">
                  <c:v>37.036247209899109</c:v>
                </c:pt>
                <c:pt idx="8587">
                  <c:v>24.259836683583323</c:v>
                </c:pt>
                <c:pt idx="8588">
                  <c:v>36.993386683583324</c:v>
                </c:pt>
                <c:pt idx="8589">
                  <c:v>34.257736683583325</c:v>
                </c:pt>
                <c:pt idx="8590">
                  <c:v>20.389086683583326</c:v>
                </c:pt>
                <c:pt idx="8591">
                  <c:v>32.867036683583322</c:v>
                </c:pt>
                <c:pt idx="8592">
                  <c:v>38.557984052004372</c:v>
                </c:pt>
                <c:pt idx="8593">
                  <c:v>30.201336683583321</c:v>
                </c:pt>
                <c:pt idx="8594">
                  <c:v>33.116336683583334</c:v>
                </c:pt>
                <c:pt idx="8595">
                  <c:v>37.107736683583326</c:v>
                </c:pt>
                <c:pt idx="8596">
                  <c:v>35.639194578320172</c:v>
                </c:pt>
                <c:pt idx="8597">
                  <c:v>35.985536683583327</c:v>
                </c:pt>
                <c:pt idx="8598">
                  <c:v>46.927186683583322</c:v>
                </c:pt>
                <c:pt idx="8599">
                  <c:v>29.086299841478063</c:v>
                </c:pt>
                <c:pt idx="8600">
                  <c:v>34.476668262530694</c:v>
                </c:pt>
                <c:pt idx="8601">
                  <c:v>26.932636683583322</c:v>
                </c:pt>
                <c:pt idx="8602">
                  <c:v>29.906562999372799</c:v>
                </c:pt>
                <c:pt idx="8603">
                  <c:v>29.36643668358332</c:v>
                </c:pt>
                <c:pt idx="8604">
                  <c:v>32.441931420425426</c:v>
                </c:pt>
                <c:pt idx="8605">
                  <c:v>27.268405104635956</c:v>
                </c:pt>
                <c:pt idx="8606">
                  <c:v>29.093886683583325</c:v>
                </c:pt>
                <c:pt idx="8607">
                  <c:v>30.28778668358332</c:v>
                </c:pt>
                <c:pt idx="8608">
                  <c:v>30.737286683583324</c:v>
                </c:pt>
                <c:pt idx="8609">
                  <c:v>21.813036683583324</c:v>
                </c:pt>
                <c:pt idx="8610">
                  <c:v>44.130236683583334</c:v>
                </c:pt>
                <c:pt idx="8611">
                  <c:v>43.213336683583321</c:v>
                </c:pt>
                <c:pt idx="8612">
                  <c:v>35.999036683583334</c:v>
                </c:pt>
                <c:pt idx="8613">
                  <c:v>38.89436597988697</c:v>
                </c:pt>
                <c:pt idx="8614">
                  <c:v>20.508665979886974</c:v>
                </c:pt>
                <c:pt idx="8615">
                  <c:v>28.376165979886977</c:v>
                </c:pt>
                <c:pt idx="8616">
                  <c:v>36.478065979886971</c:v>
                </c:pt>
                <c:pt idx="8617">
                  <c:v>29.096715979886973</c:v>
                </c:pt>
                <c:pt idx="8618">
                  <c:v>33.788868611465922</c:v>
                </c:pt>
                <c:pt idx="8619">
                  <c:v>39.135079137781716</c:v>
                </c:pt>
                <c:pt idx="8620">
                  <c:v>35.173265979886978</c:v>
                </c:pt>
                <c:pt idx="8621">
                  <c:v>26.710465979886976</c:v>
                </c:pt>
                <c:pt idx="8622">
                  <c:v>40.627465979886978</c:v>
                </c:pt>
                <c:pt idx="8623">
                  <c:v>22.472215979886972</c:v>
                </c:pt>
                <c:pt idx="8624">
                  <c:v>39.859015979886962</c:v>
                </c:pt>
                <c:pt idx="8625">
                  <c:v>28.828658085150128</c:v>
                </c:pt>
                <c:pt idx="8626">
                  <c:v>30.982131769360652</c:v>
                </c:pt>
                <c:pt idx="8627">
                  <c:v>31.28561597988697</c:v>
                </c:pt>
                <c:pt idx="8628">
                  <c:v>26.984605453571181</c:v>
                </c:pt>
                <c:pt idx="8629">
                  <c:v>18.766515979886972</c:v>
                </c:pt>
                <c:pt idx="8630">
                  <c:v>30.455815979886971</c:v>
                </c:pt>
                <c:pt idx="8631">
                  <c:v>36.112605453571177</c:v>
                </c:pt>
                <c:pt idx="8632">
                  <c:v>17.817289664097501</c:v>
                </c:pt>
                <c:pt idx="8633">
                  <c:v>28.781815979886971</c:v>
                </c:pt>
                <c:pt idx="8634">
                  <c:v>32.333665979886966</c:v>
                </c:pt>
                <c:pt idx="8635">
                  <c:v>31.09021597988697</c:v>
                </c:pt>
                <c:pt idx="8636">
                  <c:v>25.852500190413288</c:v>
                </c:pt>
                <c:pt idx="8637">
                  <c:v>33.311865979886967</c:v>
                </c:pt>
                <c:pt idx="8638">
                  <c:v>43.642965979886981</c:v>
                </c:pt>
                <c:pt idx="8639">
                  <c:v>25.076026506202762</c:v>
                </c:pt>
                <c:pt idx="8640">
                  <c:v>35.299565979886978</c:v>
                </c:pt>
                <c:pt idx="8641">
                  <c:v>43.021415979886982</c:v>
                </c:pt>
                <c:pt idx="8642">
                  <c:v>30.830342295676441</c:v>
                </c:pt>
                <c:pt idx="8643">
                  <c:v>16.21796597988698</c:v>
                </c:pt>
                <c:pt idx="8644">
                  <c:v>34.404681643548372</c:v>
                </c:pt>
                <c:pt idx="8645">
                  <c:v>32.422631643548385</c:v>
                </c:pt>
                <c:pt idx="8646">
                  <c:v>19.02628427512732</c:v>
                </c:pt>
                <c:pt idx="8647">
                  <c:v>31.339881643548384</c:v>
                </c:pt>
                <c:pt idx="8648">
                  <c:v>39.596863222495763</c:v>
                </c:pt>
                <c:pt idx="8649">
                  <c:v>29.071547433022069</c:v>
                </c:pt>
                <c:pt idx="8650">
                  <c:v>35.812631643548379</c:v>
                </c:pt>
                <c:pt idx="8651">
                  <c:v>31.192031643548386</c:v>
                </c:pt>
                <c:pt idx="8652">
                  <c:v>24.572081643548387</c:v>
                </c:pt>
                <c:pt idx="8653">
                  <c:v>39.178968485653634</c:v>
                </c:pt>
                <c:pt idx="8654">
                  <c:v>38.815631643548379</c:v>
                </c:pt>
                <c:pt idx="8655">
                  <c:v>37.108881643548379</c:v>
                </c:pt>
                <c:pt idx="8656">
                  <c:v>47.449181643548378</c:v>
                </c:pt>
                <c:pt idx="8657">
                  <c:v>30.32863164354838</c:v>
                </c:pt>
                <c:pt idx="8658">
                  <c:v>34.241031643548375</c:v>
                </c:pt>
                <c:pt idx="8659">
                  <c:v>18.788021117232596</c:v>
                </c:pt>
                <c:pt idx="8660">
                  <c:v>25.314081643548388</c:v>
                </c:pt>
                <c:pt idx="8661">
                  <c:v>48.974331643548396</c:v>
                </c:pt>
                <c:pt idx="8662">
                  <c:v>38.200281643548372</c:v>
                </c:pt>
                <c:pt idx="8663">
                  <c:v>21.628284275127321</c:v>
                </c:pt>
                <c:pt idx="8664">
                  <c:v>38.269389538285232</c:v>
                </c:pt>
                <c:pt idx="8665">
                  <c:v>37.190931643548382</c:v>
                </c:pt>
                <c:pt idx="8666">
                  <c:v>33.925547433022061</c:v>
                </c:pt>
                <c:pt idx="8667">
                  <c:v>31.297831643548385</c:v>
                </c:pt>
                <c:pt idx="8668">
                  <c:v>29.639494801443121</c:v>
                </c:pt>
                <c:pt idx="8669">
                  <c:v>30.668381643548386</c:v>
                </c:pt>
                <c:pt idx="8670">
                  <c:v>40.532581643548376</c:v>
                </c:pt>
                <c:pt idx="8671">
                  <c:v>31.383781643548382</c:v>
                </c:pt>
                <c:pt idx="8672">
                  <c:v>36.929336906706283</c:v>
                </c:pt>
                <c:pt idx="8673">
                  <c:v>37.221831643548384</c:v>
                </c:pt>
                <c:pt idx="8674">
                  <c:v>20.545182144005704</c:v>
                </c:pt>
                <c:pt idx="8675">
                  <c:v>35.539882144005716</c:v>
                </c:pt>
                <c:pt idx="8676">
                  <c:v>33.082932144005724</c:v>
                </c:pt>
                <c:pt idx="8677">
                  <c:v>32.844242670321492</c:v>
                </c:pt>
                <c:pt idx="8678">
                  <c:v>36.213232144005723</c:v>
                </c:pt>
                <c:pt idx="8679">
                  <c:v>32.593982144005722</c:v>
                </c:pt>
                <c:pt idx="8680">
                  <c:v>27.459832144005709</c:v>
                </c:pt>
                <c:pt idx="8681">
                  <c:v>24.178558459795187</c:v>
                </c:pt>
                <c:pt idx="8682">
                  <c:v>32.744782144005718</c:v>
                </c:pt>
                <c:pt idx="8683">
                  <c:v>36.751926880847812</c:v>
                </c:pt>
                <c:pt idx="8684">
                  <c:v>14.395832144005711</c:v>
                </c:pt>
                <c:pt idx="8685">
                  <c:v>27.845716354532019</c:v>
                </c:pt>
                <c:pt idx="8686">
                  <c:v>43.697482144005718</c:v>
                </c:pt>
                <c:pt idx="8687">
                  <c:v>25.897982144005713</c:v>
                </c:pt>
                <c:pt idx="8688">
                  <c:v>23.828979512426763</c:v>
                </c:pt>
                <c:pt idx="8689">
                  <c:v>34.39928214400571</c:v>
                </c:pt>
                <c:pt idx="8690">
                  <c:v>23.952232144005706</c:v>
                </c:pt>
                <c:pt idx="8691">
                  <c:v>36.603190038742554</c:v>
                </c:pt>
                <c:pt idx="8692">
                  <c:v>32.697282144005719</c:v>
                </c:pt>
                <c:pt idx="8693">
                  <c:v>19.916190038742553</c:v>
                </c:pt>
                <c:pt idx="8694">
                  <c:v>34.295982144005727</c:v>
                </c:pt>
                <c:pt idx="8695">
                  <c:v>25.133716354532023</c:v>
                </c:pt>
                <c:pt idx="8696">
                  <c:v>30.47718214400571</c:v>
                </c:pt>
                <c:pt idx="8697">
                  <c:v>31.481821617689921</c:v>
                </c:pt>
                <c:pt idx="8698">
                  <c:v>30.868979512426762</c:v>
                </c:pt>
                <c:pt idx="8699">
                  <c:v>29.398532144005703</c:v>
                </c:pt>
                <c:pt idx="8700">
                  <c:v>42.800482144005713</c:v>
                </c:pt>
                <c:pt idx="8701">
                  <c:v>35.791582144005723</c:v>
                </c:pt>
                <c:pt idx="8702">
                  <c:v>21.953282144005705</c:v>
                </c:pt>
                <c:pt idx="8703">
                  <c:v>30.29234793347938</c:v>
                </c:pt>
                <c:pt idx="8704">
                  <c:v>19.698295301900444</c:v>
                </c:pt>
                <c:pt idx="8705">
                  <c:v>38.348890918781656</c:v>
                </c:pt>
                <c:pt idx="8706">
                  <c:v>25.430840918781662</c:v>
                </c:pt>
                <c:pt idx="8707">
                  <c:v>25.629440918781658</c:v>
                </c:pt>
                <c:pt idx="8708">
                  <c:v>33.875290918781666</c:v>
                </c:pt>
                <c:pt idx="8709">
                  <c:v>19.008190918781658</c:v>
                </c:pt>
                <c:pt idx="8710">
                  <c:v>40.862390918781664</c:v>
                </c:pt>
                <c:pt idx="8711">
                  <c:v>29.748540918781654</c:v>
                </c:pt>
                <c:pt idx="8712">
                  <c:v>26.16033039246587</c:v>
                </c:pt>
                <c:pt idx="8713">
                  <c:v>21.617240918781661</c:v>
                </c:pt>
                <c:pt idx="8714">
                  <c:v>30.12674091878166</c:v>
                </c:pt>
                <c:pt idx="8715">
                  <c:v>17.86390933983429</c:v>
                </c:pt>
                <c:pt idx="8716">
                  <c:v>30.888590918781656</c:v>
                </c:pt>
                <c:pt idx="8717">
                  <c:v>25.518340918781664</c:v>
                </c:pt>
                <c:pt idx="8718">
                  <c:v>27.722646181939545</c:v>
                </c:pt>
                <c:pt idx="8719">
                  <c:v>37.906225129307977</c:v>
                </c:pt>
                <c:pt idx="8720">
                  <c:v>30.879140918781662</c:v>
                </c:pt>
                <c:pt idx="8721">
                  <c:v>33.250140918781668</c:v>
                </c:pt>
                <c:pt idx="8722">
                  <c:v>29.745240918781658</c:v>
                </c:pt>
                <c:pt idx="8723">
                  <c:v>8.9326409187816616</c:v>
                </c:pt>
                <c:pt idx="8724">
                  <c:v>25.130640918781662</c:v>
                </c:pt>
                <c:pt idx="8725">
                  <c:v>33.902330392465885</c:v>
                </c:pt>
                <c:pt idx="8726">
                  <c:v>23.333090918781661</c:v>
                </c:pt>
                <c:pt idx="8727">
                  <c:v>14.794646181939555</c:v>
                </c:pt>
                <c:pt idx="8728">
                  <c:v>17.98375144509745</c:v>
                </c:pt>
                <c:pt idx="8729">
                  <c:v>17.872740918781655</c:v>
                </c:pt>
                <c:pt idx="8730">
                  <c:v>36.707961971413233</c:v>
                </c:pt>
                <c:pt idx="8731">
                  <c:v>27.381277760886928</c:v>
                </c:pt>
                <c:pt idx="8732">
                  <c:v>31.565240918781658</c:v>
                </c:pt>
                <c:pt idx="8733">
                  <c:v>40.611014602992178</c:v>
                </c:pt>
                <c:pt idx="8734">
                  <c:v>29.643040918781654</c:v>
                </c:pt>
                <c:pt idx="8735">
                  <c:v>24.006739034052487</c:v>
                </c:pt>
                <c:pt idx="8736">
                  <c:v>25.763857455105121</c:v>
                </c:pt>
                <c:pt idx="8737">
                  <c:v>24.890594297210384</c:v>
                </c:pt>
                <c:pt idx="8738">
                  <c:v>16.06108903405249</c:v>
                </c:pt>
                <c:pt idx="8739">
                  <c:v>21.696439034052492</c:v>
                </c:pt>
                <c:pt idx="8740">
                  <c:v>24.470383770894593</c:v>
                </c:pt>
                <c:pt idx="8741">
                  <c:v>30.686739034052486</c:v>
                </c:pt>
                <c:pt idx="8742">
                  <c:v>31.46943640247353</c:v>
                </c:pt>
                <c:pt idx="8743">
                  <c:v>18.973439034052486</c:v>
                </c:pt>
                <c:pt idx="8744">
                  <c:v>29.720939034052485</c:v>
                </c:pt>
                <c:pt idx="8745">
                  <c:v>11.678939034052487</c:v>
                </c:pt>
                <c:pt idx="8746">
                  <c:v>24.274989034052496</c:v>
                </c:pt>
                <c:pt idx="8747">
                  <c:v>17.51433903405249</c:v>
                </c:pt>
                <c:pt idx="8748">
                  <c:v>21.965789034052481</c:v>
                </c:pt>
                <c:pt idx="8749">
                  <c:v>25.979436402473535</c:v>
                </c:pt>
                <c:pt idx="8750">
                  <c:v>26.565910086684063</c:v>
                </c:pt>
                <c:pt idx="8751">
                  <c:v>27.2520679814209</c:v>
                </c:pt>
                <c:pt idx="8752">
                  <c:v>15.516067981420907</c:v>
                </c:pt>
                <c:pt idx="8753">
                  <c:v>27.139839034052493</c:v>
                </c:pt>
                <c:pt idx="8754">
                  <c:v>14.959436402473541</c:v>
                </c:pt>
                <c:pt idx="8755">
                  <c:v>11.486278507736699</c:v>
                </c:pt>
                <c:pt idx="8756">
                  <c:v>26.595067981420904</c:v>
                </c:pt>
                <c:pt idx="8757">
                  <c:v>18.976278507736694</c:v>
                </c:pt>
                <c:pt idx="8758">
                  <c:v>21.986489034052489</c:v>
                </c:pt>
                <c:pt idx="8759">
                  <c:v>30.675639034052487</c:v>
                </c:pt>
                <c:pt idx="8760">
                  <c:v>21.36359429721038</c:v>
                </c:pt>
                <c:pt idx="8761">
                  <c:v>14.853331139315646</c:v>
                </c:pt>
                <c:pt idx="8762">
                  <c:v>16.73178903405249</c:v>
                </c:pt>
                <c:pt idx="8763">
                  <c:v>10.141089034052488</c:v>
                </c:pt>
                <c:pt idx="8764">
                  <c:v>10.729389034052485</c:v>
                </c:pt>
                <c:pt idx="8765">
                  <c:v>30.141539034052492</c:v>
                </c:pt>
                <c:pt idx="8766">
                  <c:v>17.783178255685613</c:v>
                </c:pt>
                <c:pt idx="8767">
                  <c:v>20.368865097790877</c:v>
                </c:pt>
                <c:pt idx="8768">
                  <c:v>26.16431509779088</c:v>
                </c:pt>
                <c:pt idx="8769">
                  <c:v>23.495115097790876</c:v>
                </c:pt>
                <c:pt idx="8770">
                  <c:v>25.947265097790879</c:v>
                </c:pt>
                <c:pt idx="8771">
                  <c:v>8.8021150977908729</c:v>
                </c:pt>
                <c:pt idx="8772">
                  <c:v>25.853465097790878</c:v>
                </c:pt>
                <c:pt idx="8773">
                  <c:v>27.547515097790871</c:v>
                </c:pt>
                <c:pt idx="8774">
                  <c:v>10.042967729369822</c:v>
                </c:pt>
                <c:pt idx="8775">
                  <c:v>31.445015097790879</c:v>
                </c:pt>
                <c:pt idx="8776">
                  <c:v>0.95738878200140043</c:v>
                </c:pt>
                <c:pt idx="8777">
                  <c:v>37.889565097790872</c:v>
                </c:pt>
                <c:pt idx="8778">
                  <c:v>24.232283518843506</c:v>
                </c:pt>
                <c:pt idx="8779">
                  <c:v>22.024815097790881</c:v>
                </c:pt>
                <c:pt idx="8780">
                  <c:v>15.479065097790874</c:v>
                </c:pt>
                <c:pt idx="8781">
                  <c:v>23.572765097790874</c:v>
                </c:pt>
                <c:pt idx="8782">
                  <c:v>3.5840650977908766</c:v>
                </c:pt>
                <c:pt idx="8783">
                  <c:v>16.084715097790873</c:v>
                </c:pt>
                <c:pt idx="8784">
                  <c:v>17.719715097790875</c:v>
                </c:pt>
                <c:pt idx="8785">
                  <c:v>22.503415097790871</c:v>
                </c:pt>
                <c:pt idx="8786">
                  <c:v>24.17171509779088</c:v>
                </c:pt>
                <c:pt idx="8787">
                  <c:v>26.696515097790883</c:v>
                </c:pt>
                <c:pt idx="8788">
                  <c:v>24.468315097790871</c:v>
                </c:pt>
                <c:pt idx="8789">
                  <c:v>22.890315097790875</c:v>
                </c:pt>
                <c:pt idx="8790">
                  <c:v>23.442665097790879</c:v>
                </c:pt>
                <c:pt idx="8791">
                  <c:v>17.717651939896143</c:v>
                </c:pt>
                <c:pt idx="8792">
                  <c:v>19.120515097790882</c:v>
                </c:pt>
                <c:pt idx="8793">
                  <c:v>19.343230887264557</c:v>
                </c:pt>
                <c:pt idx="8794">
                  <c:v>31.090809834632982</c:v>
                </c:pt>
                <c:pt idx="8795">
                  <c:v>10.680965097790873</c:v>
                </c:pt>
                <c:pt idx="8796">
                  <c:v>15.381065097790874</c:v>
                </c:pt>
                <c:pt idx="8797">
                  <c:v>20.166496855941435</c:v>
                </c:pt>
                <c:pt idx="8798">
                  <c:v>28.12721001383618</c:v>
                </c:pt>
                <c:pt idx="8799">
                  <c:v>17.845128434888807</c:v>
                </c:pt>
                <c:pt idx="8800">
                  <c:v>24.097549487520386</c:v>
                </c:pt>
                <c:pt idx="8801">
                  <c:v>22.464060013836178</c:v>
                </c:pt>
                <c:pt idx="8802">
                  <c:v>20.792286329625647</c:v>
                </c:pt>
                <c:pt idx="8803">
                  <c:v>20.565410013836175</c:v>
                </c:pt>
                <c:pt idx="8804">
                  <c:v>19.265812645415121</c:v>
                </c:pt>
                <c:pt idx="8805">
                  <c:v>21.716960013836186</c:v>
                </c:pt>
                <c:pt idx="8806">
                  <c:v>19.78154948752038</c:v>
                </c:pt>
                <c:pt idx="8807">
                  <c:v>20.514460013836182</c:v>
                </c:pt>
                <c:pt idx="8808">
                  <c:v>19.660960013836181</c:v>
                </c:pt>
                <c:pt idx="8809">
                  <c:v>17.377233698046705</c:v>
                </c:pt>
                <c:pt idx="8810">
                  <c:v>14.225510013836178</c:v>
                </c:pt>
                <c:pt idx="8811">
                  <c:v>15.166496855941446</c:v>
                </c:pt>
                <c:pt idx="8812">
                  <c:v>24.700075803309858</c:v>
                </c:pt>
                <c:pt idx="8813">
                  <c:v>31.035812645415128</c:v>
                </c:pt>
                <c:pt idx="8814">
                  <c:v>29.986760013836172</c:v>
                </c:pt>
                <c:pt idx="8815">
                  <c:v>12.482860013836177</c:v>
                </c:pt>
                <c:pt idx="8816">
                  <c:v>21.868023171730908</c:v>
                </c:pt>
                <c:pt idx="8817">
                  <c:v>32.954410013836167</c:v>
                </c:pt>
                <c:pt idx="8818">
                  <c:v>15.153549487520388</c:v>
                </c:pt>
                <c:pt idx="8819">
                  <c:v>26.264707382257228</c:v>
                </c:pt>
                <c:pt idx="8820">
                  <c:v>19.063760013836177</c:v>
                </c:pt>
                <c:pt idx="8821">
                  <c:v>23.844160013836181</c:v>
                </c:pt>
                <c:pt idx="8822">
                  <c:v>23.227812645415128</c:v>
                </c:pt>
                <c:pt idx="8823">
                  <c:v>13.347360013836175</c:v>
                </c:pt>
                <c:pt idx="8824">
                  <c:v>34.776760013836174</c:v>
                </c:pt>
                <c:pt idx="8825">
                  <c:v>24.752896276017232</c:v>
                </c:pt>
                <c:pt idx="8826">
                  <c:v>21.248396276017225</c:v>
                </c:pt>
                <c:pt idx="8827">
                  <c:v>26.625293644438287</c:v>
                </c:pt>
                <c:pt idx="8828">
                  <c:v>19.94292522338565</c:v>
                </c:pt>
                <c:pt idx="8829">
                  <c:v>28.040246276017228</c:v>
                </c:pt>
                <c:pt idx="8830">
                  <c:v>27.868246276017224</c:v>
                </c:pt>
                <c:pt idx="8831">
                  <c:v>32.09644627601724</c:v>
                </c:pt>
                <c:pt idx="8832">
                  <c:v>37.397146276017224</c:v>
                </c:pt>
                <c:pt idx="8833">
                  <c:v>22.780196276017229</c:v>
                </c:pt>
                <c:pt idx="8834">
                  <c:v>40.667696276017224</c:v>
                </c:pt>
                <c:pt idx="8835">
                  <c:v>31.518096276017236</c:v>
                </c:pt>
                <c:pt idx="8836">
                  <c:v>22.968398907596182</c:v>
                </c:pt>
                <c:pt idx="8837">
                  <c:v>24.392046276017226</c:v>
                </c:pt>
                <c:pt idx="8838">
                  <c:v>28.394446276017227</c:v>
                </c:pt>
                <c:pt idx="8839">
                  <c:v>29.098546276017228</c:v>
                </c:pt>
                <c:pt idx="8840">
                  <c:v>32.026896276017226</c:v>
                </c:pt>
                <c:pt idx="8841">
                  <c:v>31.60119627601723</c:v>
                </c:pt>
                <c:pt idx="8842">
                  <c:v>39.839896276017228</c:v>
                </c:pt>
                <c:pt idx="8843">
                  <c:v>29.060746276017223</c:v>
                </c:pt>
                <c:pt idx="8844">
                  <c:v>37.773293644438283</c:v>
                </c:pt>
                <c:pt idx="8845">
                  <c:v>19.558096276017228</c:v>
                </c:pt>
                <c:pt idx="8846">
                  <c:v>32.874346276017228</c:v>
                </c:pt>
                <c:pt idx="8847">
                  <c:v>35.05160943391197</c:v>
                </c:pt>
                <c:pt idx="8848">
                  <c:v>29.421396276017227</c:v>
                </c:pt>
                <c:pt idx="8849">
                  <c:v>26.486083118122497</c:v>
                </c:pt>
                <c:pt idx="8850">
                  <c:v>34.509946276017232</c:v>
                </c:pt>
                <c:pt idx="8851">
                  <c:v>27.228946276017229</c:v>
                </c:pt>
                <c:pt idx="8852">
                  <c:v>28.805293644438287</c:v>
                </c:pt>
                <c:pt idx="8853">
                  <c:v>36.819451539175134</c:v>
                </c:pt>
                <c:pt idx="8854">
                  <c:v>23.387135749701446</c:v>
                </c:pt>
                <c:pt idx="8855">
                  <c:v>20.865196276017226</c:v>
                </c:pt>
                <c:pt idx="8856">
                  <c:v>42.458429001449097</c:v>
                </c:pt>
                <c:pt idx="8857">
                  <c:v>44.765779001449111</c:v>
                </c:pt>
                <c:pt idx="8858">
                  <c:v>41.505029001449095</c:v>
                </c:pt>
                <c:pt idx="8859">
                  <c:v>34.493507948817516</c:v>
                </c:pt>
                <c:pt idx="8860">
                  <c:v>40.833979001449094</c:v>
                </c:pt>
                <c:pt idx="8861">
                  <c:v>34.319297422501727</c:v>
                </c:pt>
                <c:pt idx="8862">
                  <c:v>36.701823738291196</c:v>
                </c:pt>
                <c:pt idx="8863">
                  <c:v>32.442929001449095</c:v>
                </c:pt>
                <c:pt idx="8864">
                  <c:v>29.005981633028043</c:v>
                </c:pt>
                <c:pt idx="8865">
                  <c:v>33.327139527764885</c:v>
                </c:pt>
                <c:pt idx="8866">
                  <c:v>31.803829001449092</c:v>
                </c:pt>
                <c:pt idx="8867">
                  <c:v>30.983529001449092</c:v>
                </c:pt>
                <c:pt idx="8868">
                  <c:v>27.92650794881752</c:v>
                </c:pt>
                <c:pt idx="8869">
                  <c:v>32.507718475133302</c:v>
                </c:pt>
                <c:pt idx="8870">
                  <c:v>34.58192900144909</c:v>
                </c:pt>
                <c:pt idx="8871">
                  <c:v>46.112429001449094</c:v>
                </c:pt>
                <c:pt idx="8872">
                  <c:v>25.429679001449095</c:v>
                </c:pt>
                <c:pt idx="8873">
                  <c:v>37.650529001449094</c:v>
                </c:pt>
                <c:pt idx="8874">
                  <c:v>40.779507948817511</c:v>
                </c:pt>
                <c:pt idx="8875">
                  <c:v>33.496329001449098</c:v>
                </c:pt>
                <c:pt idx="8876">
                  <c:v>35.826929001449095</c:v>
                </c:pt>
                <c:pt idx="8877">
                  <c:v>36.847679001449087</c:v>
                </c:pt>
                <c:pt idx="8878">
                  <c:v>31.908507948817512</c:v>
                </c:pt>
                <c:pt idx="8879">
                  <c:v>35.429560580396448</c:v>
                </c:pt>
                <c:pt idx="8880">
                  <c:v>26.74708689618593</c:v>
                </c:pt>
                <c:pt idx="8881">
                  <c:v>42.957879001449086</c:v>
                </c:pt>
                <c:pt idx="8882">
                  <c:v>42.47929742250173</c:v>
                </c:pt>
                <c:pt idx="8883">
                  <c:v>32.0207790014491</c:v>
                </c:pt>
                <c:pt idx="8884">
                  <c:v>33.908029001449094</c:v>
                </c:pt>
                <c:pt idx="8885">
                  <c:v>30.319086896185933</c:v>
                </c:pt>
                <c:pt idx="8886">
                  <c:v>39.402828394550511</c:v>
                </c:pt>
                <c:pt idx="8887">
                  <c:v>31.493328394550502</c:v>
                </c:pt>
                <c:pt idx="8888">
                  <c:v>35.463549447182075</c:v>
                </c:pt>
                <c:pt idx="8889">
                  <c:v>35.257628394550501</c:v>
                </c:pt>
                <c:pt idx="8890">
                  <c:v>35.910378394550513</c:v>
                </c:pt>
                <c:pt idx="8891">
                  <c:v>40.844828394550504</c:v>
                </c:pt>
                <c:pt idx="8892">
                  <c:v>42.647970499813646</c:v>
                </c:pt>
                <c:pt idx="8893">
                  <c:v>36.844178394550511</c:v>
                </c:pt>
                <c:pt idx="8894">
                  <c:v>30.626678394550506</c:v>
                </c:pt>
                <c:pt idx="8895">
                  <c:v>30.673917868234717</c:v>
                </c:pt>
                <c:pt idx="8896">
                  <c:v>19.431391552445234</c:v>
                </c:pt>
                <c:pt idx="8897">
                  <c:v>29.676428394550506</c:v>
                </c:pt>
                <c:pt idx="8898">
                  <c:v>40.6922336577084</c:v>
                </c:pt>
                <c:pt idx="8899">
                  <c:v>50.229023131392601</c:v>
                </c:pt>
                <c:pt idx="8900">
                  <c:v>25.550278394550507</c:v>
                </c:pt>
                <c:pt idx="8901">
                  <c:v>45.308278394550506</c:v>
                </c:pt>
                <c:pt idx="8902">
                  <c:v>33.648378394550519</c:v>
                </c:pt>
                <c:pt idx="8903">
                  <c:v>40.377628394550499</c:v>
                </c:pt>
                <c:pt idx="8904">
                  <c:v>33.977707341918922</c:v>
                </c:pt>
                <c:pt idx="8905">
                  <c:v>48.558278394550513</c:v>
                </c:pt>
                <c:pt idx="8906">
                  <c:v>45.662128394550514</c:v>
                </c:pt>
                <c:pt idx="8907">
                  <c:v>36.284628394550502</c:v>
                </c:pt>
                <c:pt idx="8908">
                  <c:v>57.127728394550509</c:v>
                </c:pt>
                <c:pt idx="8909">
                  <c:v>33.152228394550512</c:v>
                </c:pt>
                <c:pt idx="8910">
                  <c:v>34.674707341918932</c:v>
                </c:pt>
                <c:pt idx="8911">
                  <c:v>34.333778394550514</c:v>
                </c:pt>
                <c:pt idx="8912">
                  <c:v>54.341628394550504</c:v>
                </c:pt>
                <c:pt idx="8913">
                  <c:v>41.808428394550511</c:v>
                </c:pt>
                <c:pt idx="8914">
                  <c:v>41.952865236655768</c:v>
                </c:pt>
                <c:pt idx="8915">
                  <c:v>36.189391552445244</c:v>
                </c:pt>
                <c:pt idx="8916">
                  <c:v>41.197970499813657</c:v>
                </c:pt>
                <c:pt idx="8917">
                  <c:v>33.400548847918792</c:v>
                </c:pt>
                <c:pt idx="8918">
                  <c:v>48.083083058445091</c:v>
                </c:pt>
                <c:pt idx="8919">
                  <c:v>52.535022532129325</c:v>
                </c:pt>
                <c:pt idx="8920">
                  <c:v>26.0426830584451</c:v>
                </c:pt>
                <c:pt idx="8921">
                  <c:v>55.098633058445103</c:v>
                </c:pt>
                <c:pt idx="8922">
                  <c:v>39.931233058445095</c:v>
                </c:pt>
                <c:pt idx="8923">
                  <c:v>29.792283058445097</c:v>
                </c:pt>
                <c:pt idx="8924">
                  <c:v>27.6606330584451</c:v>
                </c:pt>
                <c:pt idx="8925">
                  <c:v>50.634864637392461</c:v>
                </c:pt>
                <c:pt idx="8926">
                  <c:v>29.643783058445102</c:v>
                </c:pt>
                <c:pt idx="8927">
                  <c:v>35.18086463739246</c:v>
                </c:pt>
                <c:pt idx="8928">
                  <c:v>34.275133058445107</c:v>
                </c:pt>
                <c:pt idx="8929">
                  <c:v>42.454533058445101</c:v>
                </c:pt>
                <c:pt idx="8930">
                  <c:v>43.645759374234572</c:v>
                </c:pt>
                <c:pt idx="8931">
                  <c:v>29.507233058445102</c:v>
                </c:pt>
                <c:pt idx="8932">
                  <c:v>38.558601479497717</c:v>
                </c:pt>
                <c:pt idx="8933">
                  <c:v>29.937733058445101</c:v>
                </c:pt>
                <c:pt idx="8934">
                  <c:v>42.368783058445104</c:v>
                </c:pt>
                <c:pt idx="8935">
                  <c:v>34.398496216339844</c:v>
                </c:pt>
                <c:pt idx="8936">
                  <c:v>29.316283058445105</c:v>
                </c:pt>
                <c:pt idx="8937">
                  <c:v>21.816183058445105</c:v>
                </c:pt>
                <c:pt idx="8938">
                  <c:v>33.977783058445098</c:v>
                </c:pt>
                <c:pt idx="8939">
                  <c:v>44.435333058445103</c:v>
                </c:pt>
                <c:pt idx="8940">
                  <c:v>36.585759374234577</c:v>
                </c:pt>
                <c:pt idx="8941">
                  <c:v>35.630233058445107</c:v>
                </c:pt>
                <c:pt idx="8942">
                  <c:v>30.877127795287208</c:v>
                </c:pt>
                <c:pt idx="8943">
                  <c:v>27.261706742655626</c:v>
                </c:pt>
                <c:pt idx="8944">
                  <c:v>40.229933058445106</c:v>
                </c:pt>
                <c:pt idx="8945">
                  <c:v>40.858180426866149</c:v>
                </c:pt>
                <c:pt idx="8946">
                  <c:v>26.367433058445098</c:v>
                </c:pt>
                <c:pt idx="8947">
                  <c:v>24.494386683583325</c:v>
                </c:pt>
                <c:pt idx="8948">
                  <c:v>28.606720894109646</c:v>
                </c:pt>
                <c:pt idx="8949">
                  <c:v>16.770457736214908</c:v>
                </c:pt>
                <c:pt idx="8950">
                  <c:v>37.874089315162266</c:v>
                </c:pt>
                <c:pt idx="8951">
                  <c:v>21.256986683583325</c:v>
                </c:pt>
                <c:pt idx="8952">
                  <c:v>20.926736683583322</c:v>
                </c:pt>
                <c:pt idx="8953">
                  <c:v>19.75823668358332</c:v>
                </c:pt>
                <c:pt idx="8954">
                  <c:v>20.936720894109641</c:v>
                </c:pt>
                <c:pt idx="8955">
                  <c:v>38.539586683583323</c:v>
                </c:pt>
                <c:pt idx="8956">
                  <c:v>25.590773525688594</c:v>
                </c:pt>
                <c:pt idx="8957">
                  <c:v>33.523186683583326</c:v>
                </c:pt>
                <c:pt idx="8958">
                  <c:v>37.674586683583321</c:v>
                </c:pt>
                <c:pt idx="8959">
                  <c:v>18.18872089410964</c:v>
                </c:pt>
                <c:pt idx="8960">
                  <c:v>39.688936683583336</c:v>
                </c:pt>
                <c:pt idx="8961">
                  <c:v>32.162286683583325</c:v>
                </c:pt>
                <c:pt idx="8962">
                  <c:v>34.398931420425441</c:v>
                </c:pt>
                <c:pt idx="8963">
                  <c:v>13.019194578320175</c:v>
                </c:pt>
                <c:pt idx="8964">
                  <c:v>24.64673668358332</c:v>
                </c:pt>
                <c:pt idx="8965">
                  <c:v>37.810615630951766</c:v>
                </c:pt>
                <c:pt idx="8966">
                  <c:v>34.810886683583313</c:v>
                </c:pt>
                <c:pt idx="8967">
                  <c:v>36.558586683583322</c:v>
                </c:pt>
                <c:pt idx="8968">
                  <c:v>48.412386683583321</c:v>
                </c:pt>
                <c:pt idx="8969">
                  <c:v>39.531352473057012</c:v>
                </c:pt>
                <c:pt idx="8970">
                  <c:v>28.237036683583323</c:v>
                </c:pt>
                <c:pt idx="8971">
                  <c:v>36.20708668358332</c:v>
                </c:pt>
                <c:pt idx="8972">
                  <c:v>44.98563668358333</c:v>
                </c:pt>
                <c:pt idx="8973">
                  <c:v>58.467836683583322</c:v>
                </c:pt>
                <c:pt idx="8974">
                  <c:v>33.738405104635966</c:v>
                </c:pt>
                <c:pt idx="8975">
                  <c:v>34.325186683583325</c:v>
                </c:pt>
                <c:pt idx="8976">
                  <c:v>27.759986683583328</c:v>
                </c:pt>
                <c:pt idx="8977">
                  <c:v>46.584386683583318</c:v>
                </c:pt>
                <c:pt idx="8978">
                  <c:v>46.548565979886973</c:v>
                </c:pt>
                <c:pt idx="8979">
                  <c:v>33.629815979886978</c:v>
                </c:pt>
                <c:pt idx="8980">
                  <c:v>16.439065979886976</c:v>
                </c:pt>
                <c:pt idx="8981">
                  <c:v>26.611552821992234</c:v>
                </c:pt>
                <c:pt idx="8982">
                  <c:v>30.601658085150135</c:v>
                </c:pt>
                <c:pt idx="8983">
                  <c:v>17.518165979886977</c:v>
                </c:pt>
                <c:pt idx="8984">
                  <c:v>32.497665979886975</c:v>
                </c:pt>
                <c:pt idx="8985">
                  <c:v>38.588763348308028</c:v>
                </c:pt>
                <c:pt idx="8986">
                  <c:v>35.593765979886982</c:v>
                </c:pt>
                <c:pt idx="8987">
                  <c:v>36.642965979886981</c:v>
                </c:pt>
                <c:pt idx="8988">
                  <c:v>24.875765979886971</c:v>
                </c:pt>
                <c:pt idx="8989">
                  <c:v>36.046465979886975</c:v>
                </c:pt>
                <c:pt idx="8990">
                  <c:v>20.820465979886976</c:v>
                </c:pt>
                <c:pt idx="8991">
                  <c:v>23.867237032518553</c:v>
                </c:pt>
                <c:pt idx="8992">
                  <c:v>23.934447558834339</c:v>
                </c:pt>
                <c:pt idx="8993">
                  <c:v>35.682365979886981</c:v>
                </c:pt>
                <c:pt idx="8994">
                  <c:v>31.419065979886977</c:v>
                </c:pt>
                <c:pt idx="8995">
                  <c:v>26.872026506202758</c:v>
                </c:pt>
                <c:pt idx="8996">
                  <c:v>33.169065979886973</c:v>
                </c:pt>
                <c:pt idx="8997">
                  <c:v>31.643026506202759</c:v>
                </c:pt>
                <c:pt idx="8998">
                  <c:v>49.813615979886976</c:v>
                </c:pt>
                <c:pt idx="8999">
                  <c:v>32.218115979886988</c:v>
                </c:pt>
                <c:pt idx="9000">
                  <c:v>26.987565979886973</c:v>
                </c:pt>
                <c:pt idx="9001">
                  <c:v>21.254065979886978</c:v>
                </c:pt>
                <c:pt idx="9002">
                  <c:v>26.478500190413286</c:v>
                </c:pt>
                <c:pt idx="9003">
                  <c:v>34.947465979886964</c:v>
                </c:pt>
                <c:pt idx="9004">
                  <c:v>33.70406597988697</c:v>
                </c:pt>
                <c:pt idx="9005">
                  <c:v>28.783237032518546</c:v>
                </c:pt>
                <c:pt idx="9006">
                  <c:v>41.198515979886992</c:v>
                </c:pt>
                <c:pt idx="9007">
                  <c:v>22.77097387462381</c:v>
                </c:pt>
                <c:pt idx="9008">
                  <c:v>30.981265979886977</c:v>
                </c:pt>
                <c:pt idx="9009">
                  <c:v>38.550631643548378</c:v>
                </c:pt>
                <c:pt idx="9010">
                  <c:v>34.336081643548368</c:v>
                </c:pt>
                <c:pt idx="9011">
                  <c:v>24.280731643548382</c:v>
                </c:pt>
                <c:pt idx="9012">
                  <c:v>28.192968485653651</c:v>
                </c:pt>
                <c:pt idx="9013">
                  <c:v>28.80688164354839</c:v>
                </c:pt>
                <c:pt idx="9014">
                  <c:v>27.118731643548387</c:v>
                </c:pt>
                <c:pt idx="9015">
                  <c:v>34.468031643548386</c:v>
                </c:pt>
                <c:pt idx="9016">
                  <c:v>35.89991585407472</c:v>
                </c:pt>
                <c:pt idx="9017">
                  <c:v>29.549031643548382</c:v>
                </c:pt>
                <c:pt idx="9018">
                  <c:v>31.533281643548385</c:v>
                </c:pt>
                <c:pt idx="9019">
                  <c:v>39.052031643548382</c:v>
                </c:pt>
                <c:pt idx="9020">
                  <c:v>43.069331643548381</c:v>
                </c:pt>
                <c:pt idx="9021">
                  <c:v>39.429481643548378</c:v>
                </c:pt>
                <c:pt idx="9022">
                  <c:v>28.517581643548386</c:v>
                </c:pt>
                <c:pt idx="9023">
                  <c:v>25.890631643548382</c:v>
                </c:pt>
                <c:pt idx="9024">
                  <c:v>24.776281643548387</c:v>
                </c:pt>
                <c:pt idx="9025">
                  <c:v>34.469531643548386</c:v>
                </c:pt>
                <c:pt idx="9026">
                  <c:v>18.048863222495754</c:v>
                </c:pt>
                <c:pt idx="9027">
                  <c:v>38.552231643548375</c:v>
                </c:pt>
                <c:pt idx="9028">
                  <c:v>27.386131643548378</c:v>
                </c:pt>
                <c:pt idx="9029">
                  <c:v>43.978631643548376</c:v>
                </c:pt>
                <c:pt idx="9030">
                  <c:v>31.418131643548382</c:v>
                </c:pt>
                <c:pt idx="9031">
                  <c:v>25.643631643548382</c:v>
                </c:pt>
                <c:pt idx="9032">
                  <c:v>34.000831643548381</c:v>
                </c:pt>
                <c:pt idx="9033">
                  <c:v>32.347231643548369</c:v>
                </c:pt>
                <c:pt idx="9034">
                  <c:v>41.247631643548381</c:v>
                </c:pt>
                <c:pt idx="9035">
                  <c:v>36.576431643548382</c:v>
                </c:pt>
                <c:pt idx="9036">
                  <c:v>32.74083164354839</c:v>
                </c:pt>
                <c:pt idx="9037">
                  <c:v>25.612547433022069</c:v>
                </c:pt>
                <c:pt idx="9038">
                  <c:v>28.444881643548385</c:v>
                </c:pt>
                <c:pt idx="9039">
                  <c:v>29.86398214400571</c:v>
                </c:pt>
                <c:pt idx="9040">
                  <c:v>30.79118214400571</c:v>
                </c:pt>
                <c:pt idx="9041">
                  <c:v>30.070882144005708</c:v>
                </c:pt>
                <c:pt idx="9042">
                  <c:v>27.949082144005704</c:v>
                </c:pt>
                <c:pt idx="9043">
                  <c:v>41.409182144005719</c:v>
                </c:pt>
                <c:pt idx="9044">
                  <c:v>11.456716354532025</c:v>
                </c:pt>
                <c:pt idx="9045">
                  <c:v>27.437532144005704</c:v>
                </c:pt>
                <c:pt idx="9046">
                  <c:v>13.703982144005705</c:v>
                </c:pt>
                <c:pt idx="9047">
                  <c:v>33.528882144005721</c:v>
                </c:pt>
                <c:pt idx="9048">
                  <c:v>23.112558459795185</c:v>
                </c:pt>
                <c:pt idx="9049">
                  <c:v>36.56888214400572</c:v>
                </c:pt>
                <c:pt idx="9050">
                  <c:v>32.684874249268859</c:v>
                </c:pt>
                <c:pt idx="9051">
                  <c:v>28.71413214400571</c:v>
                </c:pt>
                <c:pt idx="9052">
                  <c:v>29.739782144005709</c:v>
                </c:pt>
                <c:pt idx="9053">
                  <c:v>24.745182144005707</c:v>
                </c:pt>
                <c:pt idx="9054">
                  <c:v>24.331132144005707</c:v>
                </c:pt>
                <c:pt idx="9055">
                  <c:v>23.191611091374128</c:v>
                </c:pt>
                <c:pt idx="9056">
                  <c:v>12.506347933479393</c:v>
                </c:pt>
                <c:pt idx="9057">
                  <c:v>30.85518214400571</c:v>
                </c:pt>
                <c:pt idx="9058">
                  <c:v>20.141821617689924</c:v>
                </c:pt>
                <c:pt idx="9059">
                  <c:v>23.301832144005708</c:v>
                </c:pt>
                <c:pt idx="9060">
                  <c:v>48.235982144005725</c:v>
                </c:pt>
                <c:pt idx="9061">
                  <c:v>28.247982144005707</c:v>
                </c:pt>
                <c:pt idx="9062">
                  <c:v>21.412482144005704</c:v>
                </c:pt>
                <c:pt idx="9063">
                  <c:v>32.236982144005722</c:v>
                </c:pt>
                <c:pt idx="9064">
                  <c:v>26.886932144005709</c:v>
                </c:pt>
                <c:pt idx="9065">
                  <c:v>40.264663722953081</c:v>
                </c:pt>
                <c:pt idx="9066">
                  <c:v>41.622082144005724</c:v>
                </c:pt>
                <c:pt idx="9067">
                  <c:v>27.30571635453202</c:v>
                </c:pt>
                <c:pt idx="9068">
                  <c:v>31.212400565058335</c:v>
                </c:pt>
                <c:pt idx="9069">
                  <c:v>24.703932144005709</c:v>
                </c:pt>
                <c:pt idx="9070">
                  <c:v>21.764540918781659</c:v>
                </c:pt>
                <c:pt idx="9071">
                  <c:v>22.277840918781664</c:v>
                </c:pt>
                <c:pt idx="9072">
                  <c:v>30.179225129307977</c:v>
                </c:pt>
                <c:pt idx="9073">
                  <c:v>27.471119866150083</c:v>
                </c:pt>
                <c:pt idx="9074">
                  <c:v>13.147804076676399</c:v>
                </c:pt>
                <c:pt idx="9075">
                  <c:v>26.519740918781654</c:v>
                </c:pt>
                <c:pt idx="9076">
                  <c:v>26.814190918781666</c:v>
                </c:pt>
                <c:pt idx="9077">
                  <c:v>16.504646181939552</c:v>
                </c:pt>
                <c:pt idx="9078">
                  <c:v>25.568990918781655</c:v>
                </c:pt>
                <c:pt idx="9079">
                  <c:v>26.056330392465867</c:v>
                </c:pt>
                <c:pt idx="9080">
                  <c:v>23.988804076676395</c:v>
                </c:pt>
                <c:pt idx="9081">
                  <c:v>28.713890918781665</c:v>
                </c:pt>
                <c:pt idx="9082">
                  <c:v>27.935140918781659</c:v>
                </c:pt>
                <c:pt idx="9083">
                  <c:v>35.874240918781659</c:v>
                </c:pt>
                <c:pt idx="9084">
                  <c:v>41.385940918781657</c:v>
                </c:pt>
                <c:pt idx="9085">
                  <c:v>38.509990918781668</c:v>
                </c:pt>
                <c:pt idx="9086">
                  <c:v>18.180290918781662</c:v>
                </c:pt>
                <c:pt idx="9087">
                  <c:v>23.152790918781662</c:v>
                </c:pt>
                <c:pt idx="9088">
                  <c:v>28.953540918781648</c:v>
                </c:pt>
                <c:pt idx="9089">
                  <c:v>36.591440918781657</c:v>
                </c:pt>
                <c:pt idx="9090">
                  <c:v>20.242490918781659</c:v>
                </c:pt>
                <c:pt idx="9091">
                  <c:v>23.265540918781653</c:v>
                </c:pt>
                <c:pt idx="9092">
                  <c:v>11.972840918781666</c:v>
                </c:pt>
                <c:pt idx="9093">
                  <c:v>33.396340918781661</c:v>
                </c:pt>
                <c:pt idx="9094">
                  <c:v>33.193240918781662</c:v>
                </c:pt>
                <c:pt idx="9095">
                  <c:v>23.32911986615008</c:v>
                </c:pt>
                <c:pt idx="9096">
                  <c:v>32.656190918781661</c:v>
                </c:pt>
                <c:pt idx="9097">
                  <c:v>29.281909339834293</c:v>
                </c:pt>
                <c:pt idx="9098">
                  <c:v>23.722940918781656</c:v>
                </c:pt>
                <c:pt idx="9099">
                  <c:v>33.666277760886928</c:v>
                </c:pt>
                <c:pt idx="9100">
                  <c:v>10.083541665631435</c:v>
                </c:pt>
                <c:pt idx="9101">
                  <c:v>16.151067981420908</c:v>
                </c:pt>
                <c:pt idx="9102">
                  <c:v>15.234120612999851</c:v>
                </c:pt>
                <c:pt idx="9103">
                  <c:v>20.635939034052488</c:v>
                </c:pt>
                <c:pt idx="9104">
                  <c:v>23.316339034052486</c:v>
                </c:pt>
                <c:pt idx="9105">
                  <c:v>23.695239034052484</c:v>
                </c:pt>
                <c:pt idx="9106">
                  <c:v>34.410173244578814</c:v>
                </c:pt>
                <c:pt idx="9107">
                  <c:v>30.683015349841956</c:v>
                </c:pt>
                <c:pt idx="9108">
                  <c:v>24.900239034052486</c:v>
                </c:pt>
                <c:pt idx="9109">
                  <c:v>24.765839034052487</c:v>
                </c:pt>
                <c:pt idx="9110">
                  <c:v>21.462289034052489</c:v>
                </c:pt>
                <c:pt idx="9111">
                  <c:v>19.565067981420903</c:v>
                </c:pt>
                <c:pt idx="9112">
                  <c:v>19.91148903405249</c:v>
                </c:pt>
                <c:pt idx="9113">
                  <c:v>26.736989034052488</c:v>
                </c:pt>
                <c:pt idx="9114">
                  <c:v>16.048139034052486</c:v>
                </c:pt>
                <c:pt idx="9115">
                  <c:v>12.79864692878933</c:v>
                </c:pt>
                <c:pt idx="9116">
                  <c:v>32.305331139315648</c:v>
                </c:pt>
                <c:pt idx="9117">
                  <c:v>11.209039034052489</c:v>
                </c:pt>
                <c:pt idx="9118">
                  <c:v>20.35433903405249</c:v>
                </c:pt>
                <c:pt idx="9119">
                  <c:v>31.245439034052485</c:v>
                </c:pt>
                <c:pt idx="9120">
                  <c:v>24.05880482352617</c:v>
                </c:pt>
                <c:pt idx="9121">
                  <c:v>23.558067981420905</c:v>
                </c:pt>
                <c:pt idx="9122">
                  <c:v>31.846839034052486</c:v>
                </c:pt>
                <c:pt idx="9123">
                  <c:v>2.5536469287893269</c:v>
                </c:pt>
                <c:pt idx="9124">
                  <c:v>14.632789034052486</c:v>
                </c:pt>
                <c:pt idx="9125">
                  <c:v>27.734839034052495</c:v>
                </c:pt>
                <c:pt idx="9126">
                  <c:v>22.182278507736694</c:v>
                </c:pt>
                <c:pt idx="9127">
                  <c:v>23.145439034052487</c:v>
                </c:pt>
                <c:pt idx="9128">
                  <c:v>8.6764390340524908</c:v>
                </c:pt>
                <c:pt idx="9129">
                  <c:v>24.978962718263013</c:v>
                </c:pt>
                <c:pt idx="9130">
                  <c:v>35.520089034052482</c:v>
                </c:pt>
                <c:pt idx="9131">
                  <c:v>12.558265097790873</c:v>
                </c:pt>
                <c:pt idx="9132">
                  <c:v>16.585515097790871</c:v>
                </c:pt>
                <c:pt idx="9133">
                  <c:v>21.079165097790877</c:v>
                </c:pt>
                <c:pt idx="9134">
                  <c:v>22.135115097790877</c:v>
                </c:pt>
                <c:pt idx="9135">
                  <c:v>18.20776509779088</c:v>
                </c:pt>
                <c:pt idx="9136">
                  <c:v>20.743365097790875</c:v>
                </c:pt>
                <c:pt idx="9137">
                  <c:v>16.296365097790879</c:v>
                </c:pt>
                <c:pt idx="9138">
                  <c:v>15.754865097790873</c:v>
                </c:pt>
                <c:pt idx="9139">
                  <c:v>17.310336150422454</c:v>
                </c:pt>
                <c:pt idx="9140">
                  <c:v>17.031565097790878</c:v>
                </c:pt>
                <c:pt idx="9141">
                  <c:v>22.470283518843509</c:v>
                </c:pt>
                <c:pt idx="9142">
                  <c:v>23.419704571475084</c:v>
                </c:pt>
                <c:pt idx="9143">
                  <c:v>7.0200729925277168</c:v>
                </c:pt>
                <c:pt idx="9144">
                  <c:v>13.716178255685612</c:v>
                </c:pt>
                <c:pt idx="9145">
                  <c:v>15.710515097790873</c:v>
                </c:pt>
                <c:pt idx="9146">
                  <c:v>20.098599308317183</c:v>
                </c:pt>
                <c:pt idx="9147">
                  <c:v>11.013065097790873</c:v>
                </c:pt>
                <c:pt idx="9148">
                  <c:v>21.299665097790875</c:v>
                </c:pt>
                <c:pt idx="9149">
                  <c:v>14.473809834632984</c:v>
                </c:pt>
                <c:pt idx="9150">
                  <c:v>27.725665097790873</c:v>
                </c:pt>
                <c:pt idx="9151">
                  <c:v>21.481967729369821</c:v>
                </c:pt>
                <c:pt idx="9152">
                  <c:v>16.771515097790875</c:v>
                </c:pt>
                <c:pt idx="9153">
                  <c:v>8.6259150977908714</c:v>
                </c:pt>
                <c:pt idx="9154">
                  <c:v>19.059546676738236</c:v>
                </c:pt>
                <c:pt idx="9155">
                  <c:v>22.100265097790878</c:v>
                </c:pt>
                <c:pt idx="9156">
                  <c:v>19.90726509779088</c:v>
                </c:pt>
                <c:pt idx="9157">
                  <c:v>14.462283518843508</c:v>
                </c:pt>
                <c:pt idx="9158">
                  <c:v>23.430494045159293</c:v>
                </c:pt>
                <c:pt idx="9159">
                  <c:v>25.938215097790874</c:v>
                </c:pt>
                <c:pt idx="9160">
                  <c:v>22.327915097790882</c:v>
                </c:pt>
                <c:pt idx="9161">
                  <c:v>11.092441413580351</c:v>
                </c:pt>
                <c:pt idx="9162">
                  <c:v>4.5006100138361758</c:v>
                </c:pt>
                <c:pt idx="9163">
                  <c:v>18.412910013836182</c:v>
                </c:pt>
                <c:pt idx="9164">
                  <c:v>22.656496855941437</c:v>
                </c:pt>
                <c:pt idx="9165">
                  <c:v>22.548210013836179</c:v>
                </c:pt>
                <c:pt idx="9166">
                  <c:v>27.932410013836176</c:v>
                </c:pt>
                <c:pt idx="9167">
                  <c:v>15.632549487520389</c:v>
                </c:pt>
                <c:pt idx="9168">
                  <c:v>27.539110013836183</c:v>
                </c:pt>
                <c:pt idx="9169">
                  <c:v>25.520812645415127</c:v>
                </c:pt>
                <c:pt idx="9170">
                  <c:v>22.002810013836175</c:v>
                </c:pt>
                <c:pt idx="9171">
                  <c:v>29.95971001383618</c:v>
                </c:pt>
                <c:pt idx="9172">
                  <c:v>25.960310013836175</c:v>
                </c:pt>
                <c:pt idx="9173">
                  <c:v>20.240812645415126</c:v>
                </c:pt>
                <c:pt idx="9174">
                  <c:v>22.006560013836182</c:v>
                </c:pt>
                <c:pt idx="9175">
                  <c:v>6.9953389612045989</c:v>
                </c:pt>
                <c:pt idx="9176">
                  <c:v>19.754060013836181</c:v>
                </c:pt>
                <c:pt idx="9177">
                  <c:v>23.206210013836177</c:v>
                </c:pt>
                <c:pt idx="9178">
                  <c:v>25.110460013836182</c:v>
                </c:pt>
                <c:pt idx="9179">
                  <c:v>35.807181066467749</c:v>
                </c:pt>
                <c:pt idx="9180">
                  <c:v>26.033560013836183</c:v>
                </c:pt>
                <c:pt idx="9181">
                  <c:v>27.54549685594143</c:v>
                </c:pt>
                <c:pt idx="9182">
                  <c:v>12.674510013836178</c:v>
                </c:pt>
                <c:pt idx="9183">
                  <c:v>25.004160013836181</c:v>
                </c:pt>
                <c:pt idx="9184">
                  <c:v>31.989410013836174</c:v>
                </c:pt>
                <c:pt idx="9185">
                  <c:v>31.118060013836178</c:v>
                </c:pt>
                <c:pt idx="9186">
                  <c:v>29.316860013836191</c:v>
                </c:pt>
                <c:pt idx="9187">
                  <c:v>26.519812645415129</c:v>
                </c:pt>
                <c:pt idx="9188">
                  <c:v>17.67226001383618</c:v>
                </c:pt>
                <c:pt idx="9189">
                  <c:v>32.585710013836177</c:v>
                </c:pt>
                <c:pt idx="9190">
                  <c:v>22.444946276017227</c:v>
                </c:pt>
                <c:pt idx="9191">
                  <c:v>10.846946276017238</c:v>
                </c:pt>
                <c:pt idx="9192">
                  <c:v>26.14774627601723</c:v>
                </c:pt>
                <c:pt idx="9193">
                  <c:v>31.828609433911964</c:v>
                </c:pt>
                <c:pt idx="9194">
                  <c:v>30.301609433911967</c:v>
                </c:pt>
                <c:pt idx="9195">
                  <c:v>41.91294627601723</c:v>
                </c:pt>
                <c:pt idx="9196">
                  <c:v>24.850246276017227</c:v>
                </c:pt>
                <c:pt idx="9197">
                  <c:v>38.638293644438285</c:v>
                </c:pt>
                <c:pt idx="9198">
                  <c:v>22.650346276017228</c:v>
                </c:pt>
                <c:pt idx="9199">
                  <c:v>18.357696276017233</c:v>
                </c:pt>
                <c:pt idx="9200">
                  <c:v>21.273546276017225</c:v>
                </c:pt>
                <c:pt idx="9201">
                  <c:v>12.498504170754073</c:v>
                </c:pt>
                <c:pt idx="9202">
                  <c:v>24.112446276017227</c:v>
                </c:pt>
                <c:pt idx="9203">
                  <c:v>34.856135749701451</c:v>
                </c:pt>
                <c:pt idx="9204">
                  <c:v>35.310346276017228</c:v>
                </c:pt>
                <c:pt idx="9205">
                  <c:v>29.542030486543545</c:v>
                </c:pt>
                <c:pt idx="9206">
                  <c:v>12.643196276017237</c:v>
                </c:pt>
                <c:pt idx="9207">
                  <c:v>22.622398907596185</c:v>
                </c:pt>
                <c:pt idx="9208">
                  <c:v>32.424662065490914</c:v>
                </c:pt>
                <c:pt idx="9209">
                  <c:v>35.796446276017235</c:v>
                </c:pt>
                <c:pt idx="9210">
                  <c:v>44.258246276017232</c:v>
                </c:pt>
                <c:pt idx="9211">
                  <c:v>31.154135749701449</c:v>
                </c:pt>
                <c:pt idx="9212">
                  <c:v>19.518819960227759</c:v>
                </c:pt>
                <c:pt idx="9213">
                  <c:v>28.750556802333019</c:v>
                </c:pt>
                <c:pt idx="9214">
                  <c:v>33.57689627601723</c:v>
                </c:pt>
                <c:pt idx="9215">
                  <c:v>37.114846276017218</c:v>
                </c:pt>
                <c:pt idx="9216">
                  <c:v>27.933396276017227</c:v>
                </c:pt>
                <c:pt idx="9217">
                  <c:v>34.13189627601723</c:v>
                </c:pt>
                <c:pt idx="9218">
                  <c:v>26.914446276017227</c:v>
                </c:pt>
                <c:pt idx="9219">
                  <c:v>25.403646276017227</c:v>
                </c:pt>
                <c:pt idx="9220">
                  <c:v>16.924846276017227</c:v>
                </c:pt>
                <c:pt idx="9221">
                  <c:v>35.309507948817512</c:v>
                </c:pt>
                <c:pt idx="9222">
                  <c:v>23.375718475133301</c:v>
                </c:pt>
                <c:pt idx="9223">
                  <c:v>33.839579001449096</c:v>
                </c:pt>
                <c:pt idx="9224">
                  <c:v>26.705771106712252</c:v>
                </c:pt>
                <c:pt idx="9225">
                  <c:v>36.263729001449093</c:v>
                </c:pt>
                <c:pt idx="9226">
                  <c:v>44.790929001449101</c:v>
                </c:pt>
                <c:pt idx="9227">
                  <c:v>31.684929001449099</c:v>
                </c:pt>
                <c:pt idx="9228">
                  <c:v>39.964086896185947</c:v>
                </c:pt>
                <c:pt idx="9229">
                  <c:v>22.352229001449093</c:v>
                </c:pt>
                <c:pt idx="9230">
                  <c:v>30.94857900144909</c:v>
                </c:pt>
                <c:pt idx="9231">
                  <c:v>18.694579001449096</c:v>
                </c:pt>
                <c:pt idx="9232">
                  <c:v>41.159139527764886</c:v>
                </c:pt>
                <c:pt idx="9233">
                  <c:v>45.076192159343826</c:v>
                </c:pt>
                <c:pt idx="9234">
                  <c:v>28.131329001449096</c:v>
                </c:pt>
                <c:pt idx="9235">
                  <c:v>45.609329001449098</c:v>
                </c:pt>
                <c:pt idx="9236">
                  <c:v>39.801129001449091</c:v>
                </c:pt>
                <c:pt idx="9237">
                  <c:v>34.844429001449086</c:v>
                </c:pt>
                <c:pt idx="9238">
                  <c:v>54.124479001449082</c:v>
                </c:pt>
                <c:pt idx="9239">
                  <c:v>40.807823738291198</c:v>
                </c:pt>
                <c:pt idx="9240">
                  <c:v>28.805579001449093</c:v>
                </c:pt>
                <c:pt idx="9241">
                  <c:v>49.726679001449099</c:v>
                </c:pt>
                <c:pt idx="9242">
                  <c:v>42.938139527764889</c:v>
                </c:pt>
                <c:pt idx="9243">
                  <c:v>35.615429001449094</c:v>
                </c:pt>
                <c:pt idx="9244">
                  <c:v>25.956613211975409</c:v>
                </c:pt>
                <c:pt idx="9245">
                  <c:v>34.443560580396451</c:v>
                </c:pt>
                <c:pt idx="9246">
                  <c:v>40.132665843554371</c:v>
                </c:pt>
                <c:pt idx="9247">
                  <c:v>41.692429001449099</c:v>
                </c:pt>
                <c:pt idx="9248">
                  <c:v>42.315771106712248</c:v>
                </c:pt>
                <c:pt idx="9249">
                  <c:v>27.355192159343829</c:v>
                </c:pt>
                <c:pt idx="9250">
                  <c:v>35.755679001449096</c:v>
                </c:pt>
                <c:pt idx="9251">
                  <c:v>33.064812605076817</c:v>
                </c:pt>
                <c:pt idx="9252">
                  <c:v>31.693178394550504</c:v>
                </c:pt>
                <c:pt idx="9253">
                  <c:v>34.488478394550512</c:v>
                </c:pt>
                <c:pt idx="9254">
                  <c:v>26.289528394550498</c:v>
                </c:pt>
                <c:pt idx="9255">
                  <c:v>42.133778394550518</c:v>
                </c:pt>
                <c:pt idx="9256">
                  <c:v>40.195478394550513</c:v>
                </c:pt>
                <c:pt idx="9257">
                  <c:v>26.423128394550503</c:v>
                </c:pt>
                <c:pt idx="9258">
                  <c:v>45.403181026129452</c:v>
                </c:pt>
                <c:pt idx="9259">
                  <c:v>49.475678394550506</c:v>
                </c:pt>
                <c:pt idx="9260">
                  <c:v>46.746828394550512</c:v>
                </c:pt>
                <c:pt idx="9261">
                  <c:v>33.25044418402419</c:v>
                </c:pt>
                <c:pt idx="9262">
                  <c:v>42.760828394550508</c:v>
                </c:pt>
                <c:pt idx="9263">
                  <c:v>51.96957839455051</c:v>
                </c:pt>
                <c:pt idx="9264">
                  <c:v>32.729759973497877</c:v>
                </c:pt>
                <c:pt idx="9265">
                  <c:v>48.599233657708396</c:v>
                </c:pt>
                <c:pt idx="9266">
                  <c:v>42.536028394550513</c:v>
                </c:pt>
                <c:pt idx="9267">
                  <c:v>42.963128394550516</c:v>
                </c:pt>
                <c:pt idx="9268">
                  <c:v>37.806181026129451</c:v>
                </c:pt>
                <c:pt idx="9269">
                  <c:v>39.122478394550519</c:v>
                </c:pt>
                <c:pt idx="9270">
                  <c:v>47.396578394550509</c:v>
                </c:pt>
                <c:pt idx="9271">
                  <c:v>48.689428394550511</c:v>
                </c:pt>
                <c:pt idx="9272">
                  <c:v>43.387978394550501</c:v>
                </c:pt>
                <c:pt idx="9273">
                  <c:v>32.366181026129453</c:v>
                </c:pt>
                <c:pt idx="9274">
                  <c:v>41.260328394550513</c:v>
                </c:pt>
                <c:pt idx="9275">
                  <c:v>35.642578394550512</c:v>
                </c:pt>
                <c:pt idx="9276">
                  <c:v>37.630728394550509</c:v>
                </c:pt>
                <c:pt idx="9277">
                  <c:v>44.624928394550508</c:v>
                </c:pt>
                <c:pt idx="9278">
                  <c:v>39.416128394550512</c:v>
                </c:pt>
                <c:pt idx="9279">
                  <c:v>51.625928394550513</c:v>
                </c:pt>
                <c:pt idx="9280">
                  <c:v>40.732233657708399</c:v>
                </c:pt>
                <c:pt idx="9281">
                  <c:v>37.290678394550518</c:v>
                </c:pt>
                <c:pt idx="9282">
                  <c:v>33.639285690024053</c:v>
                </c:pt>
                <c:pt idx="9283">
                  <c:v>46.095283058445105</c:v>
                </c:pt>
                <c:pt idx="9284">
                  <c:v>39.605333058445105</c:v>
                </c:pt>
                <c:pt idx="9285">
                  <c:v>29.247933058445103</c:v>
                </c:pt>
                <c:pt idx="9286">
                  <c:v>36.183983058445101</c:v>
                </c:pt>
                <c:pt idx="9287">
                  <c:v>34.272033058445103</c:v>
                </c:pt>
                <c:pt idx="9288">
                  <c:v>36.706883058445094</c:v>
                </c:pt>
                <c:pt idx="9289">
                  <c:v>42.660233058445101</c:v>
                </c:pt>
                <c:pt idx="9290">
                  <c:v>38.028033058445111</c:v>
                </c:pt>
                <c:pt idx="9291">
                  <c:v>28.931933058445104</c:v>
                </c:pt>
                <c:pt idx="9292">
                  <c:v>25.634496216339837</c:v>
                </c:pt>
                <c:pt idx="9293">
                  <c:v>44.634633058445104</c:v>
                </c:pt>
                <c:pt idx="9294">
                  <c:v>40.9953830584451</c:v>
                </c:pt>
                <c:pt idx="9295">
                  <c:v>31.067022532129304</c:v>
                </c:pt>
                <c:pt idx="9296">
                  <c:v>27.862759374234571</c:v>
                </c:pt>
                <c:pt idx="9297">
                  <c:v>41.642533058445103</c:v>
                </c:pt>
                <c:pt idx="9298">
                  <c:v>43.601383058445094</c:v>
                </c:pt>
                <c:pt idx="9299">
                  <c:v>38.461683058445097</c:v>
                </c:pt>
                <c:pt idx="9300">
                  <c:v>41.600533058445102</c:v>
                </c:pt>
                <c:pt idx="9301">
                  <c:v>33.863483058445098</c:v>
                </c:pt>
                <c:pt idx="9302">
                  <c:v>33.139383058445105</c:v>
                </c:pt>
                <c:pt idx="9303">
                  <c:v>42.678283058445096</c:v>
                </c:pt>
                <c:pt idx="9304">
                  <c:v>38.147483058445097</c:v>
                </c:pt>
                <c:pt idx="9305">
                  <c:v>35.699390953181961</c:v>
                </c:pt>
                <c:pt idx="9306">
                  <c:v>39.447283058445088</c:v>
                </c:pt>
                <c:pt idx="9307">
                  <c:v>37.432883058445093</c:v>
                </c:pt>
                <c:pt idx="9308">
                  <c:v>39.410533058445097</c:v>
                </c:pt>
                <c:pt idx="9309">
                  <c:v>40.957733058445093</c:v>
                </c:pt>
                <c:pt idx="9310">
                  <c:v>32.141285690024048</c:v>
                </c:pt>
                <c:pt idx="9311">
                  <c:v>29.962759374234576</c:v>
                </c:pt>
                <c:pt idx="9312">
                  <c:v>23.172886683583329</c:v>
                </c:pt>
                <c:pt idx="9313">
                  <c:v>47.01518668358333</c:v>
                </c:pt>
                <c:pt idx="9314">
                  <c:v>31.406486683583321</c:v>
                </c:pt>
                <c:pt idx="9315">
                  <c:v>34.139136683583331</c:v>
                </c:pt>
                <c:pt idx="9316">
                  <c:v>41.132486683583323</c:v>
                </c:pt>
                <c:pt idx="9317">
                  <c:v>24.867299841478061</c:v>
                </c:pt>
                <c:pt idx="9318">
                  <c:v>23.773720894109641</c:v>
                </c:pt>
                <c:pt idx="9319">
                  <c:v>25.952405104635957</c:v>
                </c:pt>
                <c:pt idx="9320">
                  <c:v>26.304386683583324</c:v>
                </c:pt>
                <c:pt idx="9321">
                  <c:v>30.664386683583324</c:v>
                </c:pt>
                <c:pt idx="9322">
                  <c:v>31.627562999372802</c:v>
                </c:pt>
                <c:pt idx="9323">
                  <c:v>31.841826157267541</c:v>
                </c:pt>
                <c:pt idx="9324">
                  <c:v>43.315886683583315</c:v>
                </c:pt>
                <c:pt idx="9325">
                  <c:v>35.200386683583325</c:v>
                </c:pt>
                <c:pt idx="9326">
                  <c:v>42.539036683583326</c:v>
                </c:pt>
                <c:pt idx="9327">
                  <c:v>31.085299841478065</c:v>
                </c:pt>
                <c:pt idx="9328">
                  <c:v>29.72293668358332</c:v>
                </c:pt>
                <c:pt idx="9329">
                  <c:v>31.881886683583328</c:v>
                </c:pt>
                <c:pt idx="9330">
                  <c:v>41.910886683583314</c:v>
                </c:pt>
                <c:pt idx="9331">
                  <c:v>24.521562999372801</c:v>
                </c:pt>
                <c:pt idx="9332">
                  <c:v>37.554736683583322</c:v>
                </c:pt>
                <c:pt idx="9333">
                  <c:v>28.850136683583326</c:v>
                </c:pt>
                <c:pt idx="9334">
                  <c:v>42.34823668358333</c:v>
                </c:pt>
                <c:pt idx="9335">
                  <c:v>45.213984052004378</c:v>
                </c:pt>
                <c:pt idx="9336">
                  <c:v>43.309936683583324</c:v>
                </c:pt>
                <c:pt idx="9337">
                  <c:v>36.170386683583324</c:v>
                </c:pt>
                <c:pt idx="9338">
                  <c:v>44.10163668358333</c:v>
                </c:pt>
                <c:pt idx="9339">
                  <c:v>39.638636683583329</c:v>
                </c:pt>
                <c:pt idx="9340">
                  <c:v>29.475136683583322</c:v>
                </c:pt>
                <c:pt idx="9341">
                  <c:v>29.339886683583327</c:v>
                </c:pt>
                <c:pt idx="9342">
                  <c:v>35.858736683583324</c:v>
                </c:pt>
                <c:pt idx="9343">
                  <c:v>33.525184400939601</c:v>
                </c:pt>
                <c:pt idx="9344">
                  <c:v>31.778763348308026</c:v>
                </c:pt>
                <c:pt idx="9345">
                  <c:v>50.313715979886979</c:v>
                </c:pt>
                <c:pt idx="9346">
                  <c:v>29.475237032518546</c:v>
                </c:pt>
                <c:pt idx="9347">
                  <c:v>31.288065979886973</c:v>
                </c:pt>
                <c:pt idx="9348">
                  <c:v>44.067665979886975</c:v>
                </c:pt>
                <c:pt idx="9349">
                  <c:v>35.379665979886965</c:v>
                </c:pt>
                <c:pt idx="9350">
                  <c:v>39.58326597988696</c:v>
                </c:pt>
                <c:pt idx="9351">
                  <c:v>34.759565979886972</c:v>
                </c:pt>
                <c:pt idx="9352">
                  <c:v>24.774921243044865</c:v>
                </c:pt>
                <c:pt idx="9353">
                  <c:v>26.67086861146592</c:v>
                </c:pt>
                <c:pt idx="9354">
                  <c:v>18.159237032518551</c:v>
                </c:pt>
                <c:pt idx="9355">
                  <c:v>44.491015979886981</c:v>
                </c:pt>
                <c:pt idx="9356">
                  <c:v>26.552658085150128</c:v>
                </c:pt>
                <c:pt idx="9357">
                  <c:v>38.84256597988697</c:v>
                </c:pt>
                <c:pt idx="9358">
                  <c:v>38.862365979886981</c:v>
                </c:pt>
                <c:pt idx="9359">
                  <c:v>28.956715979886972</c:v>
                </c:pt>
                <c:pt idx="9360">
                  <c:v>28.533552821992231</c:v>
                </c:pt>
                <c:pt idx="9361">
                  <c:v>30.877165979886978</c:v>
                </c:pt>
                <c:pt idx="9362">
                  <c:v>31.225215979886965</c:v>
                </c:pt>
                <c:pt idx="9363">
                  <c:v>33.620815979886977</c:v>
                </c:pt>
                <c:pt idx="9364">
                  <c:v>36.043131769360649</c:v>
                </c:pt>
                <c:pt idx="9365">
                  <c:v>16.854365979886978</c:v>
                </c:pt>
                <c:pt idx="9366">
                  <c:v>32.179715979886979</c:v>
                </c:pt>
                <c:pt idx="9367">
                  <c:v>36.486415979886971</c:v>
                </c:pt>
                <c:pt idx="9368">
                  <c:v>40.518965979886971</c:v>
                </c:pt>
                <c:pt idx="9369">
                  <c:v>26.933131769360656</c:v>
                </c:pt>
                <c:pt idx="9370">
                  <c:v>26.71061597988697</c:v>
                </c:pt>
                <c:pt idx="9371">
                  <c:v>34.154710716729085</c:v>
                </c:pt>
                <c:pt idx="9372">
                  <c:v>37.52386597988697</c:v>
                </c:pt>
                <c:pt idx="9373">
                  <c:v>44.704515979886978</c:v>
                </c:pt>
                <c:pt idx="9374">
                  <c:v>36.711031643548374</c:v>
                </c:pt>
                <c:pt idx="9375">
                  <c:v>21.822179011969435</c:v>
                </c:pt>
                <c:pt idx="9376">
                  <c:v>25.514073748811548</c:v>
                </c:pt>
                <c:pt idx="9377">
                  <c:v>35.867681643548366</c:v>
                </c:pt>
                <c:pt idx="9378">
                  <c:v>23.844481643548384</c:v>
                </c:pt>
                <c:pt idx="9379">
                  <c:v>28.088931643548381</c:v>
                </c:pt>
                <c:pt idx="9380">
                  <c:v>38.072381643548376</c:v>
                </c:pt>
                <c:pt idx="9381">
                  <c:v>29.840481643548387</c:v>
                </c:pt>
                <c:pt idx="9382">
                  <c:v>34.377581643548375</c:v>
                </c:pt>
                <c:pt idx="9383">
                  <c:v>47.871081643548365</c:v>
                </c:pt>
                <c:pt idx="9384">
                  <c:v>37.212931643548387</c:v>
                </c:pt>
                <c:pt idx="9385">
                  <c:v>46.529531643548388</c:v>
                </c:pt>
                <c:pt idx="9386">
                  <c:v>28.752021117232594</c:v>
                </c:pt>
                <c:pt idx="9387">
                  <c:v>36.50103164354838</c:v>
                </c:pt>
                <c:pt idx="9388">
                  <c:v>26.341081643548385</c:v>
                </c:pt>
                <c:pt idx="9389">
                  <c:v>29.241757959337857</c:v>
                </c:pt>
                <c:pt idx="9390">
                  <c:v>35.709631643548384</c:v>
                </c:pt>
                <c:pt idx="9391">
                  <c:v>47.192681643548376</c:v>
                </c:pt>
                <c:pt idx="9392">
                  <c:v>28.985810590916802</c:v>
                </c:pt>
                <c:pt idx="9393">
                  <c:v>33.430431643548381</c:v>
                </c:pt>
                <c:pt idx="9394">
                  <c:v>31.358581643548384</c:v>
                </c:pt>
                <c:pt idx="9395">
                  <c:v>48.914581643548374</c:v>
                </c:pt>
                <c:pt idx="9396">
                  <c:v>37.306481643548366</c:v>
                </c:pt>
                <c:pt idx="9397">
                  <c:v>32.697381643548376</c:v>
                </c:pt>
                <c:pt idx="9398">
                  <c:v>41.512331643548386</c:v>
                </c:pt>
                <c:pt idx="9399">
                  <c:v>19.782494801443114</c:v>
                </c:pt>
                <c:pt idx="9400">
                  <c:v>16.29788164354839</c:v>
                </c:pt>
                <c:pt idx="9401">
                  <c:v>32.327581643548378</c:v>
                </c:pt>
                <c:pt idx="9402">
                  <c:v>27.643389538285223</c:v>
                </c:pt>
                <c:pt idx="9403">
                  <c:v>38.950547433022052</c:v>
                </c:pt>
                <c:pt idx="9404">
                  <c:v>28.731558459795185</c:v>
                </c:pt>
                <c:pt idx="9405">
                  <c:v>37.843663722953075</c:v>
                </c:pt>
                <c:pt idx="9406">
                  <c:v>32.984558459795167</c:v>
                </c:pt>
                <c:pt idx="9407">
                  <c:v>32.750432144005721</c:v>
                </c:pt>
                <c:pt idx="9408">
                  <c:v>26.134582144005712</c:v>
                </c:pt>
                <c:pt idx="9409">
                  <c:v>30.488611091374125</c:v>
                </c:pt>
                <c:pt idx="9410">
                  <c:v>23.048232144005702</c:v>
                </c:pt>
                <c:pt idx="9411">
                  <c:v>31.062032144005705</c:v>
                </c:pt>
                <c:pt idx="9412">
                  <c:v>28.337882144005714</c:v>
                </c:pt>
                <c:pt idx="9413">
                  <c:v>38.081632144005717</c:v>
                </c:pt>
                <c:pt idx="9414">
                  <c:v>38.21338214400572</c:v>
                </c:pt>
                <c:pt idx="9415">
                  <c:v>26.540347933479385</c:v>
                </c:pt>
                <c:pt idx="9416">
                  <c:v>29.356663722953083</c:v>
                </c:pt>
                <c:pt idx="9417">
                  <c:v>40.067682144005708</c:v>
                </c:pt>
                <c:pt idx="9418">
                  <c:v>23.295190038742547</c:v>
                </c:pt>
                <c:pt idx="9419">
                  <c:v>23.148382144005705</c:v>
                </c:pt>
                <c:pt idx="9420">
                  <c:v>37.094182144005728</c:v>
                </c:pt>
                <c:pt idx="9421">
                  <c:v>18.742295301900441</c:v>
                </c:pt>
                <c:pt idx="9422">
                  <c:v>37.504453196637279</c:v>
                </c:pt>
                <c:pt idx="9423">
                  <c:v>43.081182144005716</c:v>
                </c:pt>
                <c:pt idx="9424">
                  <c:v>24.438832144005705</c:v>
                </c:pt>
                <c:pt idx="9425">
                  <c:v>28.160382144005702</c:v>
                </c:pt>
                <c:pt idx="9426">
                  <c:v>41.740295301900453</c:v>
                </c:pt>
                <c:pt idx="9427">
                  <c:v>24.543632144005706</c:v>
                </c:pt>
                <c:pt idx="9428">
                  <c:v>26.599190038742549</c:v>
                </c:pt>
                <c:pt idx="9429">
                  <c:v>26.524232144005705</c:v>
                </c:pt>
                <c:pt idx="9430">
                  <c:v>20.048663722953076</c:v>
                </c:pt>
                <c:pt idx="9431">
                  <c:v>33.950382144005715</c:v>
                </c:pt>
                <c:pt idx="9432">
                  <c:v>42.243732144005726</c:v>
                </c:pt>
                <c:pt idx="9433">
                  <c:v>32.99463214400572</c:v>
                </c:pt>
                <c:pt idx="9434">
                  <c:v>9.7121821440057072</c:v>
                </c:pt>
                <c:pt idx="9435">
                  <c:v>28.897172497729027</c:v>
                </c:pt>
                <c:pt idx="9436">
                  <c:v>17.488067234571126</c:v>
                </c:pt>
                <c:pt idx="9437">
                  <c:v>27.698940918781663</c:v>
                </c:pt>
                <c:pt idx="9438">
                  <c:v>27.439890918781664</c:v>
                </c:pt>
                <c:pt idx="9439">
                  <c:v>21.57109091878166</c:v>
                </c:pt>
                <c:pt idx="9440">
                  <c:v>17.11914091878166</c:v>
                </c:pt>
                <c:pt idx="9441">
                  <c:v>19.874390918781661</c:v>
                </c:pt>
                <c:pt idx="9442">
                  <c:v>28.89374091878166</c:v>
                </c:pt>
                <c:pt idx="9443">
                  <c:v>22.646390918781659</c:v>
                </c:pt>
                <c:pt idx="9444">
                  <c:v>17.624390918781661</c:v>
                </c:pt>
                <c:pt idx="9445">
                  <c:v>33.855340918781664</c:v>
                </c:pt>
                <c:pt idx="9446">
                  <c:v>34.431190918781667</c:v>
                </c:pt>
                <c:pt idx="9447">
                  <c:v>-3.3779327654288664</c:v>
                </c:pt>
                <c:pt idx="9448">
                  <c:v>32.772690918781663</c:v>
                </c:pt>
                <c:pt idx="9449">
                  <c:v>21.536540918781657</c:v>
                </c:pt>
                <c:pt idx="9450">
                  <c:v>26.027390918781663</c:v>
                </c:pt>
                <c:pt idx="9451">
                  <c:v>21.472290918781656</c:v>
                </c:pt>
                <c:pt idx="9452">
                  <c:v>28.562751445097454</c:v>
                </c:pt>
                <c:pt idx="9453">
                  <c:v>32.800290918781656</c:v>
                </c:pt>
                <c:pt idx="9454">
                  <c:v>26.352640918781656</c:v>
                </c:pt>
                <c:pt idx="9455">
                  <c:v>26.286290918781656</c:v>
                </c:pt>
                <c:pt idx="9456">
                  <c:v>39.536488287202708</c:v>
                </c:pt>
                <c:pt idx="9457">
                  <c:v>18.039440918781658</c:v>
                </c:pt>
                <c:pt idx="9458">
                  <c:v>35.751890918781655</c:v>
                </c:pt>
                <c:pt idx="9459">
                  <c:v>30.295290918781657</c:v>
                </c:pt>
                <c:pt idx="9460">
                  <c:v>37.069390918781671</c:v>
                </c:pt>
                <c:pt idx="9461">
                  <c:v>34.141690918781656</c:v>
                </c:pt>
                <c:pt idx="9462">
                  <c:v>8.1461724977290277</c:v>
                </c:pt>
                <c:pt idx="9463">
                  <c:v>30.500390918781662</c:v>
                </c:pt>
                <c:pt idx="9464">
                  <c:v>41.86934091878166</c:v>
                </c:pt>
                <c:pt idx="9465">
                  <c:v>11.992339034052486</c:v>
                </c:pt>
                <c:pt idx="9466">
                  <c:v>32.027939034052487</c:v>
                </c:pt>
                <c:pt idx="9467">
                  <c:v>21.844857455105121</c:v>
                </c:pt>
                <c:pt idx="9468">
                  <c:v>24.455139034052486</c:v>
                </c:pt>
                <c:pt idx="9469">
                  <c:v>21.527639034052484</c:v>
                </c:pt>
                <c:pt idx="9470">
                  <c:v>20.033039034052489</c:v>
                </c:pt>
                <c:pt idx="9471">
                  <c:v>32.25138903405248</c:v>
                </c:pt>
                <c:pt idx="9472">
                  <c:v>14.503120612999854</c:v>
                </c:pt>
                <c:pt idx="9473">
                  <c:v>10.690173244578801</c:v>
                </c:pt>
                <c:pt idx="9474">
                  <c:v>25.231339034052493</c:v>
                </c:pt>
                <c:pt idx="9475">
                  <c:v>20.237752191947223</c:v>
                </c:pt>
                <c:pt idx="9476">
                  <c:v>16.55638903405249</c:v>
                </c:pt>
                <c:pt idx="9477">
                  <c:v>27.563839034052492</c:v>
                </c:pt>
                <c:pt idx="9478">
                  <c:v>15.256489034052487</c:v>
                </c:pt>
                <c:pt idx="9479">
                  <c:v>19.677015349841962</c:v>
                </c:pt>
                <c:pt idx="9480">
                  <c:v>31.01958903405249</c:v>
                </c:pt>
                <c:pt idx="9481">
                  <c:v>38.013089034052491</c:v>
                </c:pt>
                <c:pt idx="9482">
                  <c:v>24.988646928789322</c:v>
                </c:pt>
                <c:pt idx="9483">
                  <c:v>21.080239034052486</c:v>
                </c:pt>
                <c:pt idx="9484">
                  <c:v>22.89928903405249</c:v>
                </c:pt>
                <c:pt idx="9485">
                  <c:v>29.175989034052488</c:v>
                </c:pt>
                <c:pt idx="9486">
                  <c:v>33.980339034052491</c:v>
                </c:pt>
                <c:pt idx="9487">
                  <c:v>22.872689034052488</c:v>
                </c:pt>
                <c:pt idx="9488">
                  <c:v>22.661089034052491</c:v>
                </c:pt>
                <c:pt idx="9489">
                  <c:v>24.200225876157738</c:v>
                </c:pt>
                <c:pt idx="9490">
                  <c:v>22.84128903405249</c:v>
                </c:pt>
                <c:pt idx="9491">
                  <c:v>33.261962718263014</c:v>
                </c:pt>
                <c:pt idx="9492">
                  <c:v>12.401015349841963</c:v>
                </c:pt>
                <c:pt idx="9493">
                  <c:v>16.543739034052486</c:v>
                </c:pt>
                <c:pt idx="9494">
                  <c:v>15.431989034052487</c:v>
                </c:pt>
                <c:pt idx="9495">
                  <c:v>15.450489034052488</c:v>
                </c:pt>
                <c:pt idx="9496">
                  <c:v>28.218565097790879</c:v>
                </c:pt>
                <c:pt idx="9497">
                  <c:v>26.920967729369817</c:v>
                </c:pt>
                <c:pt idx="9498">
                  <c:v>17.307178255685614</c:v>
                </c:pt>
                <c:pt idx="9499">
                  <c:v>16.680757203054032</c:v>
                </c:pt>
                <c:pt idx="9500">
                  <c:v>6.3360729925277175</c:v>
                </c:pt>
                <c:pt idx="9501">
                  <c:v>14.949415097790874</c:v>
                </c:pt>
                <c:pt idx="9502">
                  <c:v>30.940283518843504</c:v>
                </c:pt>
                <c:pt idx="9503">
                  <c:v>7.1889677293698213</c:v>
                </c:pt>
                <c:pt idx="9504">
                  <c:v>29.250515097790874</c:v>
                </c:pt>
                <c:pt idx="9505">
                  <c:v>12.54116509779087</c:v>
                </c:pt>
                <c:pt idx="9506">
                  <c:v>13.987215097790873</c:v>
                </c:pt>
                <c:pt idx="9507">
                  <c:v>15.719715097790871</c:v>
                </c:pt>
                <c:pt idx="9508">
                  <c:v>25.681915097790881</c:v>
                </c:pt>
                <c:pt idx="9509">
                  <c:v>27.473815097790879</c:v>
                </c:pt>
                <c:pt idx="9510">
                  <c:v>15.593599308317192</c:v>
                </c:pt>
                <c:pt idx="9511">
                  <c:v>26.006178255685615</c:v>
                </c:pt>
                <c:pt idx="9512">
                  <c:v>11.121165097790872</c:v>
                </c:pt>
                <c:pt idx="9513">
                  <c:v>15.648388782001398</c:v>
                </c:pt>
                <c:pt idx="9514">
                  <c:v>26.357757203054035</c:v>
                </c:pt>
                <c:pt idx="9515">
                  <c:v>36.914265097790867</c:v>
                </c:pt>
                <c:pt idx="9516">
                  <c:v>16.039862466211936</c:v>
                </c:pt>
                <c:pt idx="9517">
                  <c:v>8.4776150977908724</c:v>
                </c:pt>
                <c:pt idx="9518">
                  <c:v>25.974565097790876</c:v>
                </c:pt>
                <c:pt idx="9519">
                  <c:v>30.528072992527708</c:v>
                </c:pt>
                <c:pt idx="9520">
                  <c:v>34.356415097790865</c:v>
                </c:pt>
                <c:pt idx="9521">
                  <c:v>26.908865097790876</c:v>
                </c:pt>
                <c:pt idx="9522">
                  <c:v>22.379865097790884</c:v>
                </c:pt>
                <c:pt idx="9523">
                  <c:v>10.254465097790876</c:v>
                </c:pt>
                <c:pt idx="9524">
                  <c:v>20.341165097790878</c:v>
                </c:pt>
                <c:pt idx="9525">
                  <c:v>39.640865097790872</c:v>
                </c:pt>
                <c:pt idx="9526">
                  <c:v>10.931765097790871</c:v>
                </c:pt>
                <c:pt idx="9527">
                  <c:v>23.718610013836177</c:v>
                </c:pt>
                <c:pt idx="9528">
                  <c:v>34.329010013836175</c:v>
                </c:pt>
                <c:pt idx="9529">
                  <c:v>33.021960013836171</c:v>
                </c:pt>
                <c:pt idx="9530">
                  <c:v>26.972160013836181</c:v>
                </c:pt>
                <c:pt idx="9531">
                  <c:v>19.236812645415124</c:v>
                </c:pt>
                <c:pt idx="9532">
                  <c:v>27.168444224362492</c:v>
                </c:pt>
                <c:pt idx="9533">
                  <c:v>17.485560013836174</c:v>
                </c:pt>
                <c:pt idx="9534">
                  <c:v>20.37506001383618</c:v>
                </c:pt>
                <c:pt idx="9535">
                  <c:v>12.618960013836176</c:v>
                </c:pt>
                <c:pt idx="9536">
                  <c:v>17.270865276994076</c:v>
                </c:pt>
                <c:pt idx="9537">
                  <c:v>30.374917908573021</c:v>
                </c:pt>
                <c:pt idx="9538">
                  <c:v>35.924338961204597</c:v>
                </c:pt>
                <c:pt idx="9539">
                  <c:v>20.113917908573018</c:v>
                </c:pt>
                <c:pt idx="9540">
                  <c:v>24.044510013836181</c:v>
                </c:pt>
                <c:pt idx="9541">
                  <c:v>14.185233698046707</c:v>
                </c:pt>
                <c:pt idx="9542">
                  <c:v>27.552810013836183</c:v>
                </c:pt>
                <c:pt idx="9543">
                  <c:v>20.92786527699408</c:v>
                </c:pt>
                <c:pt idx="9544">
                  <c:v>22.102310013836174</c:v>
                </c:pt>
                <c:pt idx="9545">
                  <c:v>15.964812645415124</c:v>
                </c:pt>
                <c:pt idx="9546">
                  <c:v>8.3476547506782843</c:v>
                </c:pt>
                <c:pt idx="9547">
                  <c:v>18.907128434888811</c:v>
                </c:pt>
                <c:pt idx="9548">
                  <c:v>27.568391592783538</c:v>
                </c:pt>
                <c:pt idx="9549">
                  <c:v>13.268010013836175</c:v>
                </c:pt>
                <c:pt idx="9550">
                  <c:v>23.108560013836183</c:v>
                </c:pt>
                <c:pt idx="9551">
                  <c:v>19.175610013836177</c:v>
                </c:pt>
                <c:pt idx="9552">
                  <c:v>11.387810013836178</c:v>
                </c:pt>
                <c:pt idx="9553">
                  <c:v>25.09831001383618</c:v>
                </c:pt>
                <c:pt idx="9554">
                  <c:v>14.581654750678284</c:v>
                </c:pt>
                <c:pt idx="9555">
                  <c:v>35.421796276017226</c:v>
                </c:pt>
                <c:pt idx="9556">
                  <c:v>34.330872591806703</c:v>
                </c:pt>
                <c:pt idx="9557">
                  <c:v>29.113846276017231</c:v>
                </c:pt>
                <c:pt idx="9558">
                  <c:v>20.612196276017229</c:v>
                </c:pt>
                <c:pt idx="9559">
                  <c:v>20.443556802333017</c:v>
                </c:pt>
                <c:pt idx="9560">
                  <c:v>34.493046276017225</c:v>
                </c:pt>
                <c:pt idx="9561">
                  <c:v>26.519646276017227</c:v>
                </c:pt>
                <c:pt idx="9562">
                  <c:v>32.079030486543544</c:v>
                </c:pt>
                <c:pt idx="9563">
                  <c:v>26.766504170754072</c:v>
                </c:pt>
                <c:pt idx="9564">
                  <c:v>25.221398907596186</c:v>
                </c:pt>
                <c:pt idx="9565">
                  <c:v>32.699196276017233</c:v>
                </c:pt>
                <c:pt idx="9566">
                  <c:v>31.444819960227758</c:v>
                </c:pt>
                <c:pt idx="9567">
                  <c:v>17.677030486543551</c:v>
                </c:pt>
                <c:pt idx="9568">
                  <c:v>28.928746276017225</c:v>
                </c:pt>
                <c:pt idx="9569">
                  <c:v>35.90459627601723</c:v>
                </c:pt>
                <c:pt idx="9570">
                  <c:v>20.932398907596184</c:v>
                </c:pt>
                <c:pt idx="9571">
                  <c:v>31.699496276017232</c:v>
                </c:pt>
                <c:pt idx="9572">
                  <c:v>55.075398907596202</c:v>
                </c:pt>
                <c:pt idx="9573">
                  <c:v>28.202646276017227</c:v>
                </c:pt>
                <c:pt idx="9574">
                  <c:v>36.757696276017228</c:v>
                </c:pt>
                <c:pt idx="9575">
                  <c:v>19.69124101285934</c:v>
                </c:pt>
                <c:pt idx="9576">
                  <c:v>28.487296276017233</c:v>
                </c:pt>
                <c:pt idx="9577">
                  <c:v>30.468046276017223</c:v>
                </c:pt>
                <c:pt idx="9578">
                  <c:v>26.076096276017228</c:v>
                </c:pt>
                <c:pt idx="9579">
                  <c:v>31.513296276017233</c:v>
                </c:pt>
                <c:pt idx="9580">
                  <c:v>30.454696276017227</c:v>
                </c:pt>
                <c:pt idx="9581">
                  <c:v>20.934030486543552</c:v>
                </c:pt>
                <c:pt idx="9582">
                  <c:v>29.456796276017229</c:v>
                </c:pt>
                <c:pt idx="9583">
                  <c:v>42.812662065490905</c:v>
                </c:pt>
                <c:pt idx="9584">
                  <c:v>32.391188381280394</c:v>
                </c:pt>
                <c:pt idx="9585">
                  <c:v>26.126246276017227</c:v>
                </c:pt>
                <c:pt idx="9586">
                  <c:v>37.385679001449091</c:v>
                </c:pt>
                <c:pt idx="9587">
                  <c:v>36.962729001449098</c:v>
                </c:pt>
                <c:pt idx="9588">
                  <c:v>46.808879001449085</c:v>
                </c:pt>
                <c:pt idx="9589">
                  <c:v>28.840829001449094</c:v>
                </c:pt>
                <c:pt idx="9590">
                  <c:v>41.713379001449098</c:v>
                </c:pt>
                <c:pt idx="9591">
                  <c:v>27.302876369870148</c:v>
                </c:pt>
                <c:pt idx="9592">
                  <c:v>30.78802900144909</c:v>
                </c:pt>
                <c:pt idx="9593">
                  <c:v>34.112718475133306</c:v>
                </c:pt>
                <c:pt idx="9594">
                  <c:v>35.83962900144909</c:v>
                </c:pt>
                <c:pt idx="9595">
                  <c:v>49.042779001449091</c:v>
                </c:pt>
                <c:pt idx="9596">
                  <c:v>33.144379001449096</c:v>
                </c:pt>
                <c:pt idx="9597">
                  <c:v>39.781429001449091</c:v>
                </c:pt>
                <c:pt idx="9598">
                  <c:v>26.619455317238582</c:v>
                </c:pt>
                <c:pt idx="9599">
                  <c:v>38.892279001449097</c:v>
                </c:pt>
                <c:pt idx="9600">
                  <c:v>52.084329001449092</c:v>
                </c:pt>
                <c:pt idx="9601">
                  <c:v>42.874029001449088</c:v>
                </c:pt>
                <c:pt idx="9602">
                  <c:v>38.895979001449092</c:v>
                </c:pt>
                <c:pt idx="9603">
                  <c:v>30.695823738291203</c:v>
                </c:pt>
                <c:pt idx="9604">
                  <c:v>42.2857790014491</c:v>
                </c:pt>
                <c:pt idx="9605">
                  <c:v>36.523329001449099</c:v>
                </c:pt>
                <c:pt idx="9606">
                  <c:v>40.268879001449093</c:v>
                </c:pt>
                <c:pt idx="9607">
                  <c:v>40.288179001449102</c:v>
                </c:pt>
                <c:pt idx="9608">
                  <c:v>32.084876369870145</c:v>
                </c:pt>
                <c:pt idx="9609">
                  <c:v>30.182329001449091</c:v>
                </c:pt>
                <c:pt idx="9610">
                  <c:v>12.26166584355436</c:v>
                </c:pt>
                <c:pt idx="9611">
                  <c:v>27.196929001449099</c:v>
                </c:pt>
                <c:pt idx="9612">
                  <c:v>43.517979001449085</c:v>
                </c:pt>
                <c:pt idx="9613">
                  <c:v>39.422179001449102</c:v>
                </c:pt>
                <c:pt idx="9614">
                  <c:v>26.23619215934383</c:v>
                </c:pt>
                <c:pt idx="9615">
                  <c:v>40.584829001449087</c:v>
                </c:pt>
                <c:pt idx="9616">
                  <c:v>45.980602078761024</c:v>
                </c:pt>
                <c:pt idx="9617">
                  <c:v>39.172078394550518</c:v>
                </c:pt>
                <c:pt idx="9618">
                  <c:v>43.436812605076831</c:v>
                </c:pt>
                <c:pt idx="9619">
                  <c:v>33.080378394550507</c:v>
                </c:pt>
                <c:pt idx="9620">
                  <c:v>34.504978394550513</c:v>
                </c:pt>
                <c:pt idx="9621">
                  <c:v>45.310759973497866</c:v>
                </c:pt>
                <c:pt idx="9622">
                  <c:v>28.618478394550507</c:v>
                </c:pt>
                <c:pt idx="9623">
                  <c:v>47.255678394550507</c:v>
                </c:pt>
                <c:pt idx="9624">
                  <c:v>43.230178394550521</c:v>
                </c:pt>
                <c:pt idx="9625">
                  <c:v>42.622128394550515</c:v>
                </c:pt>
                <c:pt idx="9626">
                  <c:v>44.498328394550519</c:v>
                </c:pt>
                <c:pt idx="9627">
                  <c:v>19.790654710339979</c:v>
                </c:pt>
                <c:pt idx="9628">
                  <c:v>46.471328394550511</c:v>
                </c:pt>
                <c:pt idx="9629">
                  <c:v>38.374978394550503</c:v>
                </c:pt>
                <c:pt idx="9630">
                  <c:v>42.106023131392597</c:v>
                </c:pt>
                <c:pt idx="9631">
                  <c:v>33.110759973497871</c:v>
                </c:pt>
                <c:pt idx="9632">
                  <c:v>34.440549447182072</c:v>
                </c:pt>
                <c:pt idx="9633">
                  <c:v>36.165759973497877</c:v>
                </c:pt>
                <c:pt idx="9634">
                  <c:v>27.43707576297156</c:v>
                </c:pt>
                <c:pt idx="9635">
                  <c:v>34.027228394550512</c:v>
                </c:pt>
                <c:pt idx="9636">
                  <c:v>29.807028394550507</c:v>
                </c:pt>
                <c:pt idx="9637">
                  <c:v>28.837478394550509</c:v>
                </c:pt>
                <c:pt idx="9638">
                  <c:v>40.57817839455052</c:v>
                </c:pt>
                <c:pt idx="9639">
                  <c:v>35.246728394550509</c:v>
                </c:pt>
                <c:pt idx="9640">
                  <c:v>34.594878394550513</c:v>
                </c:pt>
                <c:pt idx="9641">
                  <c:v>26.702444184024184</c:v>
                </c:pt>
                <c:pt idx="9642">
                  <c:v>47.207128394550509</c:v>
                </c:pt>
                <c:pt idx="9643">
                  <c:v>36.404707341918922</c:v>
                </c:pt>
                <c:pt idx="9644">
                  <c:v>29.243391552445235</c:v>
                </c:pt>
                <c:pt idx="9645">
                  <c:v>51.431278394550503</c:v>
                </c:pt>
                <c:pt idx="9646">
                  <c:v>51.975878394550513</c:v>
                </c:pt>
                <c:pt idx="9647">
                  <c:v>30.457917268971421</c:v>
                </c:pt>
                <c:pt idx="9648">
                  <c:v>37.065933058445111</c:v>
                </c:pt>
                <c:pt idx="9649">
                  <c:v>28.918983058445104</c:v>
                </c:pt>
                <c:pt idx="9650">
                  <c:v>31.11370674265563</c:v>
                </c:pt>
                <c:pt idx="9651">
                  <c:v>44.761083058445102</c:v>
                </c:pt>
                <c:pt idx="9652">
                  <c:v>35.289133058445103</c:v>
                </c:pt>
                <c:pt idx="9653">
                  <c:v>25.890633058445101</c:v>
                </c:pt>
                <c:pt idx="9654">
                  <c:v>36.017548847918789</c:v>
                </c:pt>
                <c:pt idx="9655">
                  <c:v>32.6355830584451</c:v>
                </c:pt>
                <c:pt idx="9656">
                  <c:v>45.684969900550371</c:v>
                </c:pt>
                <c:pt idx="9657">
                  <c:v>38.143917268971428</c:v>
                </c:pt>
                <c:pt idx="9658">
                  <c:v>43.436933058445106</c:v>
                </c:pt>
                <c:pt idx="9659">
                  <c:v>41.695083058445107</c:v>
                </c:pt>
                <c:pt idx="9660">
                  <c:v>49.5563830584451</c:v>
                </c:pt>
                <c:pt idx="9661">
                  <c:v>47.527233058445105</c:v>
                </c:pt>
                <c:pt idx="9662">
                  <c:v>39.6501330584451</c:v>
                </c:pt>
                <c:pt idx="9663">
                  <c:v>28.757022532129305</c:v>
                </c:pt>
                <c:pt idx="9664">
                  <c:v>38.464033058445104</c:v>
                </c:pt>
                <c:pt idx="9665">
                  <c:v>48.0105830584451</c:v>
                </c:pt>
                <c:pt idx="9666">
                  <c:v>39.916127795287196</c:v>
                </c:pt>
                <c:pt idx="9667">
                  <c:v>29.757183058445101</c:v>
                </c:pt>
                <c:pt idx="9668">
                  <c:v>48.649383058445096</c:v>
                </c:pt>
                <c:pt idx="9669">
                  <c:v>41.859833058445098</c:v>
                </c:pt>
                <c:pt idx="9670">
                  <c:v>35.748022532129319</c:v>
                </c:pt>
                <c:pt idx="9671">
                  <c:v>37.705075163708258</c:v>
                </c:pt>
                <c:pt idx="9672">
                  <c:v>49.601283058445098</c:v>
                </c:pt>
                <c:pt idx="9673">
                  <c:v>49.243383058445104</c:v>
                </c:pt>
                <c:pt idx="9674">
                  <c:v>40.672133058445105</c:v>
                </c:pt>
                <c:pt idx="9675">
                  <c:v>24.4892830584451</c:v>
                </c:pt>
                <c:pt idx="9676">
                  <c:v>35.211683058445097</c:v>
                </c:pt>
                <c:pt idx="9677">
                  <c:v>41.83528668358332</c:v>
                </c:pt>
                <c:pt idx="9678">
                  <c:v>25.261086683583326</c:v>
                </c:pt>
                <c:pt idx="9679">
                  <c:v>31.991352473057013</c:v>
                </c:pt>
                <c:pt idx="9680">
                  <c:v>25.178836683583324</c:v>
                </c:pt>
                <c:pt idx="9681">
                  <c:v>33.015836683583323</c:v>
                </c:pt>
                <c:pt idx="9682">
                  <c:v>27.507736683583325</c:v>
                </c:pt>
                <c:pt idx="9683">
                  <c:v>28.845236683583323</c:v>
                </c:pt>
                <c:pt idx="9684">
                  <c:v>36.280086683583328</c:v>
                </c:pt>
                <c:pt idx="9685">
                  <c:v>45.780436683583325</c:v>
                </c:pt>
                <c:pt idx="9686">
                  <c:v>39.201486683583319</c:v>
                </c:pt>
                <c:pt idx="9687">
                  <c:v>36.181236683583329</c:v>
                </c:pt>
                <c:pt idx="9688">
                  <c:v>40.349736683583323</c:v>
                </c:pt>
                <c:pt idx="9689">
                  <c:v>39.949636683583329</c:v>
                </c:pt>
                <c:pt idx="9690">
                  <c:v>40.175336683583339</c:v>
                </c:pt>
                <c:pt idx="9691">
                  <c:v>41.030086683583328</c:v>
                </c:pt>
                <c:pt idx="9692">
                  <c:v>43.242036683583329</c:v>
                </c:pt>
                <c:pt idx="9693">
                  <c:v>28.619036683583328</c:v>
                </c:pt>
                <c:pt idx="9694">
                  <c:v>23.815773525688591</c:v>
                </c:pt>
                <c:pt idx="9695">
                  <c:v>32.792457736214914</c:v>
                </c:pt>
                <c:pt idx="9696">
                  <c:v>47.201089315162271</c:v>
                </c:pt>
                <c:pt idx="9697">
                  <c:v>35.754352473057011</c:v>
                </c:pt>
                <c:pt idx="9698">
                  <c:v>39.506136683583335</c:v>
                </c:pt>
                <c:pt idx="9699">
                  <c:v>37.181036683583322</c:v>
                </c:pt>
                <c:pt idx="9700">
                  <c:v>35.924086683583319</c:v>
                </c:pt>
                <c:pt idx="9701">
                  <c:v>31.90433668358332</c:v>
                </c:pt>
                <c:pt idx="9702">
                  <c:v>25.673036683583327</c:v>
                </c:pt>
                <c:pt idx="9703">
                  <c:v>44.033457736214906</c:v>
                </c:pt>
                <c:pt idx="9704">
                  <c:v>45.198036683583332</c:v>
                </c:pt>
                <c:pt idx="9705">
                  <c:v>36.672336683583332</c:v>
                </c:pt>
                <c:pt idx="9706">
                  <c:v>41.54014194674123</c:v>
                </c:pt>
                <c:pt idx="9707">
                  <c:v>30.120786683583326</c:v>
                </c:pt>
                <c:pt idx="9708">
                  <c:v>35.433065979886962</c:v>
                </c:pt>
                <c:pt idx="9709">
                  <c:v>27.200605453571182</c:v>
                </c:pt>
                <c:pt idx="9710">
                  <c:v>37.179965979886973</c:v>
                </c:pt>
                <c:pt idx="9711">
                  <c:v>23.794026506202762</c:v>
                </c:pt>
                <c:pt idx="9712">
                  <c:v>39.347615979886974</c:v>
                </c:pt>
                <c:pt idx="9713">
                  <c:v>28.120237032518553</c:v>
                </c:pt>
                <c:pt idx="9714">
                  <c:v>26.608365979886976</c:v>
                </c:pt>
                <c:pt idx="9715">
                  <c:v>37.299515979886991</c:v>
                </c:pt>
                <c:pt idx="9716">
                  <c:v>15.188565979886974</c:v>
                </c:pt>
                <c:pt idx="9717">
                  <c:v>41.017565979886975</c:v>
                </c:pt>
                <c:pt idx="9718">
                  <c:v>29.173500190413289</c:v>
                </c:pt>
                <c:pt idx="9719">
                  <c:v>39.574815979886971</c:v>
                </c:pt>
                <c:pt idx="9720">
                  <c:v>33.903763348308033</c:v>
                </c:pt>
                <c:pt idx="9721">
                  <c:v>42.102165979886969</c:v>
                </c:pt>
                <c:pt idx="9722">
                  <c:v>36.448215979886982</c:v>
                </c:pt>
                <c:pt idx="9723">
                  <c:v>36.417015979886976</c:v>
                </c:pt>
                <c:pt idx="9724">
                  <c:v>37.735815979886972</c:v>
                </c:pt>
                <c:pt idx="9725">
                  <c:v>24.924921243044867</c:v>
                </c:pt>
                <c:pt idx="9726">
                  <c:v>24.26560545357118</c:v>
                </c:pt>
                <c:pt idx="9727">
                  <c:v>23.043565979886974</c:v>
                </c:pt>
                <c:pt idx="9728">
                  <c:v>29.345415979886972</c:v>
                </c:pt>
                <c:pt idx="9729">
                  <c:v>33.108115979886989</c:v>
                </c:pt>
                <c:pt idx="9730">
                  <c:v>37.095765979886977</c:v>
                </c:pt>
                <c:pt idx="9731">
                  <c:v>26.728552821992228</c:v>
                </c:pt>
                <c:pt idx="9732">
                  <c:v>24.570265979886976</c:v>
                </c:pt>
                <c:pt idx="9733">
                  <c:v>29.154165979886979</c:v>
                </c:pt>
                <c:pt idx="9734">
                  <c:v>32.435394927255402</c:v>
                </c:pt>
                <c:pt idx="9735">
                  <c:v>44.381665979886968</c:v>
                </c:pt>
                <c:pt idx="9736">
                  <c:v>24.881184400939606</c:v>
                </c:pt>
                <c:pt idx="9737">
                  <c:v>28.662265979886975</c:v>
                </c:pt>
                <c:pt idx="9738">
                  <c:v>50.360315979886977</c:v>
                </c:pt>
                <c:pt idx="9739">
                  <c:v>25.726331643548381</c:v>
                </c:pt>
                <c:pt idx="9740">
                  <c:v>43.71313164354838</c:v>
                </c:pt>
                <c:pt idx="9741">
                  <c:v>31.713481643548384</c:v>
                </c:pt>
                <c:pt idx="9742">
                  <c:v>37.784600064601015</c:v>
                </c:pt>
                <c:pt idx="9743">
                  <c:v>31.302831643548384</c:v>
                </c:pt>
                <c:pt idx="9744">
                  <c:v>31.445547433022064</c:v>
                </c:pt>
                <c:pt idx="9745">
                  <c:v>30.431031643548387</c:v>
                </c:pt>
                <c:pt idx="9746">
                  <c:v>22.034810590916813</c:v>
                </c:pt>
                <c:pt idx="9747">
                  <c:v>14.505073748811542</c:v>
                </c:pt>
                <c:pt idx="9748">
                  <c:v>36.13191585407472</c:v>
                </c:pt>
                <c:pt idx="9749">
                  <c:v>17.476781643548382</c:v>
                </c:pt>
                <c:pt idx="9750">
                  <c:v>40.530863222495761</c:v>
                </c:pt>
                <c:pt idx="9751">
                  <c:v>34.07518164354839</c:v>
                </c:pt>
                <c:pt idx="9752">
                  <c:v>31.408831643548382</c:v>
                </c:pt>
                <c:pt idx="9753">
                  <c:v>21.4649158540747</c:v>
                </c:pt>
                <c:pt idx="9754">
                  <c:v>34.64360006460101</c:v>
                </c:pt>
                <c:pt idx="9755">
                  <c:v>38.296531643548398</c:v>
                </c:pt>
                <c:pt idx="9756">
                  <c:v>27.642915854074698</c:v>
                </c:pt>
                <c:pt idx="9757">
                  <c:v>30.073600064601017</c:v>
                </c:pt>
                <c:pt idx="9758">
                  <c:v>27.322810590916806</c:v>
                </c:pt>
                <c:pt idx="9759">
                  <c:v>27.200431643548381</c:v>
                </c:pt>
                <c:pt idx="9760">
                  <c:v>42.324381643548371</c:v>
                </c:pt>
                <c:pt idx="9761">
                  <c:v>48.334431643548378</c:v>
                </c:pt>
                <c:pt idx="9762">
                  <c:v>21.834781643548389</c:v>
                </c:pt>
                <c:pt idx="9763">
                  <c:v>48.730081643548374</c:v>
                </c:pt>
                <c:pt idx="9764">
                  <c:v>41.51473164354838</c:v>
                </c:pt>
                <c:pt idx="9765">
                  <c:v>24.852831643548384</c:v>
                </c:pt>
                <c:pt idx="9766">
                  <c:v>29.175547433022064</c:v>
                </c:pt>
                <c:pt idx="9767">
                  <c:v>26.096031643548383</c:v>
                </c:pt>
                <c:pt idx="9768">
                  <c:v>31.942731643548377</c:v>
                </c:pt>
                <c:pt idx="9769">
                  <c:v>34.428332144005729</c:v>
                </c:pt>
                <c:pt idx="9770">
                  <c:v>32.320782144005719</c:v>
                </c:pt>
                <c:pt idx="9771">
                  <c:v>21.190611091374127</c:v>
                </c:pt>
                <c:pt idx="9772">
                  <c:v>35.949732144005722</c:v>
                </c:pt>
                <c:pt idx="9773">
                  <c:v>29.967532144005705</c:v>
                </c:pt>
                <c:pt idx="9774">
                  <c:v>31.440768986110971</c:v>
                </c:pt>
                <c:pt idx="9775">
                  <c:v>28.037482144005708</c:v>
                </c:pt>
                <c:pt idx="9776">
                  <c:v>28.355782144005705</c:v>
                </c:pt>
                <c:pt idx="9777">
                  <c:v>28.771682144005709</c:v>
                </c:pt>
                <c:pt idx="9778">
                  <c:v>23.902663722953076</c:v>
                </c:pt>
                <c:pt idx="9779">
                  <c:v>36.658132144005727</c:v>
                </c:pt>
                <c:pt idx="9780">
                  <c:v>39.072084775584649</c:v>
                </c:pt>
                <c:pt idx="9781">
                  <c:v>28.789682144005702</c:v>
                </c:pt>
                <c:pt idx="9782">
                  <c:v>23.886821617689918</c:v>
                </c:pt>
                <c:pt idx="9783">
                  <c:v>26.183032144005704</c:v>
                </c:pt>
                <c:pt idx="9784">
                  <c:v>29.390982144005715</c:v>
                </c:pt>
                <c:pt idx="9785">
                  <c:v>20.265982144005704</c:v>
                </c:pt>
                <c:pt idx="9786">
                  <c:v>30.53508214400571</c:v>
                </c:pt>
                <c:pt idx="9787">
                  <c:v>42.909282144005715</c:v>
                </c:pt>
                <c:pt idx="9788">
                  <c:v>42.29673214400573</c:v>
                </c:pt>
                <c:pt idx="9789">
                  <c:v>46.521682144005716</c:v>
                </c:pt>
                <c:pt idx="9790">
                  <c:v>21.2331374071636</c:v>
                </c:pt>
                <c:pt idx="9791">
                  <c:v>34.344032144005716</c:v>
                </c:pt>
                <c:pt idx="9792">
                  <c:v>19.577768986110971</c:v>
                </c:pt>
                <c:pt idx="9793">
                  <c:v>27.67966372295308</c:v>
                </c:pt>
                <c:pt idx="9794">
                  <c:v>35.152932144005717</c:v>
                </c:pt>
                <c:pt idx="9795">
                  <c:v>37.899282144005717</c:v>
                </c:pt>
                <c:pt idx="9796">
                  <c:v>36.433882144005715</c:v>
                </c:pt>
                <c:pt idx="9797">
                  <c:v>34.625432144005728</c:v>
                </c:pt>
                <c:pt idx="9798">
                  <c:v>37.827532144005723</c:v>
                </c:pt>
                <c:pt idx="9799">
                  <c:v>23.997882144005708</c:v>
                </c:pt>
                <c:pt idx="9800">
                  <c:v>25.565225129307976</c:v>
                </c:pt>
                <c:pt idx="9801">
                  <c:v>16.114240918781661</c:v>
                </c:pt>
                <c:pt idx="9802">
                  <c:v>26.573909339834291</c:v>
                </c:pt>
                <c:pt idx="9803">
                  <c:v>20.176790918781663</c:v>
                </c:pt>
                <c:pt idx="9804">
                  <c:v>34.540640918781655</c:v>
                </c:pt>
                <c:pt idx="9805">
                  <c:v>22.711490918781664</c:v>
                </c:pt>
                <c:pt idx="9806">
                  <c:v>25.861190918781663</c:v>
                </c:pt>
                <c:pt idx="9807">
                  <c:v>33.670804076676397</c:v>
                </c:pt>
                <c:pt idx="9808">
                  <c:v>19.805590918781657</c:v>
                </c:pt>
                <c:pt idx="9809">
                  <c:v>23.270840918781666</c:v>
                </c:pt>
                <c:pt idx="9810">
                  <c:v>25.671961971413243</c:v>
                </c:pt>
                <c:pt idx="9811">
                  <c:v>34.97809091878166</c:v>
                </c:pt>
                <c:pt idx="9812">
                  <c:v>23.335740918781656</c:v>
                </c:pt>
                <c:pt idx="9813">
                  <c:v>38.463440918781657</c:v>
                </c:pt>
                <c:pt idx="9814">
                  <c:v>24.263090918781657</c:v>
                </c:pt>
                <c:pt idx="9815">
                  <c:v>30.403340918781655</c:v>
                </c:pt>
                <c:pt idx="9816">
                  <c:v>21.217640918781662</c:v>
                </c:pt>
                <c:pt idx="9817">
                  <c:v>29.108172497729029</c:v>
                </c:pt>
                <c:pt idx="9818">
                  <c:v>21.844488287202715</c:v>
                </c:pt>
                <c:pt idx="9819">
                  <c:v>28.119840918781666</c:v>
                </c:pt>
                <c:pt idx="9820">
                  <c:v>29.123440918781657</c:v>
                </c:pt>
                <c:pt idx="9821">
                  <c:v>37.527190918781663</c:v>
                </c:pt>
                <c:pt idx="9822">
                  <c:v>21.71694091878166</c:v>
                </c:pt>
                <c:pt idx="9823">
                  <c:v>37.496790918781663</c:v>
                </c:pt>
                <c:pt idx="9824">
                  <c:v>28.177390918781661</c:v>
                </c:pt>
                <c:pt idx="9825">
                  <c:v>28.801790918781663</c:v>
                </c:pt>
                <c:pt idx="9826">
                  <c:v>22.121090918781661</c:v>
                </c:pt>
                <c:pt idx="9827">
                  <c:v>33.344225129307965</c:v>
                </c:pt>
                <c:pt idx="9828">
                  <c:v>31.51639091878166</c:v>
                </c:pt>
                <c:pt idx="9829">
                  <c:v>36.749593550360601</c:v>
                </c:pt>
                <c:pt idx="9830">
                  <c:v>31.370389034052486</c:v>
                </c:pt>
                <c:pt idx="9831">
                  <c:v>11.073789034052487</c:v>
                </c:pt>
                <c:pt idx="9832">
                  <c:v>24.259689034052485</c:v>
                </c:pt>
                <c:pt idx="9833">
                  <c:v>14.208804823526171</c:v>
                </c:pt>
                <c:pt idx="9834">
                  <c:v>11.273989034052487</c:v>
                </c:pt>
                <c:pt idx="9835">
                  <c:v>20.667804823526168</c:v>
                </c:pt>
                <c:pt idx="9836">
                  <c:v>16.463389034052486</c:v>
                </c:pt>
                <c:pt idx="9837">
                  <c:v>8.6257890340524845</c:v>
                </c:pt>
                <c:pt idx="9838">
                  <c:v>26.947139034052487</c:v>
                </c:pt>
                <c:pt idx="9839">
                  <c:v>16.499189034052485</c:v>
                </c:pt>
                <c:pt idx="9840">
                  <c:v>20.024594297210385</c:v>
                </c:pt>
                <c:pt idx="9841">
                  <c:v>18.907889034052491</c:v>
                </c:pt>
                <c:pt idx="9842">
                  <c:v>4.7595890340524871</c:v>
                </c:pt>
                <c:pt idx="9843">
                  <c:v>36.088039034052485</c:v>
                </c:pt>
                <c:pt idx="9844">
                  <c:v>29.875389034052485</c:v>
                </c:pt>
                <c:pt idx="9845">
                  <c:v>28.724789034052485</c:v>
                </c:pt>
                <c:pt idx="9846">
                  <c:v>14.454699560368276</c:v>
                </c:pt>
                <c:pt idx="9847">
                  <c:v>10.338139034052487</c:v>
                </c:pt>
                <c:pt idx="9848">
                  <c:v>20.429539034052489</c:v>
                </c:pt>
                <c:pt idx="9849">
                  <c:v>14.088752191947224</c:v>
                </c:pt>
                <c:pt idx="9850">
                  <c:v>21.007439034052485</c:v>
                </c:pt>
                <c:pt idx="9851">
                  <c:v>23.71028903405249</c:v>
                </c:pt>
                <c:pt idx="9852">
                  <c:v>9.6577521919472247</c:v>
                </c:pt>
                <c:pt idx="9853">
                  <c:v>20.189289034052489</c:v>
                </c:pt>
                <c:pt idx="9854">
                  <c:v>24.382039034052486</c:v>
                </c:pt>
                <c:pt idx="9855">
                  <c:v>19.720804823526173</c:v>
                </c:pt>
                <c:pt idx="9856">
                  <c:v>24.44259429721038</c:v>
                </c:pt>
                <c:pt idx="9857">
                  <c:v>26.265889034052485</c:v>
                </c:pt>
                <c:pt idx="9858">
                  <c:v>24.226089034052492</c:v>
                </c:pt>
                <c:pt idx="9859">
                  <c:v>23.030889034052489</c:v>
                </c:pt>
                <c:pt idx="9860">
                  <c:v>18.011962718263018</c:v>
                </c:pt>
                <c:pt idx="9861">
                  <c:v>14.612115097790872</c:v>
                </c:pt>
                <c:pt idx="9862">
                  <c:v>6.1917150977908753</c:v>
                </c:pt>
                <c:pt idx="9863">
                  <c:v>0.79075720305403163</c:v>
                </c:pt>
                <c:pt idx="9864">
                  <c:v>25.177615097790881</c:v>
                </c:pt>
                <c:pt idx="9865">
                  <c:v>19.990365097790875</c:v>
                </c:pt>
                <c:pt idx="9866">
                  <c:v>16.297072992527713</c:v>
                </c:pt>
                <c:pt idx="9867">
                  <c:v>27.054072992527715</c:v>
                </c:pt>
                <c:pt idx="9868">
                  <c:v>11.222967729369822</c:v>
                </c:pt>
                <c:pt idx="9869">
                  <c:v>28.07956509779088</c:v>
                </c:pt>
                <c:pt idx="9870">
                  <c:v>27.298715097790865</c:v>
                </c:pt>
                <c:pt idx="9871">
                  <c:v>12.137815097790872</c:v>
                </c:pt>
                <c:pt idx="9872">
                  <c:v>23.513015097790881</c:v>
                </c:pt>
                <c:pt idx="9873">
                  <c:v>8.0038150977908735</c:v>
                </c:pt>
                <c:pt idx="9874">
                  <c:v>17.715715097790874</c:v>
                </c:pt>
                <c:pt idx="9875">
                  <c:v>19.589715097790872</c:v>
                </c:pt>
                <c:pt idx="9876">
                  <c:v>15.043651939896138</c:v>
                </c:pt>
                <c:pt idx="9877">
                  <c:v>13.054651939896139</c:v>
                </c:pt>
                <c:pt idx="9878">
                  <c:v>14.233546676738246</c:v>
                </c:pt>
                <c:pt idx="9879">
                  <c:v>27.038365097790876</c:v>
                </c:pt>
                <c:pt idx="9880">
                  <c:v>20.472515097790872</c:v>
                </c:pt>
                <c:pt idx="9881">
                  <c:v>25.609125624106664</c:v>
                </c:pt>
                <c:pt idx="9882">
                  <c:v>18.467494045159288</c:v>
                </c:pt>
                <c:pt idx="9883">
                  <c:v>31.051165097790879</c:v>
                </c:pt>
                <c:pt idx="9884">
                  <c:v>23.061215097790875</c:v>
                </c:pt>
                <c:pt idx="9885">
                  <c:v>12.884465097790875</c:v>
                </c:pt>
                <c:pt idx="9886">
                  <c:v>23.399465097790877</c:v>
                </c:pt>
                <c:pt idx="9887">
                  <c:v>15.304265097790875</c:v>
                </c:pt>
                <c:pt idx="9888">
                  <c:v>25.745115097790872</c:v>
                </c:pt>
                <c:pt idx="9889">
                  <c:v>35.715265097790876</c:v>
                </c:pt>
                <c:pt idx="9890">
                  <c:v>18.769599308317183</c:v>
                </c:pt>
                <c:pt idx="9891">
                  <c:v>42.999515097790884</c:v>
                </c:pt>
                <c:pt idx="9892">
                  <c:v>20.779181066467757</c:v>
                </c:pt>
                <c:pt idx="9893">
                  <c:v>15.328410013836177</c:v>
                </c:pt>
                <c:pt idx="9894">
                  <c:v>18.015510013836177</c:v>
                </c:pt>
                <c:pt idx="9895">
                  <c:v>27.813233698046712</c:v>
                </c:pt>
                <c:pt idx="9896">
                  <c:v>24.01891790857302</c:v>
                </c:pt>
                <c:pt idx="9897">
                  <c:v>38.266810013836178</c:v>
                </c:pt>
                <c:pt idx="9898">
                  <c:v>24.107970540151964</c:v>
                </c:pt>
                <c:pt idx="9899">
                  <c:v>35.143128434888816</c:v>
                </c:pt>
                <c:pt idx="9900">
                  <c:v>28.825110013836181</c:v>
                </c:pt>
                <c:pt idx="9901">
                  <c:v>18.352233698046703</c:v>
                </c:pt>
                <c:pt idx="9902">
                  <c:v>33.786970540151984</c:v>
                </c:pt>
                <c:pt idx="9903">
                  <c:v>26.432110013836176</c:v>
                </c:pt>
                <c:pt idx="9904">
                  <c:v>23.275460013836177</c:v>
                </c:pt>
                <c:pt idx="9905">
                  <c:v>21.448210013836174</c:v>
                </c:pt>
                <c:pt idx="9906">
                  <c:v>29.621860013836184</c:v>
                </c:pt>
                <c:pt idx="9907">
                  <c:v>35.351917908573022</c:v>
                </c:pt>
                <c:pt idx="9908">
                  <c:v>22.337560013836182</c:v>
                </c:pt>
                <c:pt idx="9909">
                  <c:v>25.425810013836177</c:v>
                </c:pt>
                <c:pt idx="9910">
                  <c:v>27.863128434888807</c:v>
                </c:pt>
                <c:pt idx="9911">
                  <c:v>25.024910013836184</c:v>
                </c:pt>
                <c:pt idx="9912">
                  <c:v>17.265181066467754</c:v>
                </c:pt>
                <c:pt idx="9913">
                  <c:v>26.267510013836176</c:v>
                </c:pt>
                <c:pt idx="9914">
                  <c:v>27.08612843488881</c:v>
                </c:pt>
                <c:pt idx="9915">
                  <c:v>17.233865276994077</c:v>
                </c:pt>
                <c:pt idx="9916">
                  <c:v>14.867286329625655</c:v>
                </c:pt>
                <c:pt idx="9917">
                  <c:v>30.780760013836179</c:v>
                </c:pt>
                <c:pt idx="9918">
                  <c:v>31.63528632962565</c:v>
                </c:pt>
                <c:pt idx="9919">
                  <c:v>23.262707382257226</c:v>
                </c:pt>
                <c:pt idx="9920">
                  <c:v>18.366760013836178</c:v>
                </c:pt>
                <c:pt idx="9921">
                  <c:v>27.888546276017227</c:v>
                </c:pt>
                <c:pt idx="9922">
                  <c:v>46.52124627601723</c:v>
                </c:pt>
                <c:pt idx="9923">
                  <c:v>25.073083118122497</c:v>
                </c:pt>
                <c:pt idx="9924">
                  <c:v>27.682504170754079</c:v>
                </c:pt>
                <c:pt idx="9925">
                  <c:v>22.946846276017226</c:v>
                </c:pt>
                <c:pt idx="9926">
                  <c:v>18.475819960227756</c:v>
                </c:pt>
                <c:pt idx="9927">
                  <c:v>36.119396276017234</c:v>
                </c:pt>
                <c:pt idx="9928">
                  <c:v>27.877046276017232</c:v>
                </c:pt>
                <c:pt idx="9929">
                  <c:v>43.893096276017225</c:v>
                </c:pt>
                <c:pt idx="9930">
                  <c:v>34.852846276017218</c:v>
                </c:pt>
                <c:pt idx="9931">
                  <c:v>27.233046276017227</c:v>
                </c:pt>
                <c:pt idx="9932">
                  <c:v>36.77866206549092</c:v>
                </c:pt>
                <c:pt idx="9933">
                  <c:v>29.336083118122502</c:v>
                </c:pt>
                <c:pt idx="9934">
                  <c:v>21.490896276017228</c:v>
                </c:pt>
                <c:pt idx="9935">
                  <c:v>35.992446276017226</c:v>
                </c:pt>
                <c:pt idx="9936">
                  <c:v>33.424446276017228</c:v>
                </c:pt>
                <c:pt idx="9937">
                  <c:v>25.381451539175124</c:v>
                </c:pt>
                <c:pt idx="9938">
                  <c:v>26.888946276017229</c:v>
                </c:pt>
                <c:pt idx="9939">
                  <c:v>26.561946276017228</c:v>
                </c:pt>
                <c:pt idx="9940">
                  <c:v>38.705346276017238</c:v>
                </c:pt>
                <c:pt idx="9941">
                  <c:v>22.43529627601723</c:v>
                </c:pt>
                <c:pt idx="9942">
                  <c:v>24.57634627601723</c:v>
                </c:pt>
                <c:pt idx="9943">
                  <c:v>25.065504170754071</c:v>
                </c:pt>
                <c:pt idx="9944">
                  <c:v>41.266496276017236</c:v>
                </c:pt>
                <c:pt idx="9945">
                  <c:v>30.396896276017234</c:v>
                </c:pt>
                <c:pt idx="9946">
                  <c:v>16.166767328648817</c:v>
                </c:pt>
                <c:pt idx="9947">
                  <c:v>38.66566206549092</c:v>
                </c:pt>
                <c:pt idx="9948">
                  <c:v>37.017451539175134</c:v>
                </c:pt>
                <c:pt idx="9949">
                  <c:v>10.340346276017234</c:v>
                </c:pt>
                <c:pt idx="9950">
                  <c:v>27.703925223385657</c:v>
                </c:pt>
                <c:pt idx="9951">
                  <c:v>40.352609433911958</c:v>
                </c:pt>
                <c:pt idx="9952">
                  <c:v>51.269244790922791</c:v>
                </c:pt>
                <c:pt idx="9953">
                  <c:v>32.871139527764882</c:v>
                </c:pt>
                <c:pt idx="9954">
                  <c:v>43.046139527764886</c:v>
                </c:pt>
                <c:pt idx="9955">
                  <c:v>34.649665843554359</c:v>
                </c:pt>
                <c:pt idx="9956">
                  <c:v>38.092560580396459</c:v>
                </c:pt>
                <c:pt idx="9957">
                  <c:v>39.899029001449094</c:v>
                </c:pt>
                <c:pt idx="9958">
                  <c:v>32.563329001449098</c:v>
                </c:pt>
                <c:pt idx="9959">
                  <c:v>36.536350054080678</c:v>
                </c:pt>
                <c:pt idx="9960">
                  <c:v>40.2155790014491</c:v>
                </c:pt>
                <c:pt idx="9961">
                  <c:v>34.820879001449086</c:v>
                </c:pt>
                <c:pt idx="9962">
                  <c:v>25.958229001449091</c:v>
                </c:pt>
                <c:pt idx="9963">
                  <c:v>36.424779001449096</c:v>
                </c:pt>
                <c:pt idx="9964">
                  <c:v>46.775679001449106</c:v>
                </c:pt>
                <c:pt idx="9965">
                  <c:v>45.227192159343836</c:v>
                </c:pt>
                <c:pt idx="9966">
                  <c:v>43.0267790014491</c:v>
                </c:pt>
                <c:pt idx="9967">
                  <c:v>40.188429001449094</c:v>
                </c:pt>
                <c:pt idx="9968">
                  <c:v>33.84850794881752</c:v>
                </c:pt>
                <c:pt idx="9969">
                  <c:v>26.032929001449094</c:v>
                </c:pt>
                <c:pt idx="9970">
                  <c:v>31.196479001449099</c:v>
                </c:pt>
                <c:pt idx="9971">
                  <c:v>32.675729001449099</c:v>
                </c:pt>
                <c:pt idx="9972">
                  <c:v>40.90982900144909</c:v>
                </c:pt>
                <c:pt idx="9973">
                  <c:v>35.542979001449098</c:v>
                </c:pt>
                <c:pt idx="9974">
                  <c:v>40.123979001449101</c:v>
                </c:pt>
                <c:pt idx="9975">
                  <c:v>30.052244790922778</c:v>
                </c:pt>
                <c:pt idx="9976">
                  <c:v>35.38457900144909</c:v>
                </c:pt>
                <c:pt idx="9977">
                  <c:v>27.5847184751333</c:v>
                </c:pt>
                <c:pt idx="9978">
                  <c:v>26.572129001449088</c:v>
                </c:pt>
                <c:pt idx="9979">
                  <c:v>40.576718475133305</c:v>
                </c:pt>
                <c:pt idx="9980">
                  <c:v>32.910179001449094</c:v>
                </c:pt>
                <c:pt idx="9981">
                  <c:v>41.896244790922779</c:v>
                </c:pt>
                <c:pt idx="9982">
                  <c:v>42.899654710339973</c:v>
                </c:pt>
                <c:pt idx="9983">
                  <c:v>38.06212839455052</c:v>
                </c:pt>
                <c:pt idx="9984">
                  <c:v>47.783075762971556</c:v>
                </c:pt>
                <c:pt idx="9985">
                  <c:v>41.664812605076818</c:v>
                </c:pt>
                <c:pt idx="9986">
                  <c:v>37.72918102612946</c:v>
                </c:pt>
                <c:pt idx="9987">
                  <c:v>38.742528394550519</c:v>
                </c:pt>
                <c:pt idx="9988">
                  <c:v>26.387778394550505</c:v>
                </c:pt>
                <c:pt idx="9989">
                  <c:v>38.741428394550503</c:v>
                </c:pt>
                <c:pt idx="9990">
                  <c:v>36.164278394550514</c:v>
                </c:pt>
                <c:pt idx="9991">
                  <c:v>33.906478394550511</c:v>
                </c:pt>
                <c:pt idx="9992">
                  <c:v>33.237602078761029</c:v>
                </c:pt>
                <c:pt idx="9993">
                  <c:v>39.06267839455051</c:v>
                </c:pt>
                <c:pt idx="9994">
                  <c:v>47.877028394550507</c:v>
                </c:pt>
                <c:pt idx="9995">
                  <c:v>41.742828394550507</c:v>
                </c:pt>
                <c:pt idx="9996">
                  <c:v>32.065970499813652</c:v>
                </c:pt>
                <c:pt idx="9997">
                  <c:v>28.559828394550507</c:v>
                </c:pt>
                <c:pt idx="9998">
                  <c:v>40.005178394550512</c:v>
                </c:pt>
                <c:pt idx="9999">
                  <c:v>43.193928394550518</c:v>
                </c:pt>
                <c:pt idx="10000">
                  <c:v>43.141678394550503</c:v>
                </c:pt>
                <c:pt idx="10001">
                  <c:v>33.782278394550509</c:v>
                </c:pt>
                <c:pt idx="10002">
                  <c:v>53.073928394550514</c:v>
                </c:pt>
                <c:pt idx="10003">
                  <c:v>34.322075762971565</c:v>
                </c:pt>
                <c:pt idx="10004">
                  <c:v>30.542759973497869</c:v>
                </c:pt>
                <c:pt idx="10005">
                  <c:v>42.363391552445229</c:v>
                </c:pt>
                <c:pt idx="10006">
                  <c:v>34.823478394550513</c:v>
                </c:pt>
                <c:pt idx="10007">
                  <c:v>28.251528394550505</c:v>
                </c:pt>
                <c:pt idx="10008">
                  <c:v>55.544578394550506</c:v>
                </c:pt>
                <c:pt idx="10009">
                  <c:v>43.001778394550513</c:v>
                </c:pt>
                <c:pt idx="10010">
                  <c:v>47.458028394550503</c:v>
                </c:pt>
                <c:pt idx="10011">
                  <c:v>34.044778394550512</c:v>
                </c:pt>
                <c:pt idx="10012">
                  <c:v>30.664023131392607</c:v>
                </c:pt>
                <c:pt idx="10013">
                  <c:v>44.256333058445108</c:v>
                </c:pt>
                <c:pt idx="10014">
                  <c:v>35.632033058445103</c:v>
                </c:pt>
                <c:pt idx="10015">
                  <c:v>34.398390953181959</c:v>
                </c:pt>
                <c:pt idx="10016">
                  <c:v>46.189654111076671</c:v>
                </c:pt>
                <c:pt idx="10017">
                  <c:v>36.294075163708257</c:v>
                </c:pt>
                <c:pt idx="10018">
                  <c:v>38.613812005813521</c:v>
                </c:pt>
                <c:pt idx="10019">
                  <c:v>49.819433058445092</c:v>
                </c:pt>
                <c:pt idx="10020">
                  <c:v>37.859783058445089</c:v>
                </c:pt>
                <c:pt idx="10021">
                  <c:v>25.291283058445103</c:v>
                </c:pt>
                <c:pt idx="10022">
                  <c:v>51.655583058445096</c:v>
                </c:pt>
                <c:pt idx="10023">
                  <c:v>43.433333058445101</c:v>
                </c:pt>
                <c:pt idx="10024">
                  <c:v>35.820338321603003</c:v>
                </c:pt>
                <c:pt idx="10025">
                  <c:v>41.8956330584451</c:v>
                </c:pt>
                <c:pt idx="10026">
                  <c:v>38.846338321603</c:v>
                </c:pt>
                <c:pt idx="10027">
                  <c:v>42.42486463739246</c:v>
                </c:pt>
                <c:pt idx="10028">
                  <c:v>42.37460147949772</c:v>
                </c:pt>
                <c:pt idx="10029">
                  <c:v>34.735433058445103</c:v>
                </c:pt>
                <c:pt idx="10030">
                  <c:v>33.146022532129315</c:v>
                </c:pt>
                <c:pt idx="10031">
                  <c:v>46.643483058445092</c:v>
                </c:pt>
                <c:pt idx="10032">
                  <c:v>43.136733058445103</c:v>
                </c:pt>
                <c:pt idx="10033">
                  <c:v>48.515333058445108</c:v>
                </c:pt>
                <c:pt idx="10034">
                  <c:v>31.134533058445101</c:v>
                </c:pt>
                <c:pt idx="10035">
                  <c:v>38.187933058445097</c:v>
                </c:pt>
                <c:pt idx="10036">
                  <c:v>44.694706742655633</c:v>
                </c:pt>
                <c:pt idx="10037">
                  <c:v>26.811075163708267</c:v>
                </c:pt>
                <c:pt idx="10038">
                  <c:v>39.687075163708251</c:v>
                </c:pt>
                <c:pt idx="10039">
                  <c:v>39.066583058445104</c:v>
                </c:pt>
                <c:pt idx="10040">
                  <c:v>27.627183058445105</c:v>
                </c:pt>
                <c:pt idx="10041">
                  <c:v>37.638583058445107</c:v>
                </c:pt>
                <c:pt idx="10042">
                  <c:v>29.891783058445103</c:v>
                </c:pt>
                <c:pt idx="10043">
                  <c:v>25.72163668358332</c:v>
                </c:pt>
                <c:pt idx="10044">
                  <c:v>31.798510367793853</c:v>
                </c:pt>
                <c:pt idx="10045">
                  <c:v>50.060286683583321</c:v>
                </c:pt>
                <c:pt idx="10046">
                  <c:v>36.689247209899115</c:v>
                </c:pt>
                <c:pt idx="10047">
                  <c:v>33.348786683583327</c:v>
                </c:pt>
                <c:pt idx="10048">
                  <c:v>38.371786683583316</c:v>
                </c:pt>
                <c:pt idx="10049">
                  <c:v>33.233352473057018</c:v>
                </c:pt>
                <c:pt idx="10050">
                  <c:v>31.464336683583319</c:v>
                </c:pt>
                <c:pt idx="10051">
                  <c:v>43.805836683583316</c:v>
                </c:pt>
                <c:pt idx="10052">
                  <c:v>40.158186683583324</c:v>
                </c:pt>
                <c:pt idx="10053">
                  <c:v>31.586089315162276</c:v>
                </c:pt>
                <c:pt idx="10054">
                  <c:v>47.497586683583329</c:v>
                </c:pt>
                <c:pt idx="10055">
                  <c:v>40.454086683583313</c:v>
                </c:pt>
                <c:pt idx="10056">
                  <c:v>30.500089315162274</c:v>
                </c:pt>
                <c:pt idx="10057">
                  <c:v>31.881436683583321</c:v>
                </c:pt>
                <c:pt idx="10058">
                  <c:v>25.064826157267539</c:v>
                </c:pt>
                <c:pt idx="10059">
                  <c:v>43.927036683583324</c:v>
                </c:pt>
                <c:pt idx="10060">
                  <c:v>31.811336683583324</c:v>
                </c:pt>
                <c:pt idx="10061">
                  <c:v>35.202936683583332</c:v>
                </c:pt>
                <c:pt idx="10062">
                  <c:v>25.476436683583319</c:v>
                </c:pt>
                <c:pt idx="10063">
                  <c:v>29.736086683583324</c:v>
                </c:pt>
                <c:pt idx="10064">
                  <c:v>29.209286683583326</c:v>
                </c:pt>
                <c:pt idx="10065">
                  <c:v>17.656352473057019</c:v>
                </c:pt>
                <c:pt idx="10066">
                  <c:v>18.404736683583319</c:v>
                </c:pt>
                <c:pt idx="10067">
                  <c:v>40.400562999372802</c:v>
                </c:pt>
                <c:pt idx="10068">
                  <c:v>39.500086683583319</c:v>
                </c:pt>
                <c:pt idx="10069">
                  <c:v>43.418536683583326</c:v>
                </c:pt>
                <c:pt idx="10070">
                  <c:v>36.491386683583322</c:v>
                </c:pt>
                <c:pt idx="10071">
                  <c:v>37.997736683583327</c:v>
                </c:pt>
                <c:pt idx="10072">
                  <c:v>24.636636683583323</c:v>
                </c:pt>
                <c:pt idx="10073">
                  <c:v>36.777836683583324</c:v>
                </c:pt>
                <c:pt idx="10074">
                  <c:v>40.732165979886979</c:v>
                </c:pt>
                <c:pt idx="10075">
                  <c:v>36.268965979886985</c:v>
                </c:pt>
                <c:pt idx="10076">
                  <c:v>40.72376334830804</c:v>
                </c:pt>
                <c:pt idx="10077">
                  <c:v>35.134415979886967</c:v>
                </c:pt>
                <c:pt idx="10078">
                  <c:v>33.704289664097487</c:v>
                </c:pt>
                <c:pt idx="10079">
                  <c:v>42.562865979886979</c:v>
                </c:pt>
                <c:pt idx="10080">
                  <c:v>33.321965979886961</c:v>
                </c:pt>
                <c:pt idx="10081">
                  <c:v>43.555500190413291</c:v>
                </c:pt>
                <c:pt idx="10082">
                  <c:v>36.689921243044864</c:v>
                </c:pt>
                <c:pt idx="10083">
                  <c:v>27.547921243044868</c:v>
                </c:pt>
                <c:pt idx="10084">
                  <c:v>47.318665979886966</c:v>
                </c:pt>
                <c:pt idx="10085">
                  <c:v>34.160965979886981</c:v>
                </c:pt>
                <c:pt idx="10086">
                  <c:v>27.591565979886976</c:v>
                </c:pt>
                <c:pt idx="10087">
                  <c:v>29.121763348308029</c:v>
                </c:pt>
                <c:pt idx="10088">
                  <c:v>41.463815979886981</c:v>
                </c:pt>
                <c:pt idx="10089">
                  <c:v>32.994815979886972</c:v>
                </c:pt>
                <c:pt idx="10090">
                  <c:v>41.362265979886971</c:v>
                </c:pt>
                <c:pt idx="10091">
                  <c:v>32.175565979886969</c:v>
                </c:pt>
                <c:pt idx="10092">
                  <c:v>24.193465979886977</c:v>
                </c:pt>
                <c:pt idx="10093">
                  <c:v>31.984915979886974</c:v>
                </c:pt>
                <c:pt idx="10094">
                  <c:v>42.138065979886981</c:v>
                </c:pt>
                <c:pt idx="10095">
                  <c:v>40.617515979886981</c:v>
                </c:pt>
                <c:pt idx="10096">
                  <c:v>23.804665979886977</c:v>
                </c:pt>
                <c:pt idx="10097">
                  <c:v>29.522965979886973</c:v>
                </c:pt>
                <c:pt idx="10098">
                  <c:v>28.576605453571183</c:v>
                </c:pt>
                <c:pt idx="10099">
                  <c:v>6.1345001904132879</c:v>
                </c:pt>
                <c:pt idx="10100">
                  <c:v>29.314765979886975</c:v>
                </c:pt>
                <c:pt idx="10101">
                  <c:v>31.557565979886974</c:v>
                </c:pt>
                <c:pt idx="10102">
                  <c:v>25.724965979886978</c:v>
                </c:pt>
                <c:pt idx="10103">
                  <c:v>36.468605453571186</c:v>
                </c:pt>
                <c:pt idx="10104">
                  <c:v>34.54271071672909</c:v>
                </c:pt>
                <c:pt idx="10105">
                  <c:v>25.317547433022071</c:v>
                </c:pt>
                <c:pt idx="10106">
                  <c:v>36.919381643548377</c:v>
                </c:pt>
                <c:pt idx="10107">
                  <c:v>24.957931643548385</c:v>
                </c:pt>
                <c:pt idx="10108">
                  <c:v>34.164731643548386</c:v>
                </c:pt>
                <c:pt idx="10109">
                  <c:v>29.440181643548382</c:v>
                </c:pt>
                <c:pt idx="10110">
                  <c:v>37.808981643548378</c:v>
                </c:pt>
                <c:pt idx="10111">
                  <c:v>31.718284275127321</c:v>
                </c:pt>
                <c:pt idx="10112">
                  <c:v>32.629131643548391</c:v>
                </c:pt>
                <c:pt idx="10113">
                  <c:v>22.230757959337854</c:v>
                </c:pt>
                <c:pt idx="10114">
                  <c:v>32.236810590916811</c:v>
                </c:pt>
                <c:pt idx="10115">
                  <c:v>22.463126380390484</c:v>
                </c:pt>
                <c:pt idx="10116">
                  <c:v>33.380031643548378</c:v>
                </c:pt>
                <c:pt idx="10117">
                  <c:v>20.700073748811544</c:v>
                </c:pt>
                <c:pt idx="10118">
                  <c:v>36.880981643548367</c:v>
                </c:pt>
                <c:pt idx="10119">
                  <c:v>30.561631643548385</c:v>
                </c:pt>
                <c:pt idx="10120">
                  <c:v>34.631389538285227</c:v>
                </c:pt>
                <c:pt idx="10121">
                  <c:v>32.486681643548373</c:v>
                </c:pt>
                <c:pt idx="10122">
                  <c:v>34.065494801443116</c:v>
                </c:pt>
                <c:pt idx="10123">
                  <c:v>17.990631643548383</c:v>
                </c:pt>
                <c:pt idx="10124">
                  <c:v>30.474810590916803</c:v>
                </c:pt>
                <c:pt idx="10125">
                  <c:v>29.006968485653648</c:v>
                </c:pt>
                <c:pt idx="10126">
                  <c:v>29.097442169864177</c:v>
                </c:pt>
                <c:pt idx="10127">
                  <c:v>27.694131643548381</c:v>
                </c:pt>
                <c:pt idx="10128">
                  <c:v>33.166731643548388</c:v>
                </c:pt>
                <c:pt idx="10129">
                  <c:v>34.490181643548382</c:v>
                </c:pt>
                <c:pt idx="10130">
                  <c:v>35.720781643548378</c:v>
                </c:pt>
                <c:pt idx="10131">
                  <c:v>38.156581643548385</c:v>
                </c:pt>
                <c:pt idx="10132">
                  <c:v>31.317181643548391</c:v>
                </c:pt>
                <c:pt idx="10133">
                  <c:v>25.331081643548387</c:v>
                </c:pt>
                <c:pt idx="10134">
                  <c:v>41.360021117232577</c:v>
                </c:pt>
                <c:pt idx="10135">
                  <c:v>26.649432144005704</c:v>
                </c:pt>
                <c:pt idx="10136">
                  <c:v>5.0638216176899151</c:v>
                </c:pt>
                <c:pt idx="10137">
                  <c:v>24.20197951242676</c:v>
                </c:pt>
                <c:pt idx="10138">
                  <c:v>35.713932144005724</c:v>
                </c:pt>
                <c:pt idx="10139">
                  <c:v>26.794532144005704</c:v>
                </c:pt>
                <c:pt idx="10140">
                  <c:v>38.846232144005718</c:v>
                </c:pt>
                <c:pt idx="10141">
                  <c:v>39.585932144005717</c:v>
                </c:pt>
                <c:pt idx="10142">
                  <c:v>37.933347933479403</c:v>
                </c:pt>
                <c:pt idx="10143">
                  <c:v>31.176282144005707</c:v>
                </c:pt>
                <c:pt idx="10144">
                  <c:v>26.196782144005709</c:v>
                </c:pt>
                <c:pt idx="10145">
                  <c:v>40.080282144005714</c:v>
                </c:pt>
                <c:pt idx="10146">
                  <c:v>49.282432144005725</c:v>
                </c:pt>
                <c:pt idx="10147">
                  <c:v>29.094190038742553</c:v>
                </c:pt>
                <c:pt idx="10148">
                  <c:v>39.490782144005721</c:v>
                </c:pt>
                <c:pt idx="10149">
                  <c:v>20.0887321440057</c:v>
                </c:pt>
                <c:pt idx="10150">
                  <c:v>40.703242670321501</c:v>
                </c:pt>
                <c:pt idx="10151">
                  <c:v>30.791663722953082</c:v>
                </c:pt>
                <c:pt idx="10152">
                  <c:v>19.634532144005711</c:v>
                </c:pt>
                <c:pt idx="10153">
                  <c:v>33.88708214400571</c:v>
                </c:pt>
                <c:pt idx="10154">
                  <c:v>34.328716354532034</c:v>
                </c:pt>
                <c:pt idx="10155">
                  <c:v>25.472032144005706</c:v>
                </c:pt>
                <c:pt idx="10156">
                  <c:v>36.724782144005722</c:v>
                </c:pt>
                <c:pt idx="10157">
                  <c:v>38.444132144005721</c:v>
                </c:pt>
                <c:pt idx="10158">
                  <c:v>20.115190038742551</c:v>
                </c:pt>
                <c:pt idx="10159">
                  <c:v>37.151084775584643</c:v>
                </c:pt>
                <c:pt idx="10160">
                  <c:v>40.066084775584649</c:v>
                </c:pt>
                <c:pt idx="10161">
                  <c:v>29.945682144005701</c:v>
                </c:pt>
                <c:pt idx="10162">
                  <c:v>24.487332144005705</c:v>
                </c:pt>
                <c:pt idx="10163">
                  <c:v>32.539768986110978</c:v>
                </c:pt>
                <c:pt idx="10164">
                  <c:v>36.921282144005716</c:v>
                </c:pt>
                <c:pt idx="10165">
                  <c:v>14.615611091374131</c:v>
                </c:pt>
                <c:pt idx="10166">
                  <c:v>20.844890918781658</c:v>
                </c:pt>
                <c:pt idx="10167">
                  <c:v>24.149990918781661</c:v>
                </c:pt>
                <c:pt idx="10168">
                  <c:v>18.659040918781663</c:v>
                </c:pt>
                <c:pt idx="10169">
                  <c:v>38.760990918781665</c:v>
                </c:pt>
                <c:pt idx="10170">
                  <c:v>14.511140918781663</c:v>
                </c:pt>
                <c:pt idx="10171">
                  <c:v>26.521040918781654</c:v>
                </c:pt>
                <c:pt idx="10172">
                  <c:v>13.529540918781667</c:v>
                </c:pt>
                <c:pt idx="10173">
                  <c:v>40.834383024044826</c:v>
                </c:pt>
                <c:pt idx="10174">
                  <c:v>35.169909339834298</c:v>
                </c:pt>
                <c:pt idx="10175">
                  <c:v>32.938340918781662</c:v>
                </c:pt>
                <c:pt idx="10176">
                  <c:v>19.44464618193955</c:v>
                </c:pt>
                <c:pt idx="10177">
                  <c:v>26.536740918781657</c:v>
                </c:pt>
                <c:pt idx="10178">
                  <c:v>28.938490918781657</c:v>
                </c:pt>
                <c:pt idx="10179">
                  <c:v>12.981067234571135</c:v>
                </c:pt>
                <c:pt idx="10180">
                  <c:v>28.345840918781658</c:v>
                </c:pt>
                <c:pt idx="10181">
                  <c:v>20.446740918781657</c:v>
                </c:pt>
                <c:pt idx="10182">
                  <c:v>27.709961971413239</c:v>
                </c:pt>
                <c:pt idx="10183">
                  <c:v>30.198790918781658</c:v>
                </c:pt>
                <c:pt idx="10184">
                  <c:v>34.213856708255349</c:v>
                </c:pt>
                <c:pt idx="10185">
                  <c:v>24.739909339834288</c:v>
                </c:pt>
                <c:pt idx="10186">
                  <c:v>18.635488287202715</c:v>
                </c:pt>
                <c:pt idx="10187">
                  <c:v>14.296340918781665</c:v>
                </c:pt>
                <c:pt idx="10188">
                  <c:v>16.912790918781656</c:v>
                </c:pt>
                <c:pt idx="10189">
                  <c:v>37.28443565562376</c:v>
                </c:pt>
                <c:pt idx="10190">
                  <c:v>30.47639091878165</c:v>
                </c:pt>
                <c:pt idx="10191">
                  <c:v>24.433190918781662</c:v>
                </c:pt>
                <c:pt idx="10192">
                  <c:v>19.469790918781658</c:v>
                </c:pt>
                <c:pt idx="10193">
                  <c:v>23.086225129307977</c:v>
                </c:pt>
                <c:pt idx="10194">
                  <c:v>33.640940918781666</c:v>
                </c:pt>
                <c:pt idx="10195">
                  <c:v>25.553435655623762</c:v>
                </c:pt>
                <c:pt idx="10196">
                  <c:v>47.113689034052491</c:v>
                </c:pt>
                <c:pt idx="10197">
                  <c:v>24.603752191947223</c:v>
                </c:pt>
                <c:pt idx="10198">
                  <c:v>-0.81811096594751109</c:v>
                </c:pt>
                <c:pt idx="10199">
                  <c:v>20.647989034052493</c:v>
                </c:pt>
                <c:pt idx="10200">
                  <c:v>17.179752191947223</c:v>
                </c:pt>
                <c:pt idx="10201">
                  <c:v>24.600646928789324</c:v>
                </c:pt>
                <c:pt idx="10202">
                  <c:v>16.091541665631432</c:v>
                </c:pt>
                <c:pt idx="10203">
                  <c:v>16.270489034052488</c:v>
                </c:pt>
                <c:pt idx="10204">
                  <c:v>8.76673903405249</c:v>
                </c:pt>
                <c:pt idx="10205">
                  <c:v>15.983539034052487</c:v>
                </c:pt>
                <c:pt idx="10206">
                  <c:v>19.914989034052496</c:v>
                </c:pt>
                <c:pt idx="10207">
                  <c:v>5.2816469287893311</c:v>
                </c:pt>
                <c:pt idx="10208">
                  <c:v>28.239541665631432</c:v>
                </c:pt>
                <c:pt idx="10209">
                  <c:v>5.8349100866840615</c:v>
                </c:pt>
                <c:pt idx="10210">
                  <c:v>26.776962718263015</c:v>
                </c:pt>
                <c:pt idx="10211">
                  <c:v>13.415889034052487</c:v>
                </c:pt>
                <c:pt idx="10212">
                  <c:v>28.201889034052492</c:v>
                </c:pt>
                <c:pt idx="10213">
                  <c:v>20.988439034052483</c:v>
                </c:pt>
                <c:pt idx="10214">
                  <c:v>22.852489034052489</c:v>
                </c:pt>
                <c:pt idx="10215">
                  <c:v>29.816289034052492</c:v>
                </c:pt>
                <c:pt idx="10216">
                  <c:v>14.671225876157749</c:v>
                </c:pt>
                <c:pt idx="10217">
                  <c:v>20.067739034052487</c:v>
                </c:pt>
                <c:pt idx="10218">
                  <c:v>21.107089034052489</c:v>
                </c:pt>
                <c:pt idx="10219">
                  <c:v>14.957239034052488</c:v>
                </c:pt>
                <c:pt idx="10220">
                  <c:v>8.3690679814209101</c:v>
                </c:pt>
                <c:pt idx="10221">
                  <c:v>25.064331139315644</c:v>
                </c:pt>
                <c:pt idx="10222">
                  <c:v>26.80618903405249</c:v>
                </c:pt>
                <c:pt idx="10223">
                  <c:v>13.697939034052487</c:v>
                </c:pt>
                <c:pt idx="10224">
                  <c:v>21.459539034052483</c:v>
                </c:pt>
                <c:pt idx="10225">
                  <c:v>22.81848903405249</c:v>
                </c:pt>
                <c:pt idx="10226">
                  <c:v>14.943139034052487</c:v>
                </c:pt>
                <c:pt idx="10227">
                  <c:v>35.437615097790875</c:v>
                </c:pt>
                <c:pt idx="10228">
                  <c:v>13.165715097790875</c:v>
                </c:pt>
                <c:pt idx="10229">
                  <c:v>23.897615097790879</c:v>
                </c:pt>
                <c:pt idx="10230">
                  <c:v>25.18565193989614</c:v>
                </c:pt>
                <c:pt idx="10231">
                  <c:v>19.17396509779088</c:v>
                </c:pt>
                <c:pt idx="10232">
                  <c:v>11.908546676738247</c:v>
                </c:pt>
                <c:pt idx="10233">
                  <c:v>14.157809834632982</c:v>
                </c:pt>
                <c:pt idx="10234">
                  <c:v>27.712215097790875</c:v>
                </c:pt>
                <c:pt idx="10235">
                  <c:v>21.047165097790877</c:v>
                </c:pt>
                <c:pt idx="10236">
                  <c:v>29.197757203054035</c:v>
                </c:pt>
                <c:pt idx="10237">
                  <c:v>17.109515097790879</c:v>
                </c:pt>
                <c:pt idx="10238">
                  <c:v>18.995862466211928</c:v>
                </c:pt>
                <c:pt idx="10239">
                  <c:v>12.297967729369821</c:v>
                </c:pt>
                <c:pt idx="10240">
                  <c:v>30.095665097790874</c:v>
                </c:pt>
                <c:pt idx="10241">
                  <c:v>21.976365097790882</c:v>
                </c:pt>
                <c:pt idx="10242">
                  <c:v>30.674215097790878</c:v>
                </c:pt>
                <c:pt idx="10243">
                  <c:v>28.367915097790878</c:v>
                </c:pt>
                <c:pt idx="10244">
                  <c:v>18.212599308317184</c:v>
                </c:pt>
                <c:pt idx="10245">
                  <c:v>12.315715097790875</c:v>
                </c:pt>
                <c:pt idx="10246">
                  <c:v>34.488715097790873</c:v>
                </c:pt>
                <c:pt idx="10247">
                  <c:v>15.381651939896139</c:v>
                </c:pt>
                <c:pt idx="10248">
                  <c:v>20.309515097790875</c:v>
                </c:pt>
                <c:pt idx="10249">
                  <c:v>17.881515097790874</c:v>
                </c:pt>
                <c:pt idx="10250">
                  <c:v>27.825967729369825</c:v>
                </c:pt>
                <c:pt idx="10251">
                  <c:v>18.04596509779088</c:v>
                </c:pt>
                <c:pt idx="10252">
                  <c:v>17.975494045159291</c:v>
                </c:pt>
                <c:pt idx="10253">
                  <c:v>26.312365097790881</c:v>
                </c:pt>
                <c:pt idx="10254">
                  <c:v>13.404315097790871</c:v>
                </c:pt>
                <c:pt idx="10255">
                  <c:v>6.7350203609487691</c:v>
                </c:pt>
                <c:pt idx="10256">
                  <c:v>27.723715097790876</c:v>
                </c:pt>
                <c:pt idx="10257">
                  <c:v>9.2360203609487677</c:v>
                </c:pt>
                <c:pt idx="10258">
                  <c:v>19.541860013836182</c:v>
                </c:pt>
                <c:pt idx="10259">
                  <c:v>24.872286329625652</c:v>
                </c:pt>
                <c:pt idx="10260">
                  <c:v>26.160260013836183</c:v>
                </c:pt>
                <c:pt idx="10261">
                  <c:v>21.45106001383618</c:v>
                </c:pt>
                <c:pt idx="10262">
                  <c:v>27.787510013836176</c:v>
                </c:pt>
                <c:pt idx="10263">
                  <c:v>23.825917908573022</c:v>
                </c:pt>
                <c:pt idx="10264">
                  <c:v>28.105710013836177</c:v>
                </c:pt>
                <c:pt idx="10265">
                  <c:v>20.267917908573015</c:v>
                </c:pt>
                <c:pt idx="10266">
                  <c:v>37.392360013836175</c:v>
                </c:pt>
                <c:pt idx="10267">
                  <c:v>28.078286329625652</c:v>
                </c:pt>
                <c:pt idx="10268">
                  <c:v>21.762444224362486</c:v>
                </c:pt>
                <c:pt idx="10269">
                  <c:v>28.691610013836179</c:v>
                </c:pt>
                <c:pt idx="10270">
                  <c:v>33.212338961204601</c:v>
                </c:pt>
                <c:pt idx="10271">
                  <c:v>21.857917908573025</c:v>
                </c:pt>
                <c:pt idx="10272">
                  <c:v>23.900810013836178</c:v>
                </c:pt>
                <c:pt idx="10273">
                  <c:v>30.676310013836183</c:v>
                </c:pt>
                <c:pt idx="10274">
                  <c:v>14.615360013836176</c:v>
                </c:pt>
                <c:pt idx="10275">
                  <c:v>26.05197054015197</c:v>
                </c:pt>
                <c:pt idx="10276">
                  <c:v>23.79102317173091</c:v>
                </c:pt>
                <c:pt idx="10277">
                  <c:v>22.427812645415127</c:v>
                </c:pt>
                <c:pt idx="10278">
                  <c:v>35.037338961204597</c:v>
                </c:pt>
                <c:pt idx="10279">
                  <c:v>24.315710013836178</c:v>
                </c:pt>
                <c:pt idx="10280">
                  <c:v>19.711410013836183</c:v>
                </c:pt>
                <c:pt idx="10281">
                  <c:v>21.985654750678282</c:v>
                </c:pt>
                <c:pt idx="10282">
                  <c:v>24.140210013836185</c:v>
                </c:pt>
                <c:pt idx="10283">
                  <c:v>17.362391592783538</c:v>
                </c:pt>
                <c:pt idx="10284">
                  <c:v>25.840460013836182</c:v>
                </c:pt>
                <c:pt idx="10285">
                  <c:v>19.666023171730913</c:v>
                </c:pt>
                <c:pt idx="10286">
                  <c:v>25.988293644438283</c:v>
                </c:pt>
                <c:pt idx="10287">
                  <c:v>25.279696276017226</c:v>
                </c:pt>
                <c:pt idx="10288">
                  <c:v>21.4740831181225</c:v>
                </c:pt>
                <c:pt idx="10289">
                  <c:v>32.829977854964604</c:v>
                </c:pt>
                <c:pt idx="10290">
                  <c:v>34.80804627601723</c:v>
                </c:pt>
                <c:pt idx="10291">
                  <c:v>14.789135749701446</c:v>
                </c:pt>
                <c:pt idx="10292">
                  <c:v>27.987241012859336</c:v>
                </c:pt>
                <c:pt idx="10293">
                  <c:v>38.624293644438289</c:v>
                </c:pt>
                <c:pt idx="10294">
                  <c:v>44.869196276017234</c:v>
                </c:pt>
                <c:pt idx="10295">
                  <c:v>22.787135749701442</c:v>
                </c:pt>
                <c:pt idx="10296">
                  <c:v>33.245696276017235</c:v>
                </c:pt>
                <c:pt idx="10297">
                  <c:v>28.547767328648817</c:v>
                </c:pt>
                <c:pt idx="10298">
                  <c:v>25.542925223385652</c:v>
                </c:pt>
                <c:pt idx="10299">
                  <c:v>35.51909627601723</c:v>
                </c:pt>
                <c:pt idx="10300">
                  <c:v>29.007246276017227</c:v>
                </c:pt>
                <c:pt idx="10301">
                  <c:v>28.927796276017226</c:v>
                </c:pt>
                <c:pt idx="10302">
                  <c:v>33.07604627601723</c:v>
                </c:pt>
                <c:pt idx="10303">
                  <c:v>33.238662065490921</c:v>
                </c:pt>
                <c:pt idx="10304">
                  <c:v>28.226346276017225</c:v>
                </c:pt>
                <c:pt idx="10305">
                  <c:v>25.952596276017228</c:v>
                </c:pt>
                <c:pt idx="10306">
                  <c:v>32.382496276017228</c:v>
                </c:pt>
                <c:pt idx="10307">
                  <c:v>28.395146276017229</c:v>
                </c:pt>
                <c:pt idx="10308">
                  <c:v>37.592896276017235</c:v>
                </c:pt>
                <c:pt idx="10309">
                  <c:v>28.058451539175124</c:v>
                </c:pt>
                <c:pt idx="10310">
                  <c:v>37.223925223385663</c:v>
                </c:pt>
                <c:pt idx="10311">
                  <c:v>30.469819960227756</c:v>
                </c:pt>
                <c:pt idx="10312">
                  <c:v>28.612196276017229</c:v>
                </c:pt>
                <c:pt idx="10313">
                  <c:v>32.004796276017224</c:v>
                </c:pt>
                <c:pt idx="10314">
                  <c:v>42.264296276017234</c:v>
                </c:pt>
                <c:pt idx="10315">
                  <c:v>14.166819960227762</c:v>
                </c:pt>
                <c:pt idx="10316">
                  <c:v>37.731646276017223</c:v>
                </c:pt>
                <c:pt idx="10317">
                  <c:v>21.005979001449099</c:v>
                </c:pt>
                <c:pt idx="10318">
                  <c:v>38.829829001449092</c:v>
                </c:pt>
                <c:pt idx="10319">
                  <c:v>37.760879001449098</c:v>
                </c:pt>
                <c:pt idx="10320">
                  <c:v>43.985729001449094</c:v>
                </c:pt>
                <c:pt idx="10321">
                  <c:v>33.259192159343826</c:v>
                </c:pt>
                <c:pt idx="10322">
                  <c:v>34.893086896185942</c:v>
                </c:pt>
                <c:pt idx="10323">
                  <c:v>37.113876369870148</c:v>
                </c:pt>
                <c:pt idx="10324">
                  <c:v>44.086229001449091</c:v>
                </c:pt>
                <c:pt idx="10325">
                  <c:v>28.126079001449096</c:v>
                </c:pt>
                <c:pt idx="10326">
                  <c:v>37.878829001449091</c:v>
                </c:pt>
                <c:pt idx="10327">
                  <c:v>43.254729001449086</c:v>
                </c:pt>
                <c:pt idx="10328">
                  <c:v>26.577329001449094</c:v>
                </c:pt>
                <c:pt idx="10329">
                  <c:v>45.588579001449098</c:v>
                </c:pt>
                <c:pt idx="10330">
                  <c:v>30.427979001449099</c:v>
                </c:pt>
                <c:pt idx="10331">
                  <c:v>13.88656058039647</c:v>
                </c:pt>
                <c:pt idx="10332">
                  <c:v>47.5327790014491</c:v>
                </c:pt>
                <c:pt idx="10333">
                  <c:v>34.5937790014491</c:v>
                </c:pt>
                <c:pt idx="10334">
                  <c:v>26.075229001449095</c:v>
                </c:pt>
                <c:pt idx="10335">
                  <c:v>51.356979001449083</c:v>
                </c:pt>
                <c:pt idx="10336">
                  <c:v>53.253979001449096</c:v>
                </c:pt>
                <c:pt idx="10337">
                  <c:v>21.561192159343829</c:v>
                </c:pt>
                <c:pt idx="10338">
                  <c:v>29.767079001449094</c:v>
                </c:pt>
                <c:pt idx="10339">
                  <c:v>25.767455317238575</c:v>
                </c:pt>
                <c:pt idx="10340">
                  <c:v>32.288034264606992</c:v>
                </c:pt>
                <c:pt idx="10341">
                  <c:v>36.654507948817511</c:v>
                </c:pt>
                <c:pt idx="10342">
                  <c:v>51.398279001449097</c:v>
                </c:pt>
                <c:pt idx="10343">
                  <c:v>40.189244790922785</c:v>
                </c:pt>
                <c:pt idx="10344">
                  <c:v>38.221929001449098</c:v>
                </c:pt>
                <c:pt idx="10345">
                  <c:v>35.331979001449092</c:v>
                </c:pt>
                <c:pt idx="10346">
                  <c:v>38.267479001449097</c:v>
                </c:pt>
                <c:pt idx="10347">
                  <c:v>28.659578394550508</c:v>
                </c:pt>
                <c:pt idx="10348">
                  <c:v>33.580078394550512</c:v>
                </c:pt>
                <c:pt idx="10349">
                  <c:v>38.265602078761034</c:v>
                </c:pt>
                <c:pt idx="10350">
                  <c:v>43.567878394550512</c:v>
                </c:pt>
                <c:pt idx="10351">
                  <c:v>23.051628394550505</c:v>
                </c:pt>
                <c:pt idx="10352">
                  <c:v>35.030828394550511</c:v>
                </c:pt>
                <c:pt idx="10353">
                  <c:v>43.092078394550512</c:v>
                </c:pt>
                <c:pt idx="10354">
                  <c:v>31.616528394550503</c:v>
                </c:pt>
                <c:pt idx="10355">
                  <c:v>39.193278394550518</c:v>
                </c:pt>
                <c:pt idx="10356">
                  <c:v>40.245978394550519</c:v>
                </c:pt>
                <c:pt idx="10357">
                  <c:v>34.609181026129455</c:v>
                </c:pt>
                <c:pt idx="10358">
                  <c:v>38.330978394550506</c:v>
                </c:pt>
                <c:pt idx="10359">
                  <c:v>36.185075762971564</c:v>
                </c:pt>
                <c:pt idx="10360">
                  <c:v>26.44923365770839</c:v>
                </c:pt>
                <c:pt idx="10361">
                  <c:v>46.007128394550513</c:v>
                </c:pt>
                <c:pt idx="10362">
                  <c:v>30.214678394550507</c:v>
                </c:pt>
                <c:pt idx="10363">
                  <c:v>31.1886783945505</c:v>
                </c:pt>
                <c:pt idx="10364">
                  <c:v>28.964444184024185</c:v>
                </c:pt>
                <c:pt idx="10365">
                  <c:v>33.060878394550507</c:v>
                </c:pt>
                <c:pt idx="10366">
                  <c:v>37.411654710339974</c:v>
                </c:pt>
                <c:pt idx="10367">
                  <c:v>51.141707341918917</c:v>
                </c:pt>
                <c:pt idx="10368">
                  <c:v>36.713628394550504</c:v>
                </c:pt>
                <c:pt idx="10369">
                  <c:v>36.594978394550509</c:v>
                </c:pt>
                <c:pt idx="10370">
                  <c:v>32.221428394550507</c:v>
                </c:pt>
                <c:pt idx="10371">
                  <c:v>37.083028394550503</c:v>
                </c:pt>
                <c:pt idx="10372">
                  <c:v>46.10292839455051</c:v>
                </c:pt>
                <c:pt idx="10373">
                  <c:v>27.582128394550502</c:v>
                </c:pt>
                <c:pt idx="10374">
                  <c:v>39.233678394550509</c:v>
                </c:pt>
                <c:pt idx="10375">
                  <c:v>39.65718102612945</c:v>
                </c:pt>
                <c:pt idx="10376">
                  <c:v>40.26565471033998</c:v>
                </c:pt>
                <c:pt idx="10377">
                  <c:v>38.900928394550512</c:v>
                </c:pt>
                <c:pt idx="10378">
                  <c:v>38.447917268971416</c:v>
                </c:pt>
                <c:pt idx="10379">
                  <c:v>36.176812005813524</c:v>
                </c:pt>
                <c:pt idx="10380">
                  <c:v>37.603383058445104</c:v>
                </c:pt>
                <c:pt idx="10381">
                  <c:v>25.002933058445102</c:v>
                </c:pt>
                <c:pt idx="10382">
                  <c:v>48.325033058445101</c:v>
                </c:pt>
                <c:pt idx="10383">
                  <c:v>34.675933058445111</c:v>
                </c:pt>
                <c:pt idx="10384">
                  <c:v>41.200033058445101</c:v>
                </c:pt>
                <c:pt idx="10385">
                  <c:v>38.346383058445092</c:v>
                </c:pt>
                <c:pt idx="10386">
                  <c:v>27.077917268971422</c:v>
                </c:pt>
                <c:pt idx="10387">
                  <c:v>35.781601479497724</c:v>
                </c:pt>
                <c:pt idx="10388">
                  <c:v>40.131833058445096</c:v>
                </c:pt>
                <c:pt idx="10389">
                  <c:v>41.001283058445097</c:v>
                </c:pt>
                <c:pt idx="10390">
                  <c:v>40.721783058445105</c:v>
                </c:pt>
                <c:pt idx="10391">
                  <c:v>44.185183058445105</c:v>
                </c:pt>
                <c:pt idx="10392">
                  <c:v>31.445759374234573</c:v>
                </c:pt>
                <c:pt idx="10393">
                  <c:v>21.829433058445101</c:v>
                </c:pt>
                <c:pt idx="10394">
                  <c:v>44.057864637392449</c:v>
                </c:pt>
                <c:pt idx="10395">
                  <c:v>30.462864637392471</c:v>
                </c:pt>
                <c:pt idx="10396">
                  <c:v>31.300917268971418</c:v>
                </c:pt>
                <c:pt idx="10397">
                  <c:v>56.047133058445098</c:v>
                </c:pt>
                <c:pt idx="10398">
                  <c:v>32.667338321603005</c:v>
                </c:pt>
                <c:pt idx="10399">
                  <c:v>31.825633058445103</c:v>
                </c:pt>
                <c:pt idx="10400">
                  <c:v>30.560933058445102</c:v>
                </c:pt>
                <c:pt idx="10401">
                  <c:v>35.929433058445099</c:v>
                </c:pt>
                <c:pt idx="10402">
                  <c:v>45.536783058445103</c:v>
                </c:pt>
                <c:pt idx="10403">
                  <c:v>42.7831277952872</c:v>
                </c:pt>
                <c:pt idx="10404">
                  <c:v>36.788917268971424</c:v>
                </c:pt>
                <c:pt idx="10405">
                  <c:v>40.003683058445091</c:v>
                </c:pt>
                <c:pt idx="10406">
                  <c:v>50.823783058445095</c:v>
                </c:pt>
                <c:pt idx="10407">
                  <c:v>18.851933058445105</c:v>
                </c:pt>
                <c:pt idx="10408">
                  <c:v>22.603486683583323</c:v>
                </c:pt>
                <c:pt idx="10409">
                  <c:v>27.679286683583324</c:v>
                </c:pt>
                <c:pt idx="10410">
                  <c:v>31.673486683583324</c:v>
                </c:pt>
                <c:pt idx="10411">
                  <c:v>37.282136683583332</c:v>
                </c:pt>
                <c:pt idx="10412">
                  <c:v>34.306405104635957</c:v>
                </c:pt>
                <c:pt idx="10413">
                  <c:v>41.597036683583326</c:v>
                </c:pt>
                <c:pt idx="10414">
                  <c:v>22.348086683583325</c:v>
                </c:pt>
                <c:pt idx="10415">
                  <c:v>29.92443668358332</c:v>
                </c:pt>
                <c:pt idx="10416">
                  <c:v>37.083886683583316</c:v>
                </c:pt>
                <c:pt idx="10417">
                  <c:v>39.776668262530713</c:v>
                </c:pt>
                <c:pt idx="10418">
                  <c:v>31.554036683583323</c:v>
                </c:pt>
                <c:pt idx="10419">
                  <c:v>30.99658668358332</c:v>
                </c:pt>
                <c:pt idx="10420">
                  <c:v>39.812931420425436</c:v>
                </c:pt>
                <c:pt idx="10421">
                  <c:v>37.971286683583315</c:v>
                </c:pt>
                <c:pt idx="10422">
                  <c:v>31.933736683583319</c:v>
                </c:pt>
                <c:pt idx="10423">
                  <c:v>35.541089315162267</c:v>
                </c:pt>
                <c:pt idx="10424">
                  <c:v>32.101436683583323</c:v>
                </c:pt>
                <c:pt idx="10425">
                  <c:v>41.616636683583323</c:v>
                </c:pt>
                <c:pt idx="10426">
                  <c:v>36.716336683583336</c:v>
                </c:pt>
                <c:pt idx="10427">
                  <c:v>30.916405104635963</c:v>
                </c:pt>
                <c:pt idx="10428">
                  <c:v>31.95023668358332</c:v>
                </c:pt>
                <c:pt idx="10429">
                  <c:v>35.886836683583319</c:v>
                </c:pt>
                <c:pt idx="10430">
                  <c:v>30.311386683583329</c:v>
                </c:pt>
                <c:pt idx="10431">
                  <c:v>25.94038668358332</c:v>
                </c:pt>
                <c:pt idx="10432">
                  <c:v>44.720457736214911</c:v>
                </c:pt>
                <c:pt idx="10433">
                  <c:v>46.031615630951762</c:v>
                </c:pt>
                <c:pt idx="10434">
                  <c:v>34.341436683583318</c:v>
                </c:pt>
                <c:pt idx="10435">
                  <c:v>39.386510367793854</c:v>
                </c:pt>
                <c:pt idx="10436">
                  <c:v>39.013286683583317</c:v>
                </c:pt>
                <c:pt idx="10437">
                  <c:v>27.410931420425435</c:v>
                </c:pt>
                <c:pt idx="10438">
                  <c:v>29.640436683583324</c:v>
                </c:pt>
                <c:pt idx="10439">
                  <c:v>31.59934229567644</c:v>
                </c:pt>
                <c:pt idx="10440">
                  <c:v>47.448115979886985</c:v>
                </c:pt>
                <c:pt idx="10441">
                  <c:v>29.873615979886971</c:v>
                </c:pt>
                <c:pt idx="10442">
                  <c:v>23.696131769360658</c:v>
                </c:pt>
                <c:pt idx="10443">
                  <c:v>21.385165979886974</c:v>
                </c:pt>
                <c:pt idx="10444">
                  <c:v>39.036615979886982</c:v>
                </c:pt>
                <c:pt idx="10445">
                  <c:v>36.532315979886974</c:v>
                </c:pt>
                <c:pt idx="10446">
                  <c:v>28.550465979886976</c:v>
                </c:pt>
                <c:pt idx="10447">
                  <c:v>37.161715979886978</c:v>
                </c:pt>
                <c:pt idx="10448">
                  <c:v>30.138868611465924</c:v>
                </c:pt>
                <c:pt idx="10449">
                  <c:v>22.503394927255393</c:v>
                </c:pt>
                <c:pt idx="10450">
                  <c:v>35.608465979886972</c:v>
                </c:pt>
                <c:pt idx="10451">
                  <c:v>39.96136597988697</c:v>
                </c:pt>
                <c:pt idx="10452">
                  <c:v>24.758289664097497</c:v>
                </c:pt>
                <c:pt idx="10453">
                  <c:v>21.892763348308026</c:v>
                </c:pt>
                <c:pt idx="10454">
                  <c:v>34.985865979886974</c:v>
                </c:pt>
                <c:pt idx="10455">
                  <c:v>31.651715979886976</c:v>
                </c:pt>
                <c:pt idx="10456">
                  <c:v>44.744715979886983</c:v>
                </c:pt>
                <c:pt idx="10457">
                  <c:v>34.375465979886975</c:v>
                </c:pt>
                <c:pt idx="10458">
                  <c:v>27.31771597988698</c:v>
                </c:pt>
                <c:pt idx="10459">
                  <c:v>15.361815979886975</c:v>
                </c:pt>
                <c:pt idx="10460">
                  <c:v>43.432815979886982</c:v>
                </c:pt>
                <c:pt idx="10461">
                  <c:v>43.441215979886962</c:v>
                </c:pt>
                <c:pt idx="10462">
                  <c:v>34.866215979886981</c:v>
                </c:pt>
                <c:pt idx="10463">
                  <c:v>28.134315979886978</c:v>
                </c:pt>
                <c:pt idx="10464">
                  <c:v>39.974868611465915</c:v>
                </c:pt>
                <c:pt idx="10465">
                  <c:v>35.849921243044854</c:v>
                </c:pt>
                <c:pt idx="10466">
                  <c:v>30.7062896640975</c:v>
                </c:pt>
                <c:pt idx="10467">
                  <c:v>37.402237032518549</c:v>
                </c:pt>
                <c:pt idx="10468">
                  <c:v>35.352815979886962</c:v>
                </c:pt>
                <c:pt idx="10469">
                  <c:v>37.288615979886984</c:v>
                </c:pt>
                <c:pt idx="10470">
                  <c:v>23.314494801443121</c:v>
                </c:pt>
                <c:pt idx="10471">
                  <c:v>22.213931643548385</c:v>
                </c:pt>
                <c:pt idx="10472">
                  <c:v>51.227181643548391</c:v>
                </c:pt>
                <c:pt idx="10473">
                  <c:v>27.397131643548384</c:v>
                </c:pt>
                <c:pt idx="10474">
                  <c:v>34.81953164354838</c:v>
                </c:pt>
                <c:pt idx="10475">
                  <c:v>44.717810590916805</c:v>
                </c:pt>
                <c:pt idx="10476">
                  <c:v>33.233284275127325</c:v>
                </c:pt>
                <c:pt idx="10477">
                  <c:v>37.459331643548374</c:v>
                </c:pt>
                <c:pt idx="10478">
                  <c:v>40.99288164354838</c:v>
                </c:pt>
                <c:pt idx="10479">
                  <c:v>33.388331643548376</c:v>
                </c:pt>
                <c:pt idx="10480">
                  <c:v>35.197442169864175</c:v>
                </c:pt>
                <c:pt idx="10481">
                  <c:v>24.215968485653651</c:v>
                </c:pt>
                <c:pt idx="10482">
                  <c:v>29.740381643548382</c:v>
                </c:pt>
                <c:pt idx="10483">
                  <c:v>29.349231643548386</c:v>
                </c:pt>
                <c:pt idx="10484">
                  <c:v>32.137431643548375</c:v>
                </c:pt>
                <c:pt idx="10485">
                  <c:v>23.278831643548386</c:v>
                </c:pt>
                <c:pt idx="10486">
                  <c:v>27.472481643548381</c:v>
                </c:pt>
                <c:pt idx="10487">
                  <c:v>32.339494801443117</c:v>
                </c:pt>
                <c:pt idx="10488">
                  <c:v>29.469581643548384</c:v>
                </c:pt>
                <c:pt idx="10489">
                  <c:v>17.181705327758916</c:v>
                </c:pt>
                <c:pt idx="10490">
                  <c:v>36.232705327758929</c:v>
                </c:pt>
                <c:pt idx="10491">
                  <c:v>36.954442169864166</c:v>
                </c:pt>
                <c:pt idx="10492">
                  <c:v>37.690331643548383</c:v>
                </c:pt>
                <c:pt idx="10493">
                  <c:v>19.340863222495756</c:v>
                </c:pt>
                <c:pt idx="10494">
                  <c:v>36.973381643548372</c:v>
                </c:pt>
                <c:pt idx="10495">
                  <c:v>29.114781643548387</c:v>
                </c:pt>
                <c:pt idx="10496">
                  <c:v>40.177881643548375</c:v>
                </c:pt>
                <c:pt idx="10497">
                  <c:v>34.490881643548384</c:v>
                </c:pt>
                <c:pt idx="10498">
                  <c:v>28.851981643548388</c:v>
                </c:pt>
                <c:pt idx="10499">
                  <c:v>35.732781643548385</c:v>
                </c:pt>
                <c:pt idx="10500">
                  <c:v>35.586137407163598</c:v>
                </c:pt>
                <c:pt idx="10501">
                  <c:v>26.549084775584657</c:v>
                </c:pt>
                <c:pt idx="10502">
                  <c:v>23.006768986110973</c:v>
                </c:pt>
                <c:pt idx="10503">
                  <c:v>33.969453196637282</c:v>
                </c:pt>
                <c:pt idx="10504">
                  <c:v>38.367926880847804</c:v>
                </c:pt>
                <c:pt idx="10505">
                  <c:v>25.474032144005712</c:v>
                </c:pt>
                <c:pt idx="10506">
                  <c:v>42.111874249268858</c:v>
                </c:pt>
                <c:pt idx="10507">
                  <c:v>30.114137407163604</c:v>
                </c:pt>
                <c:pt idx="10508">
                  <c:v>41.363032144005722</c:v>
                </c:pt>
                <c:pt idx="10509">
                  <c:v>36.143532144005725</c:v>
                </c:pt>
                <c:pt idx="10510">
                  <c:v>26.897611091374127</c:v>
                </c:pt>
                <c:pt idx="10511">
                  <c:v>18.433400565058339</c:v>
                </c:pt>
                <c:pt idx="10512">
                  <c:v>30.219982144005705</c:v>
                </c:pt>
                <c:pt idx="10513">
                  <c:v>31.887332144005704</c:v>
                </c:pt>
                <c:pt idx="10514">
                  <c:v>35.926332144005727</c:v>
                </c:pt>
                <c:pt idx="10515">
                  <c:v>26.4511374071636</c:v>
                </c:pt>
                <c:pt idx="10516">
                  <c:v>22.782482144005709</c:v>
                </c:pt>
                <c:pt idx="10517">
                  <c:v>34.459632144005717</c:v>
                </c:pt>
                <c:pt idx="10518">
                  <c:v>40.129282144005714</c:v>
                </c:pt>
                <c:pt idx="10519">
                  <c:v>40.077926880847805</c:v>
                </c:pt>
                <c:pt idx="10520">
                  <c:v>36.572558459795175</c:v>
                </c:pt>
                <c:pt idx="10521">
                  <c:v>24.765611091374126</c:v>
                </c:pt>
                <c:pt idx="10522">
                  <c:v>21.957232144005705</c:v>
                </c:pt>
                <c:pt idx="10523">
                  <c:v>29.346132144005708</c:v>
                </c:pt>
                <c:pt idx="10524">
                  <c:v>46.654190038742549</c:v>
                </c:pt>
                <c:pt idx="10525">
                  <c:v>20.972926880847808</c:v>
                </c:pt>
                <c:pt idx="10526">
                  <c:v>35.676032144005731</c:v>
                </c:pt>
                <c:pt idx="10527">
                  <c:v>27.831382144005708</c:v>
                </c:pt>
                <c:pt idx="10528">
                  <c:v>33.904682144005712</c:v>
                </c:pt>
                <c:pt idx="10529">
                  <c:v>26.214632144005709</c:v>
                </c:pt>
                <c:pt idx="10530">
                  <c:v>44.05119003874254</c:v>
                </c:pt>
                <c:pt idx="10531">
                  <c:v>17.351840918781665</c:v>
                </c:pt>
                <c:pt idx="10532">
                  <c:v>29.265490918781655</c:v>
                </c:pt>
                <c:pt idx="10533">
                  <c:v>38.446640918781654</c:v>
                </c:pt>
                <c:pt idx="10534">
                  <c:v>18.595740918781658</c:v>
                </c:pt>
                <c:pt idx="10535">
                  <c:v>26.047751445097454</c:v>
                </c:pt>
                <c:pt idx="10536">
                  <c:v>35.193277760886929</c:v>
                </c:pt>
                <c:pt idx="10537">
                  <c:v>30.674540918781666</c:v>
                </c:pt>
                <c:pt idx="10538">
                  <c:v>30.512590918781662</c:v>
                </c:pt>
                <c:pt idx="10539">
                  <c:v>25.650440918781662</c:v>
                </c:pt>
                <c:pt idx="10540">
                  <c:v>38.413490918781655</c:v>
                </c:pt>
                <c:pt idx="10541">
                  <c:v>25.224090918781659</c:v>
                </c:pt>
                <c:pt idx="10542">
                  <c:v>30.338140918781662</c:v>
                </c:pt>
                <c:pt idx="10543">
                  <c:v>18.761014602992187</c:v>
                </c:pt>
                <c:pt idx="10544">
                  <c:v>24.105590918781655</c:v>
                </c:pt>
                <c:pt idx="10545">
                  <c:v>31.118090918781665</c:v>
                </c:pt>
                <c:pt idx="10546">
                  <c:v>36.082140918781661</c:v>
                </c:pt>
                <c:pt idx="10547">
                  <c:v>21.581390918781658</c:v>
                </c:pt>
                <c:pt idx="10548">
                  <c:v>24.328190918781655</c:v>
                </c:pt>
                <c:pt idx="10549">
                  <c:v>18.457040918781662</c:v>
                </c:pt>
                <c:pt idx="10550">
                  <c:v>33.513840918781661</c:v>
                </c:pt>
                <c:pt idx="10551">
                  <c:v>15.885940918781666</c:v>
                </c:pt>
                <c:pt idx="10552">
                  <c:v>27.0846988135185</c:v>
                </c:pt>
                <c:pt idx="10553">
                  <c:v>25.071540918781654</c:v>
                </c:pt>
                <c:pt idx="10554">
                  <c:v>26.223698813518503</c:v>
                </c:pt>
                <c:pt idx="10555">
                  <c:v>29.68944091878166</c:v>
                </c:pt>
                <c:pt idx="10556">
                  <c:v>17.423040918781659</c:v>
                </c:pt>
                <c:pt idx="10557">
                  <c:v>22.254290918781663</c:v>
                </c:pt>
                <c:pt idx="10558">
                  <c:v>17.90927776088693</c:v>
                </c:pt>
                <c:pt idx="10559">
                  <c:v>24.75611986615008</c:v>
                </c:pt>
                <c:pt idx="10560">
                  <c:v>31.724690918781654</c:v>
                </c:pt>
                <c:pt idx="10561">
                  <c:v>16.808489034052492</c:v>
                </c:pt>
                <c:pt idx="10562">
                  <c:v>5.6276890340524854</c:v>
                </c:pt>
                <c:pt idx="10563">
                  <c:v>27.026689034052488</c:v>
                </c:pt>
                <c:pt idx="10564">
                  <c:v>20.282857455105116</c:v>
                </c:pt>
                <c:pt idx="10565">
                  <c:v>25.193067981420906</c:v>
                </c:pt>
                <c:pt idx="10566">
                  <c:v>9.465804823526172</c:v>
                </c:pt>
                <c:pt idx="10567">
                  <c:v>22.33933903405249</c:v>
                </c:pt>
                <c:pt idx="10568">
                  <c:v>6.810389034052486</c:v>
                </c:pt>
                <c:pt idx="10569">
                  <c:v>17.894173244578802</c:v>
                </c:pt>
                <c:pt idx="10570">
                  <c:v>29.949067981420903</c:v>
                </c:pt>
                <c:pt idx="10571">
                  <c:v>23.262289034052486</c:v>
                </c:pt>
                <c:pt idx="10572">
                  <c:v>19.44863903405248</c:v>
                </c:pt>
                <c:pt idx="10573">
                  <c:v>22.319739034052485</c:v>
                </c:pt>
                <c:pt idx="10574">
                  <c:v>31.91693903405249</c:v>
                </c:pt>
                <c:pt idx="10575">
                  <c:v>23.68406798142091</c:v>
                </c:pt>
                <c:pt idx="10576">
                  <c:v>10.959089034052491</c:v>
                </c:pt>
                <c:pt idx="10577">
                  <c:v>16.806689034052489</c:v>
                </c:pt>
                <c:pt idx="10578">
                  <c:v>26.618015349841961</c:v>
                </c:pt>
                <c:pt idx="10579">
                  <c:v>14.176889034052486</c:v>
                </c:pt>
                <c:pt idx="10580">
                  <c:v>26.347989034052496</c:v>
                </c:pt>
                <c:pt idx="10581">
                  <c:v>19.50393903405249</c:v>
                </c:pt>
                <c:pt idx="10582">
                  <c:v>22.391015349841961</c:v>
                </c:pt>
                <c:pt idx="10583">
                  <c:v>17.484239034052489</c:v>
                </c:pt>
                <c:pt idx="10584">
                  <c:v>12.287067981420908</c:v>
                </c:pt>
                <c:pt idx="10585">
                  <c:v>17.568173244578794</c:v>
                </c:pt>
                <c:pt idx="10586">
                  <c:v>11.291646928789332</c:v>
                </c:pt>
                <c:pt idx="10587">
                  <c:v>27.851439034052493</c:v>
                </c:pt>
                <c:pt idx="10588">
                  <c:v>30.508289034052485</c:v>
                </c:pt>
                <c:pt idx="10589">
                  <c:v>20.516439034052492</c:v>
                </c:pt>
                <c:pt idx="10590">
                  <c:v>26.601489034052491</c:v>
                </c:pt>
                <c:pt idx="10591">
                  <c:v>27.447039034052487</c:v>
                </c:pt>
                <c:pt idx="10592">
                  <c:v>17.709415097790874</c:v>
                </c:pt>
                <c:pt idx="10593">
                  <c:v>10.536015097790873</c:v>
                </c:pt>
                <c:pt idx="10594">
                  <c:v>16.255915097790879</c:v>
                </c:pt>
                <c:pt idx="10595">
                  <c:v>13.737265097790871</c:v>
                </c:pt>
                <c:pt idx="10596">
                  <c:v>18.029715097790877</c:v>
                </c:pt>
                <c:pt idx="10597">
                  <c:v>19.9703887820014</c:v>
                </c:pt>
                <c:pt idx="10598">
                  <c:v>25.085965097790879</c:v>
                </c:pt>
                <c:pt idx="10599">
                  <c:v>28.301815097790879</c:v>
                </c:pt>
                <c:pt idx="10600">
                  <c:v>21.718315097790878</c:v>
                </c:pt>
                <c:pt idx="10601">
                  <c:v>22.627915097790879</c:v>
                </c:pt>
                <c:pt idx="10602">
                  <c:v>33.162565097790882</c:v>
                </c:pt>
                <c:pt idx="10603">
                  <c:v>14.394415097790873</c:v>
                </c:pt>
                <c:pt idx="10604">
                  <c:v>25.368494045159288</c:v>
                </c:pt>
                <c:pt idx="10605">
                  <c:v>23.262415097790871</c:v>
                </c:pt>
                <c:pt idx="10606">
                  <c:v>22.760115097790873</c:v>
                </c:pt>
                <c:pt idx="10607">
                  <c:v>14.060965097790874</c:v>
                </c:pt>
                <c:pt idx="10608">
                  <c:v>27.616565097790879</c:v>
                </c:pt>
                <c:pt idx="10609">
                  <c:v>30.662546676738231</c:v>
                </c:pt>
                <c:pt idx="10610">
                  <c:v>17.988651939896133</c:v>
                </c:pt>
                <c:pt idx="10611">
                  <c:v>20.529965097790878</c:v>
                </c:pt>
                <c:pt idx="10612">
                  <c:v>27.73186509779088</c:v>
                </c:pt>
                <c:pt idx="10613">
                  <c:v>15.804546676738248</c:v>
                </c:pt>
                <c:pt idx="10614">
                  <c:v>17.278494045159288</c:v>
                </c:pt>
                <c:pt idx="10615">
                  <c:v>13.015865097790872</c:v>
                </c:pt>
                <c:pt idx="10616">
                  <c:v>9.2569677293698227</c:v>
                </c:pt>
                <c:pt idx="10617">
                  <c:v>26.606565097790881</c:v>
                </c:pt>
                <c:pt idx="10618">
                  <c:v>24.434015097790873</c:v>
                </c:pt>
                <c:pt idx="10619">
                  <c:v>25.144765097790877</c:v>
                </c:pt>
                <c:pt idx="10620">
                  <c:v>12.684015097790873</c:v>
                </c:pt>
                <c:pt idx="10621">
                  <c:v>16.039215097790876</c:v>
                </c:pt>
                <c:pt idx="10622">
                  <c:v>10.156265097790873</c:v>
                </c:pt>
                <c:pt idx="10623">
                  <c:v>17.031760013836184</c:v>
                </c:pt>
                <c:pt idx="10624">
                  <c:v>30.419760013836186</c:v>
                </c:pt>
                <c:pt idx="10625">
                  <c:v>19.835760013836182</c:v>
                </c:pt>
                <c:pt idx="10626">
                  <c:v>17.696610013836178</c:v>
                </c:pt>
                <c:pt idx="10627">
                  <c:v>33.569338961204593</c:v>
                </c:pt>
                <c:pt idx="10628">
                  <c:v>22.31081264541513</c:v>
                </c:pt>
                <c:pt idx="10629">
                  <c:v>17.00391001383618</c:v>
                </c:pt>
                <c:pt idx="10630">
                  <c:v>6.8911600138361786</c:v>
                </c:pt>
                <c:pt idx="10631">
                  <c:v>20.895360013836182</c:v>
                </c:pt>
                <c:pt idx="10632">
                  <c:v>23.967260013836174</c:v>
                </c:pt>
                <c:pt idx="10633">
                  <c:v>17.04051001383618</c:v>
                </c:pt>
                <c:pt idx="10634">
                  <c:v>11.396060013836177</c:v>
                </c:pt>
                <c:pt idx="10635">
                  <c:v>28.180391592783543</c:v>
                </c:pt>
                <c:pt idx="10636">
                  <c:v>15.671549487520387</c:v>
                </c:pt>
                <c:pt idx="10637">
                  <c:v>23.199610013836178</c:v>
                </c:pt>
                <c:pt idx="10638">
                  <c:v>28.228865276994071</c:v>
                </c:pt>
                <c:pt idx="10639">
                  <c:v>14.372549487520393</c:v>
                </c:pt>
                <c:pt idx="10640">
                  <c:v>17.355549487520381</c:v>
                </c:pt>
                <c:pt idx="10641">
                  <c:v>13.930338961204598</c:v>
                </c:pt>
                <c:pt idx="10642">
                  <c:v>31.136060013836179</c:v>
                </c:pt>
                <c:pt idx="10643">
                  <c:v>27.359707382257227</c:v>
                </c:pt>
                <c:pt idx="10644">
                  <c:v>20.294760013836182</c:v>
                </c:pt>
                <c:pt idx="10645">
                  <c:v>9.1762336980467065</c:v>
                </c:pt>
                <c:pt idx="10646">
                  <c:v>18.252410013836176</c:v>
                </c:pt>
                <c:pt idx="10647">
                  <c:v>31.432010013836177</c:v>
                </c:pt>
                <c:pt idx="10648">
                  <c:v>25.975610013836171</c:v>
                </c:pt>
                <c:pt idx="10649">
                  <c:v>25.464970540151963</c:v>
                </c:pt>
                <c:pt idx="10650">
                  <c:v>34.913910013836173</c:v>
                </c:pt>
                <c:pt idx="10651">
                  <c:v>35.269896276017235</c:v>
                </c:pt>
                <c:pt idx="10652">
                  <c:v>24.904846276017228</c:v>
                </c:pt>
                <c:pt idx="10653">
                  <c:v>31.157030486543551</c:v>
                </c:pt>
                <c:pt idx="10654">
                  <c:v>26.759946276017228</c:v>
                </c:pt>
                <c:pt idx="10655">
                  <c:v>30.722146276017224</c:v>
                </c:pt>
                <c:pt idx="10656">
                  <c:v>22.9029778549646</c:v>
                </c:pt>
                <c:pt idx="10657">
                  <c:v>32.520196276017238</c:v>
                </c:pt>
                <c:pt idx="10658">
                  <c:v>45.171246276017222</c:v>
                </c:pt>
                <c:pt idx="10659">
                  <c:v>41.526714697069863</c:v>
                </c:pt>
                <c:pt idx="10660">
                  <c:v>18.363241012859337</c:v>
                </c:pt>
                <c:pt idx="10661">
                  <c:v>26.668556802333022</c:v>
                </c:pt>
                <c:pt idx="10662">
                  <c:v>18.840246276017226</c:v>
                </c:pt>
                <c:pt idx="10663">
                  <c:v>29.75584627601723</c:v>
                </c:pt>
                <c:pt idx="10664">
                  <c:v>23.184246276017227</c:v>
                </c:pt>
                <c:pt idx="10665">
                  <c:v>27.61669627601723</c:v>
                </c:pt>
                <c:pt idx="10666">
                  <c:v>24.33749627601723</c:v>
                </c:pt>
                <c:pt idx="10667">
                  <c:v>26.772146276017224</c:v>
                </c:pt>
                <c:pt idx="10668">
                  <c:v>33.166146276017237</c:v>
                </c:pt>
                <c:pt idx="10669">
                  <c:v>24.313135749701445</c:v>
                </c:pt>
                <c:pt idx="10670">
                  <c:v>39.412196276017241</c:v>
                </c:pt>
                <c:pt idx="10671">
                  <c:v>33.635346276017231</c:v>
                </c:pt>
                <c:pt idx="10672">
                  <c:v>37.951296276017217</c:v>
                </c:pt>
                <c:pt idx="10673">
                  <c:v>29.426396276017229</c:v>
                </c:pt>
                <c:pt idx="10674">
                  <c:v>30.66679627601723</c:v>
                </c:pt>
                <c:pt idx="10675">
                  <c:v>34.965246276017226</c:v>
                </c:pt>
                <c:pt idx="10676">
                  <c:v>34.437504170754075</c:v>
                </c:pt>
                <c:pt idx="10677">
                  <c:v>32.462396276017238</c:v>
                </c:pt>
                <c:pt idx="10678">
                  <c:v>24.80044627601723</c:v>
                </c:pt>
                <c:pt idx="10679">
                  <c:v>31.373046276017227</c:v>
                </c:pt>
                <c:pt idx="10680">
                  <c:v>29.747925223385657</c:v>
                </c:pt>
                <c:pt idx="10681">
                  <c:v>30.056596276017228</c:v>
                </c:pt>
                <c:pt idx="10682">
                  <c:v>34.511679001449089</c:v>
                </c:pt>
                <c:pt idx="10683">
                  <c:v>29.821529001449093</c:v>
                </c:pt>
                <c:pt idx="10684">
                  <c:v>34.634560580396453</c:v>
                </c:pt>
                <c:pt idx="10685">
                  <c:v>38.752429001449094</c:v>
                </c:pt>
                <c:pt idx="10686">
                  <c:v>42.363244790922778</c:v>
                </c:pt>
                <c:pt idx="10687">
                  <c:v>29.651329001449099</c:v>
                </c:pt>
                <c:pt idx="10688">
                  <c:v>42.038029001449104</c:v>
                </c:pt>
                <c:pt idx="10689">
                  <c:v>37.530229001449094</c:v>
                </c:pt>
                <c:pt idx="10690">
                  <c:v>40.47287636987015</c:v>
                </c:pt>
                <c:pt idx="10691">
                  <c:v>36.481034264606983</c:v>
                </c:pt>
                <c:pt idx="10692">
                  <c:v>31.878402685659623</c:v>
                </c:pt>
                <c:pt idx="10693">
                  <c:v>34.713029001449094</c:v>
                </c:pt>
                <c:pt idx="10694">
                  <c:v>27.086329001449091</c:v>
                </c:pt>
                <c:pt idx="10695">
                  <c:v>25.125029001449093</c:v>
                </c:pt>
                <c:pt idx="10696">
                  <c:v>45.593329001449092</c:v>
                </c:pt>
                <c:pt idx="10697">
                  <c:v>33.319179001449093</c:v>
                </c:pt>
                <c:pt idx="10698">
                  <c:v>38.381329001449089</c:v>
                </c:pt>
                <c:pt idx="10699">
                  <c:v>14.220086896185942</c:v>
                </c:pt>
                <c:pt idx="10700">
                  <c:v>30.4947184751333</c:v>
                </c:pt>
                <c:pt idx="10701">
                  <c:v>36.9681290014491</c:v>
                </c:pt>
                <c:pt idx="10702">
                  <c:v>36.027929001449095</c:v>
                </c:pt>
                <c:pt idx="10703">
                  <c:v>30.856402685659624</c:v>
                </c:pt>
                <c:pt idx="10704">
                  <c:v>36.605929001449098</c:v>
                </c:pt>
                <c:pt idx="10705">
                  <c:v>41.226455317238582</c:v>
                </c:pt>
                <c:pt idx="10706">
                  <c:v>41.851029001449078</c:v>
                </c:pt>
                <c:pt idx="10707">
                  <c:v>39.894279001449085</c:v>
                </c:pt>
                <c:pt idx="10708">
                  <c:v>36.590829001449094</c:v>
                </c:pt>
                <c:pt idx="10709">
                  <c:v>32.925079001449092</c:v>
                </c:pt>
                <c:pt idx="10710">
                  <c:v>37.771086896185949</c:v>
                </c:pt>
                <c:pt idx="10711">
                  <c:v>20.216129001449094</c:v>
                </c:pt>
                <c:pt idx="10712">
                  <c:v>35.868678394550507</c:v>
                </c:pt>
                <c:pt idx="10713">
                  <c:v>37.138278394550518</c:v>
                </c:pt>
                <c:pt idx="10714">
                  <c:v>46.779549447182085</c:v>
                </c:pt>
                <c:pt idx="10715">
                  <c:v>52.166528394550518</c:v>
                </c:pt>
                <c:pt idx="10716">
                  <c:v>26.762496815603129</c:v>
                </c:pt>
                <c:pt idx="10717">
                  <c:v>37.424286289287338</c:v>
                </c:pt>
                <c:pt idx="10718">
                  <c:v>27.724338920866288</c:v>
                </c:pt>
                <c:pt idx="10719">
                  <c:v>39.977028394550501</c:v>
                </c:pt>
                <c:pt idx="10720">
                  <c:v>32.796328394550514</c:v>
                </c:pt>
                <c:pt idx="10721">
                  <c:v>30.828528394550503</c:v>
                </c:pt>
                <c:pt idx="10722">
                  <c:v>34.831678394550508</c:v>
                </c:pt>
                <c:pt idx="10723">
                  <c:v>42.436628394550503</c:v>
                </c:pt>
                <c:pt idx="10724">
                  <c:v>23.122978394550508</c:v>
                </c:pt>
                <c:pt idx="10725">
                  <c:v>29.93575997349787</c:v>
                </c:pt>
                <c:pt idx="10726">
                  <c:v>34.012602078761027</c:v>
                </c:pt>
                <c:pt idx="10727">
                  <c:v>38.912391552445236</c:v>
                </c:pt>
                <c:pt idx="10728">
                  <c:v>39.286181026129455</c:v>
                </c:pt>
                <c:pt idx="10729">
                  <c:v>26.708865236655765</c:v>
                </c:pt>
                <c:pt idx="10730">
                  <c:v>44.979128394550507</c:v>
                </c:pt>
                <c:pt idx="10731">
                  <c:v>32.980228394550501</c:v>
                </c:pt>
                <c:pt idx="10732">
                  <c:v>40.457391552445223</c:v>
                </c:pt>
                <c:pt idx="10733">
                  <c:v>36.697928394550509</c:v>
                </c:pt>
                <c:pt idx="10734">
                  <c:v>33.333707341918931</c:v>
                </c:pt>
                <c:pt idx="10735">
                  <c:v>32.934878394550502</c:v>
                </c:pt>
                <c:pt idx="10736">
                  <c:v>44.570023131392588</c:v>
                </c:pt>
                <c:pt idx="10737">
                  <c:v>41.283181026129462</c:v>
                </c:pt>
                <c:pt idx="10738">
                  <c:v>34.060578394550518</c:v>
                </c:pt>
                <c:pt idx="10739">
                  <c:v>36.086444184024181</c:v>
                </c:pt>
                <c:pt idx="10740">
                  <c:v>33.591328394550509</c:v>
                </c:pt>
                <c:pt idx="10741">
                  <c:v>41.246478394550508</c:v>
                </c:pt>
                <c:pt idx="10742">
                  <c:v>32.905328394550509</c:v>
                </c:pt>
                <c:pt idx="10743">
                  <c:v>25.113548847918793</c:v>
                </c:pt>
                <c:pt idx="10744">
                  <c:v>38.553233058445095</c:v>
                </c:pt>
                <c:pt idx="10745">
                  <c:v>41.445783058445095</c:v>
                </c:pt>
                <c:pt idx="10746">
                  <c:v>36.312983058445099</c:v>
                </c:pt>
                <c:pt idx="10747">
                  <c:v>27.406812005813524</c:v>
                </c:pt>
                <c:pt idx="10748">
                  <c:v>38.135075163708258</c:v>
                </c:pt>
                <c:pt idx="10749">
                  <c:v>40.695733058445107</c:v>
                </c:pt>
                <c:pt idx="10750">
                  <c:v>38.472183058445097</c:v>
                </c:pt>
                <c:pt idx="10751">
                  <c:v>29.05828569002405</c:v>
                </c:pt>
                <c:pt idx="10752">
                  <c:v>35.226533058445106</c:v>
                </c:pt>
                <c:pt idx="10753">
                  <c:v>35.688133058445111</c:v>
                </c:pt>
                <c:pt idx="10754">
                  <c:v>32.243533058445102</c:v>
                </c:pt>
                <c:pt idx="10755">
                  <c:v>39.904083058445089</c:v>
                </c:pt>
                <c:pt idx="10756">
                  <c:v>41.128583058445102</c:v>
                </c:pt>
                <c:pt idx="10757">
                  <c:v>41.86970674265563</c:v>
                </c:pt>
                <c:pt idx="10758">
                  <c:v>33.152969900550367</c:v>
                </c:pt>
                <c:pt idx="10759">
                  <c:v>28.415654111076687</c:v>
                </c:pt>
                <c:pt idx="10760">
                  <c:v>36.536022532129323</c:v>
                </c:pt>
                <c:pt idx="10761">
                  <c:v>37.832706742655631</c:v>
                </c:pt>
                <c:pt idx="10762">
                  <c:v>41.571633058445094</c:v>
                </c:pt>
                <c:pt idx="10763">
                  <c:v>35.629583058445107</c:v>
                </c:pt>
                <c:pt idx="10764">
                  <c:v>43.706483058445095</c:v>
                </c:pt>
                <c:pt idx="10765">
                  <c:v>38.429733058445109</c:v>
                </c:pt>
                <c:pt idx="10766">
                  <c:v>30.882933058445101</c:v>
                </c:pt>
                <c:pt idx="10767">
                  <c:v>39.710917268971421</c:v>
                </c:pt>
                <c:pt idx="10768">
                  <c:v>28.422533058445097</c:v>
                </c:pt>
                <c:pt idx="10769">
                  <c:v>28.084183058445099</c:v>
                </c:pt>
                <c:pt idx="10770">
                  <c:v>29.786533058445098</c:v>
                </c:pt>
                <c:pt idx="10771">
                  <c:v>30.789083058445097</c:v>
                </c:pt>
                <c:pt idx="10772">
                  <c:v>19.898759374234576</c:v>
                </c:pt>
                <c:pt idx="10773">
                  <c:v>31.940826157267534</c:v>
                </c:pt>
                <c:pt idx="10774">
                  <c:v>28.250336683583321</c:v>
                </c:pt>
                <c:pt idx="10775">
                  <c:v>36.345686683583324</c:v>
                </c:pt>
                <c:pt idx="10776">
                  <c:v>22.669720894109638</c:v>
                </c:pt>
                <c:pt idx="10777">
                  <c:v>31.477986683583328</c:v>
                </c:pt>
                <c:pt idx="10778">
                  <c:v>42.420586683583323</c:v>
                </c:pt>
                <c:pt idx="10779">
                  <c:v>45.229086683583326</c:v>
                </c:pt>
                <c:pt idx="10780">
                  <c:v>37.211036683583323</c:v>
                </c:pt>
                <c:pt idx="10781">
                  <c:v>46.361668262530692</c:v>
                </c:pt>
                <c:pt idx="10782">
                  <c:v>32.289686683583326</c:v>
                </c:pt>
                <c:pt idx="10783">
                  <c:v>40.49845773621491</c:v>
                </c:pt>
                <c:pt idx="10784">
                  <c:v>39.768836683583331</c:v>
                </c:pt>
                <c:pt idx="10785">
                  <c:v>38.822986683583316</c:v>
                </c:pt>
                <c:pt idx="10786">
                  <c:v>34.388636683583321</c:v>
                </c:pt>
                <c:pt idx="10787">
                  <c:v>49.21253668358333</c:v>
                </c:pt>
                <c:pt idx="10788">
                  <c:v>50.419773525688591</c:v>
                </c:pt>
                <c:pt idx="10789">
                  <c:v>30.094736683583321</c:v>
                </c:pt>
                <c:pt idx="10790">
                  <c:v>27.162878788846495</c:v>
                </c:pt>
                <c:pt idx="10791">
                  <c:v>31.341436683583325</c:v>
                </c:pt>
                <c:pt idx="10792">
                  <c:v>37.980510367793855</c:v>
                </c:pt>
                <c:pt idx="10793">
                  <c:v>41.136826157267528</c:v>
                </c:pt>
                <c:pt idx="10794">
                  <c:v>24.575186683583325</c:v>
                </c:pt>
                <c:pt idx="10795">
                  <c:v>26.508386683583325</c:v>
                </c:pt>
                <c:pt idx="10796">
                  <c:v>38.210826157267526</c:v>
                </c:pt>
                <c:pt idx="10797">
                  <c:v>32.561826157267518</c:v>
                </c:pt>
                <c:pt idx="10798">
                  <c:v>25.642686683583321</c:v>
                </c:pt>
                <c:pt idx="10799">
                  <c:v>27.548136683583319</c:v>
                </c:pt>
                <c:pt idx="10800">
                  <c:v>40.935089315162273</c:v>
                </c:pt>
                <c:pt idx="10801">
                  <c:v>37.444405104635955</c:v>
                </c:pt>
                <c:pt idx="10802">
                  <c:v>47.130986683583323</c:v>
                </c:pt>
                <c:pt idx="10803">
                  <c:v>15.936562999372804</c:v>
                </c:pt>
                <c:pt idx="10804">
                  <c:v>28.251815979886977</c:v>
                </c:pt>
                <c:pt idx="10805">
                  <c:v>33.482515979886983</c:v>
                </c:pt>
                <c:pt idx="10806">
                  <c:v>15.350184400939607</c:v>
                </c:pt>
                <c:pt idx="10807">
                  <c:v>16.928447558834335</c:v>
                </c:pt>
                <c:pt idx="10808">
                  <c:v>40.228665979886983</c:v>
                </c:pt>
                <c:pt idx="10809">
                  <c:v>37.440765979886976</c:v>
                </c:pt>
                <c:pt idx="10810">
                  <c:v>44.471715979886973</c:v>
                </c:pt>
                <c:pt idx="10811">
                  <c:v>30.077715979886971</c:v>
                </c:pt>
                <c:pt idx="10812">
                  <c:v>35.26786597988697</c:v>
                </c:pt>
                <c:pt idx="10813">
                  <c:v>39.763710716729094</c:v>
                </c:pt>
                <c:pt idx="10814">
                  <c:v>20.717868611465924</c:v>
                </c:pt>
                <c:pt idx="10815">
                  <c:v>31.216815979886977</c:v>
                </c:pt>
                <c:pt idx="10816">
                  <c:v>27.115131769360662</c:v>
                </c:pt>
                <c:pt idx="10817">
                  <c:v>27.769394927255391</c:v>
                </c:pt>
                <c:pt idx="10818">
                  <c:v>26.151868611465922</c:v>
                </c:pt>
                <c:pt idx="10819">
                  <c:v>26.611447558834342</c:v>
                </c:pt>
                <c:pt idx="10820">
                  <c:v>23.784815979886975</c:v>
                </c:pt>
                <c:pt idx="10821">
                  <c:v>28.071184400939607</c:v>
                </c:pt>
                <c:pt idx="10822">
                  <c:v>30.25351597988697</c:v>
                </c:pt>
                <c:pt idx="10823">
                  <c:v>34.93096597988697</c:v>
                </c:pt>
                <c:pt idx="10824">
                  <c:v>25.328973874623813</c:v>
                </c:pt>
                <c:pt idx="10825">
                  <c:v>3.9723422956764476</c:v>
                </c:pt>
                <c:pt idx="10826">
                  <c:v>39.453715979886979</c:v>
                </c:pt>
                <c:pt idx="10827">
                  <c:v>30.12750019041329</c:v>
                </c:pt>
                <c:pt idx="10828">
                  <c:v>36.35496597988697</c:v>
                </c:pt>
                <c:pt idx="10829">
                  <c:v>30.337815979886983</c:v>
                </c:pt>
                <c:pt idx="10830">
                  <c:v>29.323015979886971</c:v>
                </c:pt>
                <c:pt idx="10831">
                  <c:v>31.376973874623811</c:v>
                </c:pt>
                <c:pt idx="10832">
                  <c:v>44.987665979886962</c:v>
                </c:pt>
                <c:pt idx="10833">
                  <c:v>30.574710716729079</c:v>
                </c:pt>
                <c:pt idx="10834">
                  <c:v>29.565973874623808</c:v>
                </c:pt>
                <c:pt idx="10835">
                  <c:v>30.542863222495757</c:v>
                </c:pt>
                <c:pt idx="10836">
                  <c:v>27.513481643548381</c:v>
                </c:pt>
                <c:pt idx="10837">
                  <c:v>37.476681643548368</c:v>
                </c:pt>
                <c:pt idx="10838">
                  <c:v>36.122631643548388</c:v>
                </c:pt>
                <c:pt idx="10839">
                  <c:v>30.769831643548386</c:v>
                </c:pt>
                <c:pt idx="10840">
                  <c:v>29.40523164354838</c:v>
                </c:pt>
                <c:pt idx="10841">
                  <c:v>17.846281643548384</c:v>
                </c:pt>
                <c:pt idx="10842">
                  <c:v>41.569231643548385</c:v>
                </c:pt>
                <c:pt idx="10843">
                  <c:v>36.085981643548372</c:v>
                </c:pt>
                <c:pt idx="10844">
                  <c:v>38.007547433022054</c:v>
                </c:pt>
                <c:pt idx="10845">
                  <c:v>24.729581643548386</c:v>
                </c:pt>
                <c:pt idx="10846">
                  <c:v>32.247547433022064</c:v>
                </c:pt>
                <c:pt idx="10847">
                  <c:v>38.316863222495755</c:v>
                </c:pt>
                <c:pt idx="10848">
                  <c:v>25.185073748811547</c:v>
                </c:pt>
                <c:pt idx="10849">
                  <c:v>27.587981643548385</c:v>
                </c:pt>
                <c:pt idx="10850">
                  <c:v>21.94463164354838</c:v>
                </c:pt>
                <c:pt idx="10851">
                  <c:v>22.282431643548378</c:v>
                </c:pt>
                <c:pt idx="10852">
                  <c:v>25.967281643548382</c:v>
                </c:pt>
                <c:pt idx="10853">
                  <c:v>5.0602316435483825</c:v>
                </c:pt>
                <c:pt idx="10854">
                  <c:v>21.260731643548382</c:v>
                </c:pt>
                <c:pt idx="10855">
                  <c:v>33.090531643548388</c:v>
                </c:pt>
                <c:pt idx="10856">
                  <c:v>33.125181643548387</c:v>
                </c:pt>
                <c:pt idx="10857">
                  <c:v>30.520705327758911</c:v>
                </c:pt>
                <c:pt idx="10858">
                  <c:v>23.943531643548379</c:v>
                </c:pt>
                <c:pt idx="10859">
                  <c:v>25.997931643548384</c:v>
                </c:pt>
                <c:pt idx="10860">
                  <c:v>34.260547433022062</c:v>
                </c:pt>
                <c:pt idx="10861">
                  <c:v>35.013531643548376</c:v>
                </c:pt>
                <c:pt idx="10862">
                  <c:v>41.302931643548376</c:v>
                </c:pt>
                <c:pt idx="10863">
                  <c:v>20.703021117232595</c:v>
                </c:pt>
                <c:pt idx="10864">
                  <c:v>22.07507374881154</c:v>
                </c:pt>
                <c:pt idx="10865">
                  <c:v>38.961663722953077</c:v>
                </c:pt>
                <c:pt idx="10866">
                  <c:v>27.779663722953078</c:v>
                </c:pt>
                <c:pt idx="10867">
                  <c:v>28.226032144005703</c:v>
                </c:pt>
                <c:pt idx="10868">
                  <c:v>37.876882144005712</c:v>
                </c:pt>
                <c:pt idx="10869">
                  <c:v>32.95803214400572</c:v>
                </c:pt>
                <c:pt idx="10870">
                  <c:v>33.179032144005724</c:v>
                </c:pt>
                <c:pt idx="10871">
                  <c:v>28.717932144005708</c:v>
                </c:pt>
                <c:pt idx="10872">
                  <c:v>29.778082144005705</c:v>
                </c:pt>
                <c:pt idx="10873">
                  <c:v>30.382132144005705</c:v>
                </c:pt>
                <c:pt idx="10874">
                  <c:v>30.497400565058339</c:v>
                </c:pt>
                <c:pt idx="10875">
                  <c:v>22.732768986110973</c:v>
                </c:pt>
                <c:pt idx="10876">
                  <c:v>23.431082144005707</c:v>
                </c:pt>
                <c:pt idx="10877">
                  <c:v>35.506232144005722</c:v>
                </c:pt>
                <c:pt idx="10878">
                  <c:v>26.384232144005704</c:v>
                </c:pt>
                <c:pt idx="10879">
                  <c:v>40.966432144005722</c:v>
                </c:pt>
                <c:pt idx="10880">
                  <c:v>24.384874249268872</c:v>
                </c:pt>
                <c:pt idx="10881">
                  <c:v>26.180832144005709</c:v>
                </c:pt>
                <c:pt idx="10882">
                  <c:v>27.614332144005708</c:v>
                </c:pt>
                <c:pt idx="10883">
                  <c:v>28.412979512426759</c:v>
                </c:pt>
                <c:pt idx="10884">
                  <c:v>37.60040056505833</c:v>
                </c:pt>
                <c:pt idx="10885">
                  <c:v>31.252432144005702</c:v>
                </c:pt>
                <c:pt idx="10886">
                  <c:v>32.658663722953079</c:v>
                </c:pt>
                <c:pt idx="10887">
                  <c:v>39.503082144005717</c:v>
                </c:pt>
                <c:pt idx="10888">
                  <c:v>29.67155845979519</c:v>
                </c:pt>
                <c:pt idx="10889">
                  <c:v>20.04698214400571</c:v>
                </c:pt>
                <c:pt idx="10890">
                  <c:v>47.361782144005716</c:v>
                </c:pt>
                <c:pt idx="10891">
                  <c:v>27.359505828216236</c:v>
                </c:pt>
                <c:pt idx="10892">
                  <c:v>41.470132144005724</c:v>
                </c:pt>
                <c:pt idx="10893">
                  <c:v>36.493332144005727</c:v>
                </c:pt>
                <c:pt idx="10894">
                  <c:v>25.436582144005701</c:v>
                </c:pt>
                <c:pt idx="10895">
                  <c:v>44.328432144005717</c:v>
                </c:pt>
                <c:pt idx="10896">
                  <c:v>29.744383024044822</c:v>
                </c:pt>
                <c:pt idx="10897">
                  <c:v>21.950488287202713</c:v>
                </c:pt>
                <c:pt idx="10898">
                  <c:v>27.765740918781656</c:v>
                </c:pt>
                <c:pt idx="10899">
                  <c:v>32.484390918781664</c:v>
                </c:pt>
                <c:pt idx="10900">
                  <c:v>41.149140918781669</c:v>
                </c:pt>
                <c:pt idx="10901">
                  <c:v>11.843740918781664</c:v>
                </c:pt>
                <c:pt idx="10902">
                  <c:v>13.79033039246587</c:v>
                </c:pt>
                <c:pt idx="10903">
                  <c:v>23.887340918781657</c:v>
                </c:pt>
                <c:pt idx="10904">
                  <c:v>33.58639091878166</c:v>
                </c:pt>
                <c:pt idx="10905">
                  <c:v>15.197067234571135</c:v>
                </c:pt>
                <c:pt idx="10906">
                  <c:v>34.432340918781662</c:v>
                </c:pt>
                <c:pt idx="10907">
                  <c:v>27.746140918781659</c:v>
                </c:pt>
                <c:pt idx="10908">
                  <c:v>22.196435655623766</c:v>
                </c:pt>
                <c:pt idx="10909">
                  <c:v>17.091590918781662</c:v>
                </c:pt>
                <c:pt idx="10910">
                  <c:v>21.061172497729029</c:v>
                </c:pt>
                <c:pt idx="10911">
                  <c:v>33.630190918781672</c:v>
                </c:pt>
                <c:pt idx="10912">
                  <c:v>28.76211986615008</c:v>
                </c:pt>
                <c:pt idx="10913">
                  <c:v>35.504290918781656</c:v>
                </c:pt>
                <c:pt idx="10914">
                  <c:v>15.213640918781664</c:v>
                </c:pt>
                <c:pt idx="10915">
                  <c:v>34.421909339834293</c:v>
                </c:pt>
                <c:pt idx="10916">
                  <c:v>35.585590918781662</c:v>
                </c:pt>
                <c:pt idx="10917">
                  <c:v>34.094240918781665</c:v>
                </c:pt>
                <c:pt idx="10918">
                  <c:v>33.401290918781655</c:v>
                </c:pt>
                <c:pt idx="10919">
                  <c:v>22.962790918781657</c:v>
                </c:pt>
                <c:pt idx="10920">
                  <c:v>21.290640918781659</c:v>
                </c:pt>
                <c:pt idx="10921">
                  <c:v>37.129698813518502</c:v>
                </c:pt>
                <c:pt idx="10922">
                  <c:v>34.345190918781661</c:v>
                </c:pt>
                <c:pt idx="10923">
                  <c:v>38.262225129307986</c:v>
                </c:pt>
                <c:pt idx="10924">
                  <c:v>32.062225129307983</c:v>
                </c:pt>
                <c:pt idx="10925">
                  <c:v>27.589804076676394</c:v>
                </c:pt>
                <c:pt idx="10926">
                  <c:v>22.223389034052488</c:v>
                </c:pt>
                <c:pt idx="10927">
                  <c:v>13.255015349841964</c:v>
                </c:pt>
                <c:pt idx="10928">
                  <c:v>19.111804823526175</c:v>
                </c:pt>
                <c:pt idx="10929">
                  <c:v>25.389857455105115</c:v>
                </c:pt>
                <c:pt idx="10930">
                  <c:v>24.885289034052487</c:v>
                </c:pt>
                <c:pt idx="10931">
                  <c:v>26.929589034052483</c:v>
                </c:pt>
                <c:pt idx="10932">
                  <c:v>29.498489034052486</c:v>
                </c:pt>
                <c:pt idx="10933">
                  <c:v>15.356739034052492</c:v>
                </c:pt>
                <c:pt idx="10934">
                  <c:v>17.423989034052489</c:v>
                </c:pt>
                <c:pt idx="10935">
                  <c:v>22.0712785077367</c:v>
                </c:pt>
                <c:pt idx="10936">
                  <c:v>18.386857455105115</c:v>
                </c:pt>
                <c:pt idx="10937">
                  <c:v>4.5074390340524877</c:v>
                </c:pt>
                <c:pt idx="10938">
                  <c:v>22.751339034052492</c:v>
                </c:pt>
                <c:pt idx="10939">
                  <c:v>21.798489034052487</c:v>
                </c:pt>
                <c:pt idx="10940">
                  <c:v>21.345089034052485</c:v>
                </c:pt>
                <c:pt idx="10941">
                  <c:v>16.077120612999856</c:v>
                </c:pt>
                <c:pt idx="10942">
                  <c:v>31.35058903405249</c:v>
                </c:pt>
                <c:pt idx="10943">
                  <c:v>13.613489034052488</c:v>
                </c:pt>
                <c:pt idx="10944">
                  <c:v>10.084939034052487</c:v>
                </c:pt>
                <c:pt idx="10945">
                  <c:v>16.07983903405249</c:v>
                </c:pt>
                <c:pt idx="10946">
                  <c:v>15.721689034052488</c:v>
                </c:pt>
                <c:pt idx="10947">
                  <c:v>24.57001534984196</c:v>
                </c:pt>
                <c:pt idx="10948">
                  <c:v>30.19423903405249</c:v>
                </c:pt>
                <c:pt idx="10949">
                  <c:v>30.316039034052487</c:v>
                </c:pt>
                <c:pt idx="10950">
                  <c:v>16.729857455105122</c:v>
                </c:pt>
                <c:pt idx="10951">
                  <c:v>27.889939034052485</c:v>
                </c:pt>
                <c:pt idx="10952">
                  <c:v>24.986689034052489</c:v>
                </c:pt>
                <c:pt idx="10953">
                  <c:v>30.895139034052484</c:v>
                </c:pt>
                <c:pt idx="10954">
                  <c:v>22.077689034052487</c:v>
                </c:pt>
                <c:pt idx="10955">
                  <c:v>14.297015349841962</c:v>
                </c:pt>
                <c:pt idx="10956">
                  <c:v>41.46628903405248</c:v>
                </c:pt>
                <c:pt idx="10957">
                  <c:v>17.367809834632979</c:v>
                </c:pt>
                <c:pt idx="10958">
                  <c:v>32.075020360948777</c:v>
                </c:pt>
                <c:pt idx="10959">
                  <c:v>20.25336509779088</c:v>
                </c:pt>
                <c:pt idx="10960">
                  <c:v>18.599665097790879</c:v>
                </c:pt>
                <c:pt idx="10961">
                  <c:v>23.257441413580349</c:v>
                </c:pt>
                <c:pt idx="10962">
                  <c:v>21.996115097790877</c:v>
                </c:pt>
                <c:pt idx="10963">
                  <c:v>6.5181150977908748</c:v>
                </c:pt>
                <c:pt idx="10964">
                  <c:v>19.024388782001406</c:v>
                </c:pt>
                <c:pt idx="10965">
                  <c:v>14.525015097790872</c:v>
                </c:pt>
                <c:pt idx="10966">
                  <c:v>10.923465097790872</c:v>
                </c:pt>
                <c:pt idx="10967">
                  <c:v>27.546365097790879</c:v>
                </c:pt>
                <c:pt idx="10968">
                  <c:v>37.612115097790884</c:v>
                </c:pt>
                <c:pt idx="10969">
                  <c:v>23.943599308317186</c:v>
                </c:pt>
                <c:pt idx="10970">
                  <c:v>35.589072992527726</c:v>
                </c:pt>
                <c:pt idx="10971">
                  <c:v>17.284967729369821</c:v>
                </c:pt>
                <c:pt idx="10972">
                  <c:v>21.09776509779088</c:v>
                </c:pt>
                <c:pt idx="10973">
                  <c:v>9.3339150977908734</c:v>
                </c:pt>
                <c:pt idx="10974">
                  <c:v>21.360415097790877</c:v>
                </c:pt>
                <c:pt idx="10975">
                  <c:v>3.7592650977908733</c:v>
                </c:pt>
                <c:pt idx="10976">
                  <c:v>16.400765097790874</c:v>
                </c:pt>
                <c:pt idx="10977">
                  <c:v>18.700015097790875</c:v>
                </c:pt>
                <c:pt idx="10978">
                  <c:v>34.104704571475075</c:v>
                </c:pt>
                <c:pt idx="10979">
                  <c:v>23.806178255685616</c:v>
                </c:pt>
                <c:pt idx="10980">
                  <c:v>8.8325993083171941</c:v>
                </c:pt>
                <c:pt idx="10981">
                  <c:v>14.579215097790872</c:v>
                </c:pt>
                <c:pt idx="10982">
                  <c:v>9.2098098346329795</c:v>
                </c:pt>
                <c:pt idx="10983">
                  <c:v>11.112265097790873</c:v>
                </c:pt>
                <c:pt idx="10984">
                  <c:v>34.389967729369815</c:v>
                </c:pt>
                <c:pt idx="10985">
                  <c:v>13.78196509779087</c:v>
                </c:pt>
                <c:pt idx="10986">
                  <c:v>24.813865097790881</c:v>
                </c:pt>
                <c:pt idx="10987">
                  <c:v>17.228072992527714</c:v>
                </c:pt>
                <c:pt idx="10988">
                  <c:v>30.370760013836179</c:v>
                </c:pt>
                <c:pt idx="10989">
                  <c:v>30.468260013836172</c:v>
                </c:pt>
                <c:pt idx="10990">
                  <c:v>16.241444224362489</c:v>
                </c:pt>
                <c:pt idx="10991">
                  <c:v>20.639602119099337</c:v>
                </c:pt>
                <c:pt idx="10992">
                  <c:v>28.090812645415127</c:v>
                </c:pt>
                <c:pt idx="10993">
                  <c:v>28.656610013836183</c:v>
                </c:pt>
                <c:pt idx="10994">
                  <c:v>34.68549685594143</c:v>
                </c:pt>
                <c:pt idx="10995">
                  <c:v>31.610960013836191</c:v>
                </c:pt>
                <c:pt idx="10996">
                  <c:v>12.056444224362496</c:v>
                </c:pt>
                <c:pt idx="10997">
                  <c:v>9.2863915927835485</c:v>
                </c:pt>
                <c:pt idx="10998">
                  <c:v>32.856060013836164</c:v>
                </c:pt>
                <c:pt idx="10999">
                  <c:v>18.123496855941436</c:v>
                </c:pt>
                <c:pt idx="11000">
                  <c:v>23.555075803309862</c:v>
                </c:pt>
                <c:pt idx="11001">
                  <c:v>28.066810013836175</c:v>
                </c:pt>
                <c:pt idx="11002">
                  <c:v>35.488060013836169</c:v>
                </c:pt>
                <c:pt idx="11003">
                  <c:v>18.869496855941438</c:v>
                </c:pt>
                <c:pt idx="11004">
                  <c:v>22.953910013836182</c:v>
                </c:pt>
                <c:pt idx="11005">
                  <c:v>12.933760013836178</c:v>
                </c:pt>
                <c:pt idx="11006">
                  <c:v>36.39156001383617</c:v>
                </c:pt>
                <c:pt idx="11007">
                  <c:v>31.188960013836184</c:v>
                </c:pt>
                <c:pt idx="11008">
                  <c:v>31.459660013836178</c:v>
                </c:pt>
                <c:pt idx="11009">
                  <c:v>30.098710013836172</c:v>
                </c:pt>
                <c:pt idx="11010">
                  <c:v>27.630810013836179</c:v>
                </c:pt>
                <c:pt idx="11011">
                  <c:v>24.962510013836177</c:v>
                </c:pt>
                <c:pt idx="11012">
                  <c:v>28.954660013836175</c:v>
                </c:pt>
                <c:pt idx="11013">
                  <c:v>12.303812645415125</c:v>
                </c:pt>
                <c:pt idx="11014">
                  <c:v>33.012160013836173</c:v>
                </c:pt>
                <c:pt idx="11015">
                  <c:v>20.484360013836177</c:v>
                </c:pt>
                <c:pt idx="11016">
                  <c:v>23.980046276017227</c:v>
                </c:pt>
                <c:pt idx="11017">
                  <c:v>22.940646276017226</c:v>
                </c:pt>
                <c:pt idx="11018">
                  <c:v>12.836996276017238</c:v>
                </c:pt>
                <c:pt idx="11019">
                  <c:v>30.221296276017227</c:v>
                </c:pt>
                <c:pt idx="11020">
                  <c:v>28.998296276017228</c:v>
                </c:pt>
                <c:pt idx="11021">
                  <c:v>30.912896276017232</c:v>
                </c:pt>
                <c:pt idx="11022">
                  <c:v>24.196496276017232</c:v>
                </c:pt>
                <c:pt idx="11023">
                  <c:v>24.516296276017233</c:v>
                </c:pt>
                <c:pt idx="11024">
                  <c:v>34.798446276017231</c:v>
                </c:pt>
                <c:pt idx="11025">
                  <c:v>22.678146276017227</c:v>
                </c:pt>
                <c:pt idx="11026">
                  <c:v>30.026451539175124</c:v>
                </c:pt>
                <c:pt idx="11027">
                  <c:v>47.527046276017231</c:v>
                </c:pt>
                <c:pt idx="11028">
                  <c:v>26.619609433911972</c:v>
                </c:pt>
                <c:pt idx="11029">
                  <c:v>21.777296276017228</c:v>
                </c:pt>
                <c:pt idx="11030">
                  <c:v>51.385496276017228</c:v>
                </c:pt>
                <c:pt idx="11031">
                  <c:v>44.317846276017221</c:v>
                </c:pt>
                <c:pt idx="11032">
                  <c:v>29.038346276017229</c:v>
                </c:pt>
                <c:pt idx="11033">
                  <c:v>28.745246276017223</c:v>
                </c:pt>
                <c:pt idx="11034">
                  <c:v>31.474925223385657</c:v>
                </c:pt>
                <c:pt idx="11035">
                  <c:v>33.326396276017235</c:v>
                </c:pt>
                <c:pt idx="11036">
                  <c:v>22.912596276017229</c:v>
                </c:pt>
                <c:pt idx="11037">
                  <c:v>30.501646276017226</c:v>
                </c:pt>
                <c:pt idx="11038">
                  <c:v>26.253188381280392</c:v>
                </c:pt>
                <c:pt idx="11039">
                  <c:v>25.523296276017227</c:v>
                </c:pt>
                <c:pt idx="11040">
                  <c:v>26.556046276017227</c:v>
                </c:pt>
                <c:pt idx="11041">
                  <c:v>39.623446276017226</c:v>
                </c:pt>
                <c:pt idx="11042">
                  <c:v>17.659546276017227</c:v>
                </c:pt>
                <c:pt idx="11043">
                  <c:v>20.667146276017228</c:v>
                </c:pt>
                <c:pt idx="11044">
                  <c:v>25.683083118122497</c:v>
                </c:pt>
                <c:pt idx="11045">
                  <c:v>34.141925223385655</c:v>
                </c:pt>
                <c:pt idx="11046">
                  <c:v>38.310925223385645</c:v>
                </c:pt>
                <c:pt idx="11047">
                  <c:v>27.320729001449095</c:v>
                </c:pt>
                <c:pt idx="11048">
                  <c:v>39.695379001449105</c:v>
                </c:pt>
                <c:pt idx="11049">
                  <c:v>33.860379001449097</c:v>
                </c:pt>
                <c:pt idx="11050">
                  <c:v>27.445229001449089</c:v>
                </c:pt>
                <c:pt idx="11051">
                  <c:v>29.450129001449092</c:v>
                </c:pt>
                <c:pt idx="11052">
                  <c:v>33.048579001449099</c:v>
                </c:pt>
                <c:pt idx="11053">
                  <c:v>30.325129001449092</c:v>
                </c:pt>
                <c:pt idx="11054">
                  <c:v>34.815086896185939</c:v>
                </c:pt>
                <c:pt idx="11055">
                  <c:v>46.702829001449096</c:v>
                </c:pt>
                <c:pt idx="11056">
                  <c:v>28.703479001449093</c:v>
                </c:pt>
                <c:pt idx="11057">
                  <c:v>27.735679001449093</c:v>
                </c:pt>
                <c:pt idx="11058">
                  <c:v>34.988979001449096</c:v>
                </c:pt>
                <c:pt idx="11059">
                  <c:v>30.513823738291201</c:v>
                </c:pt>
                <c:pt idx="11060">
                  <c:v>39.048979001449098</c:v>
                </c:pt>
                <c:pt idx="11061">
                  <c:v>43.283879001449094</c:v>
                </c:pt>
                <c:pt idx="11062">
                  <c:v>30.313529001449094</c:v>
                </c:pt>
                <c:pt idx="11063">
                  <c:v>31.045879001449094</c:v>
                </c:pt>
                <c:pt idx="11064">
                  <c:v>31.26352900144909</c:v>
                </c:pt>
                <c:pt idx="11065">
                  <c:v>40.399629001449092</c:v>
                </c:pt>
                <c:pt idx="11066">
                  <c:v>36.449929001449092</c:v>
                </c:pt>
                <c:pt idx="11067">
                  <c:v>40.834779001449093</c:v>
                </c:pt>
                <c:pt idx="11068">
                  <c:v>26.847613211975411</c:v>
                </c:pt>
                <c:pt idx="11069">
                  <c:v>33.692179001449105</c:v>
                </c:pt>
                <c:pt idx="11070">
                  <c:v>43.580507948817505</c:v>
                </c:pt>
                <c:pt idx="11071">
                  <c:v>43.170779001449098</c:v>
                </c:pt>
                <c:pt idx="11072">
                  <c:v>47.930079001449094</c:v>
                </c:pt>
                <c:pt idx="11073">
                  <c:v>29.704981633028044</c:v>
                </c:pt>
                <c:pt idx="11074">
                  <c:v>32.297479001449098</c:v>
                </c:pt>
                <c:pt idx="11075">
                  <c:v>30.922429001449093</c:v>
                </c:pt>
                <c:pt idx="11076">
                  <c:v>42.678929001449099</c:v>
                </c:pt>
                <c:pt idx="11077">
                  <c:v>40.8588283945505</c:v>
                </c:pt>
                <c:pt idx="11078">
                  <c:v>38.133602078761029</c:v>
                </c:pt>
                <c:pt idx="11079">
                  <c:v>47.478444184024191</c:v>
                </c:pt>
                <c:pt idx="11080">
                  <c:v>29.486181026129447</c:v>
                </c:pt>
                <c:pt idx="11081">
                  <c:v>49.117378394550506</c:v>
                </c:pt>
                <c:pt idx="11082">
                  <c:v>40.331028394550501</c:v>
                </c:pt>
                <c:pt idx="11083">
                  <c:v>26.309970499813669</c:v>
                </c:pt>
                <c:pt idx="11084">
                  <c:v>51.914496815603123</c:v>
                </c:pt>
                <c:pt idx="11085">
                  <c:v>44.408391552445231</c:v>
                </c:pt>
                <c:pt idx="11086">
                  <c:v>55.921778394550508</c:v>
                </c:pt>
                <c:pt idx="11087">
                  <c:v>31.906878394550507</c:v>
                </c:pt>
                <c:pt idx="11088">
                  <c:v>40.731978394550509</c:v>
                </c:pt>
                <c:pt idx="11089">
                  <c:v>38.660444184024186</c:v>
                </c:pt>
                <c:pt idx="11090">
                  <c:v>38.326928394550507</c:v>
                </c:pt>
                <c:pt idx="11091">
                  <c:v>28.271778394550505</c:v>
                </c:pt>
                <c:pt idx="11092">
                  <c:v>35.27202839455051</c:v>
                </c:pt>
                <c:pt idx="11093">
                  <c:v>34.551970499813642</c:v>
                </c:pt>
                <c:pt idx="11094">
                  <c:v>39.413970499813651</c:v>
                </c:pt>
                <c:pt idx="11095">
                  <c:v>34.866828394550502</c:v>
                </c:pt>
                <c:pt idx="11096">
                  <c:v>35.848278394550512</c:v>
                </c:pt>
                <c:pt idx="11097">
                  <c:v>38.952878394550503</c:v>
                </c:pt>
                <c:pt idx="11098">
                  <c:v>34.404023131392591</c:v>
                </c:pt>
                <c:pt idx="11099">
                  <c:v>28.284286289287337</c:v>
                </c:pt>
                <c:pt idx="11100">
                  <c:v>27.622928394550506</c:v>
                </c:pt>
                <c:pt idx="11101">
                  <c:v>31.774278394550507</c:v>
                </c:pt>
                <c:pt idx="11102">
                  <c:v>27.5416283945505</c:v>
                </c:pt>
                <c:pt idx="11103">
                  <c:v>40.528759973497877</c:v>
                </c:pt>
                <c:pt idx="11104">
                  <c:v>36.301181026129449</c:v>
                </c:pt>
                <c:pt idx="11105">
                  <c:v>39.765178394550517</c:v>
                </c:pt>
                <c:pt idx="11106">
                  <c:v>43.887549447182067</c:v>
                </c:pt>
                <c:pt idx="11107">
                  <c:v>50.630444184024185</c:v>
                </c:pt>
                <c:pt idx="11108">
                  <c:v>41.358433058445094</c:v>
                </c:pt>
                <c:pt idx="11109">
                  <c:v>39.217683058445097</c:v>
                </c:pt>
                <c:pt idx="11110">
                  <c:v>43.69181200581351</c:v>
                </c:pt>
                <c:pt idx="11111">
                  <c:v>30.163548847918786</c:v>
                </c:pt>
                <c:pt idx="11112">
                  <c:v>38.863833058445096</c:v>
                </c:pt>
                <c:pt idx="11113">
                  <c:v>36.791933058445103</c:v>
                </c:pt>
                <c:pt idx="11114">
                  <c:v>35.624338321603005</c:v>
                </c:pt>
                <c:pt idx="11115">
                  <c:v>35.042443584760882</c:v>
                </c:pt>
                <c:pt idx="11116">
                  <c:v>32.132496216339845</c:v>
                </c:pt>
                <c:pt idx="11117">
                  <c:v>30.90428569002405</c:v>
                </c:pt>
                <c:pt idx="11118">
                  <c:v>43.856443584760875</c:v>
                </c:pt>
                <c:pt idx="11119">
                  <c:v>41.025533058445113</c:v>
                </c:pt>
                <c:pt idx="11120">
                  <c:v>51.8466330584451</c:v>
                </c:pt>
                <c:pt idx="11121">
                  <c:v>26.504433058445102</c:v>
                </c:pt>
                <c:pt idx="11122">
                  <c:v>23.072783058445101</c:v>
                </c:pt>
                <c:pt idx="11123">
                  <c:v>33.229864637392453</c:v>
                </c:pt>
                <c:pt idx="11124">
                  <c:v>31.883083058445102</c:v>
                </c:pt>
                <c:pt idx="11125">
                  <c:v>27.50891726897142</c:v>
                </c:pt>
                <c:pt idx="11126">
                  <c:v>41.113583058445094</c:v>
                </c:pt>
                <c:pt idx="11127">
                  <c:v>49.548783058445096</c:v>
                </c:pt>
                <c:pt idx="11128">
                  <c:v>39.2124330584451</c:v>
                </c:pt>
                <c:pt idx="11129">
                  <c:v>33.847733058445094</c:v>
                </c:pt>
                <c:pt idx="11130">
                  <c:v>54.093883058445094</c:v>
                </c:pt>
                <c:pt idx="11131">
                  <c:v>34.695083058445107</c:v>
                </c:pt>
                <c:pt idx="11132">
                  <c:v>36.830933058445105</c:v>
                </c:pt>
                <c:pt idx="11133">
                  <c:v>28.390133058445102</c:v>
                </c:pt>
                <c:pt idx="11134">
                  <c:v>47.989333058445098</c:v>
                </c:pt>
                <c:pt idx="11135">
                  <c:v>36.9487330584451</c:v>
                </c:pt>
                <c:pt idx="11136">
                  <c:v>29.242983058445102</c:v>
                </c:pt>
                <c:pt idx="11137">
                  <c:v>41.954533058445101</c:v>
                </c:pt>
                <c:pt idx="11138">
                  <c:v>31.544786683583325</c:v>
                </c:pt>
                <c:pt idx="11139">
                  <c:v>20.092736683583322</c:v>
                </c:pt>
                <c:pt idx="11140">
                  <c:v>27.549878788846492</c:v>
                </c:pt>
                <c:pt idx="11141">
                  <c:v>34.092536683583333</c:v>
                </c:pt>
                <c:pt idx="11142">
                  <c:v>25.343686683583325</c:v>
                </c:pt>
                <c:pt idx="11143">
                  <c:v>31.593878788846499</c:v>
                </c:pt>
                <c:pt idx="11144">
                  <c:v>26.481984052004385</c:v>
                </c:pt>
                <c:pt idx="11145">
                  <c:v>41.071486683583316</c:v>
                </c:pt>
                <c:pt idx="11146">
                  <c:v>34.13183668358333</c:v>
                </c:pt>
                <c:pt idx="11147">
                  <c:v>27.818536683583325</c:v>
                </c:pt>
                <c:pt idx="11148">
                  <c:v>46.170986683583322</c:v>
                </c:pt>
                <c:pt idx="11149">
                  <c:v>33.894236683583323</c:v>
                </c:pt>
                <c:pt idx="11150">
                  <c:v>41.131194578320176</c:v>
                </c:pt>
                <c:pt idx="11151">
                  <c:v>35.840136683583324</c:v>
                </c:pt>
                <c:pt idx="11152">
                  <c:v>39.115586683583324</c:v>
                </c:pt>
                <c:pt idx="11153">
                  <c:v>38.268773525688587</c:v>
                </c:pt>
                <c:pt idx="11154">
                  <c:v>40.098086683583325</c:v>
                </c:pt>
                <c:pt idx="11155">
                  <c:v>29.92113668358332</c:v>
                </c:pt>
                <c:pt idx="11156">
                  <c:v>27.319836683583329</c:v>
                </c:pt>
                <c:pt idx="11157">
                  <c:v>31.607878788846502</c:v>
                </c:pt>
                <c:pt idx="11158">
                  <c:v>32.655836683583324</c:v>
                </c:pt>
                <c:pt idx="11159">
                  <c:v>35.101984052004369</c:v>
                </c:pt>
                <c:pt idx="11160">
                  <c:v>33.070986683583321</c:v>
                </c:pt>
                <c:pt idx="11161">
                  <c:v>25.126486683583323</c:v>
                </c:pt>
                <c:pt idx="11162">
                  <c:v>37.619036683583325</c:v>
                </c:pt>
                <c:pt idx="11163">
                  <c:v>39.735486683583325</c:v>
                </c:pt>
                <c:pt idx="11164">
                  <c:v>19.446405104635957</c:v>
                </c:pt>
                <c:pt idx="11165">
                  <c:v>42.127386683583325</c:v>
                </c:pt>
                <c:pt idx="11166">
                  <c:v>45.853536683583322</c:v>
                </c:pt>
                <c:pt idx="11167">
                  <c:v>34.476036683583324</c:v>
                </c:pt>
                <c:pt idx="11168">
                  <c:v>32.731836683583325</c:v>
                </c:pt>
                <c:pt idx="11169">
                  <c:v>15.247415979886972</c:v>
                </c:pt>
                <c:pt idx="11170">
                  <c:v>15.133184400939605</c:v>
                </c:pt>
                <c:pt idx="11171">
                  <c:v>22.637237032518556</c:v>
                </c:pt>
                <c:pt idx="11172">
                  <c:v>33.735447558834331</c:v>
                </c:pt>
                <c:pt idx="11173">
                  <c:v>34.893615979886981</c:v>
                </c:pt>
                <c:pt idx="11174">
                  <c:v>36.38655282199224</c:v>
                </c:pt>
                <c:pt idx="11175">
                  <c:v>36.89571597988698</c:v>
                </c:pt>
                <c:pt idx="11176">
                  <c:v>36.496265979886971</c:v>
                </c:pt>
                <c:pt idx="11177">
                  <c:v>37.932500190413293</c:v>
                </c:pt>
                <c:pt idx="11178">
                  <c:v>22.131184400939606</c:v>
                </c:pt>
                <c:pt idx="11179">
                  <c:v>32.623315979886975</c:v>
                </c:pt>
                <c:pt idx="11180">
                  <c:v>44.867265979886966</c:v>
                </c:pt>
                <c:pt idx="11181">
                  <c:v>25.840465979886975</c:v>
                </c:pt>
                <c:pt idx="11182">
                  <c:v>39.852965979886974</c:v>
                </c:pt>
                <c:pt idx="11183">
                  <c:v>37.544026506202748</c:v>
                </c:pt>
                <c:pt idx="11184">
                  <c:v>27.203615979886973</c:v>
                </c:pt>
                <c:pt idx="11185">
                  <c:v>38.442915979886983</c:v>
                </c:pt>
                <c:pt idx="11186">
                  <c:v>34.155865979886961</c:v>
                </c:pt>
                <c:pt idx="11187">
                  <c:v>34.652500190413292</c:v>
                </c:pt>
                <c:pt idx="11188">
                  <c:v>22.869552821992233</c:v>
                </c:pt>
                <c:pt idx="11189">
                  <c:v>28.147065979886975</c:v>
                </c:pt>
                <c:pt idx="11190">
                  <c:v>38.905237032518556</c:v>
                </c:pt>
                <c:pt idx="11191">
                  <c:v>36.860515979886969</c:v>
                </c:pt>
                <c:pt idx="11192">
                  <c:v>39.745715979886974</c:v>
                </c:pt>
                <c:pt idx="11193">
                  <c:v>43.600815979886981</c:v>
                </c:pt>
                <c:pt idx="11194">
                  <c:v>34.113215979886981</c:v>
                </c:pt>
                <c:pt idx="11195">
                  <c:v>40.729615979886979</c:v>
                </c:pt>
                <c:pt idx="11196">
                  <c:v>34.982921243044871</c:v>
                </c:pt>
                <c:pt idx="11197">
                  <c:v>28.866215979886974</c:v>
                </c:pt>
                <c:pt idx="11198">
                  <c:v>27.057115979886976</c:v>
                </c:pt>
                <c:pt idx="11199">
                  <c:v>40.288665979886979</c:v>
                </c:pt>
                <c:pt idx="11200">
                  <c:v>20.612281643548389</c:v>
                </c:pt>
                <c:pt idx="11201">
                  <c:v>34.044731643548381</c:v>
                </c:pt>
                <c:pt idx="11202">
                  <c:v>28.100281643548385</c:v>
                </c:pt>
                <c:pt idx="11203">
                  <c:v>29.609081643548389</c:v>
                </c:pt>
                <c:pt idx="11204">
                  <c:v>48.011481643548365</c:v>
                </c:pt>
                <c:pt idx="11205">
                  <c:v>47.395431643548378</c:v>
                </c:pt>
                <c:pt idx="11206">
                  <c:v>42.970547433022062</c:v>
                </c:pt>
                <c:pt idx="11207">
                  <c:v>27.88278164354838</c:v>
                </c:pt>
                <c:pt idx="11208">
                  <c:v>32.516331643548384</c:v>
                </c:pt>
                <c:pt idx="11209">
                  <c:v>32.630131643548381</c:v>
                </c:pt>
                <c:pt idx="11210">
                  <c:v>34.188131643548388</c:v>
                </c:pt>
                <c:pt idx="11211">
                  <c:v>21.387968485653651</c:v>
                </c:pt>
                <c:pt idx="11212">
                  <c:v>30.226431643548384</c:v>
                </c:pt>
                <c:pt idx="11213">
                  <c:v>53.479968485653629</c:v>
                </c:pt>
                <c:pt idx="11214">
                  <c:v>31.053481643548388</c:v>
                </c:pt>
                <c:pt idx="11215">
                  <c:v>27.766581643548378</c:v>
                </c:pt>
                <c:pt idx="11216">
                  <c:v>34.416731643548381</c:v>
                </c:pt>
                <c:pt idx="11217">
                  <c:v>39.591531643548386</c:v>
                </c:pt>
                <c:pt idx="11218">
                  <c:v>34.727131643548397</c:v>
                </c:pt>
                <c:pt idx="11219">
                  <c:v>37.74718164354838</c:v>
                </c:pt>
                <c:pt idx="11220">
                  <c:v>30.277231643548383</c:v>
                </c:pt>
                <c:pt idx="11221">
                  <c:v>31.733431643548386</c:v>
                </c:pt>
                <c:pt idx="11222">
                  <c:v>40.364881643548372</c:v>
                </c:pt>
                <c:pt idx="11223">
                  <c:v>25.514231643548385</c:v>
                </c:pt>
                <c:pt idx="11224">
                  <c:v>29.933731643548381</c:v>
                </c:pt>
                <c:pt idx="11225">
                  <c:v>31.092179011969435</c:v>
                </c:pt>
                <c:pt idx="11226">
                  <c:v>27.350631643548382</c:v>
                </c:pt>
                <c:pt idx="11227">
                  <c:v>25.938881643548385</c:v>
                </c:pt>
                <c:pt idx="11228">
                  <c:v>22.321331643548387</c:v>
                </c:pt>
                <c:pt idx="11229">
                  <c:v>26.68243164354838</c:v>
                </c:pt>
                <c:pt idx="11230">
                  <c:v>35.788732144005728</c:v>
                </c:pt>
                <c:pt idx="11231">
                  <c:v>19.442716354532017</c:v>
                </c:pt>
                <c:pt idx="11232">
                  <c:v>34.984832144005715</c:v>
                </c:pt>
                <c:pt idx="11233">
                  <c:v>33.717190038742544</c:v>
                </c:pt>
                <c:pt idx="11234">
                  <c:v>22.124932144005708</c:v>
                </c:pt>
                <c:pt idx="11235">
                  <c:v>24.987082144005704</c:v>
                </c:pt>
                <c:pt idx="11236">
                  <c:v>36.810582144005714</c:v>
                </c:pt>
                <c:pt idx="11237">
                  <c:v>22.935182144005704</c:v>
                </c:pt>
                <c:pt idx="11238">
                  <c:v>24.903505828216232</c:v>
                </c:pt>
                <c:pt idx="11239">
                  <c:v>39.036382144005721</c:v>
                </c:pt>
                <c:pt idx="11240">
                  <c:v>31.386132144005703</c:v>
                </c:pt>
                <c:pt idx="11241">
                  <c:v>25.832432144005704</c:v>
                </c:pt>
                <c:pt idx="11242">
                  <c:v>34.624242670321493</c:v>
                </c:pt>
                <c:pt idx="11243">
                  <c:v>46.236032144005726</c:v>
                </c:pt>
                <c:pt idx="11244">
                  <c:v>32.531382144005718</c:v>
                </c:pt>
                <c:pt idx="11245">
                  <c:v>42.10040056505833</c:v>
                </c:pt>
                <c:pt idx="11246">
                  <c:v>36.283242670321499</c:v>
                </c:pt>
                <c:pt idx="11247">
                  <c:v>40.309832144005718</c:v>
                </c:pt>
                <c:pt idx="11248">
                  <c:v>24.369882144005707</c:v>
                </c:pt>
                <c:pt idx="11249">
                  <c:v>32.008682144005718</c:v>
                </c:pt>
                <c:pt idx="11250">
                  <c:v>35.832532144005725</c:v>
                </c:pt>
                <c:pt idx="11251">
                  <c:v>34.514482144005711</c:v>
                </c:pt>
                <c:pt idx="11252">
                  <c:v>28.608242670321488</c:v>
                </c:pt>
                <c:pt idx="11253">
                  <c:v>29.910432144005707</c:v>
                </c:pt>
                <c:pt idx="11254">
                  <c:v>28.1631374071636</c:v>
                </c:pt>
                <c:pt idx="11255">
                  <c:v>21.772611091374124</c:v>
                </c:pt>
                <c:pt idx="11256">
                  <c:v>34.108932144005728</c:v>
                </c:pt>
                <c:pt idx="11257">
                  <c:v>1.0601374071636018</c:v>
                </c:pt>
                <c:pt idx="11258">
                  <c:v>24.961132144005706</c:v>
                </c:pt>
                <c:pt idx="11259">
                  <c:v>27.029032144005704</c:v>
                </c:pt>
                <c:pt idx="11260">
                  <c:v>46.778732144005723</c:v>
                </c:pt>
                <c:pt idx="11261">
                  <c:v>12.655490918781666</c:v>
                </c:pt>
                <c:pt idx="11262">
                  <c:v>25.902909339834288</c:v>
                </c:pt>
                <c:pt idx="11263">
                  <c:v>32.036140918781662</c:v>
                </c:pt>
                <c:pt idx="11264">
                  <c:v>7.8702777608869239</c:v>
                </c:pt>
                <c:pt idx="11265">
                  <c:v>28.207290918781659</c:v>
                </c:pt>
                <c:pt idx="11266">
                  <c:v>17.550540918781657</c:v>
                </c:pt>
                <c:pt idx="11267">
                  <c:v>32.794909339834298</c:v>
                </c:pt>
                <c:pt idx="11268">
                  <c:v>19.173990918781666</c:v>
                </c:pt>
                <c:pt idx="11269">
                  <c:v>44.394040918781656</c:v>
                </c:pt>
                <c:pt idx="11270">
                  <c:v>18.546330392465869</c:v>
                </c:pt>
                <c:pt idx="11271">
                  <c:v>33.188490918781667</c:v>
                </c:pt>
                <c:pt idx="11272">
                  <c:v>38.77024091878166</c:v>
                </c:pt>
                <c:pt idx="11273">
                  <c:v>35.579856708255342</c:v>
                </c:pt>
                <c:pt idx="11274">
                  <c:v>25.707740918781656</c:v>
                </c:pt>
                <c:pt idx="11275">
                  <c:v>20.486940918781659</c:v>
                </c:pt>
                <c:pt idx="11276">
                  <c:v>26.550690918781655</c:v>
                </c:pt>
                <c:pt idx="11277">
                  <c:v>30.415090918781662</c:v>
                </c:pt>
                <c:pt idx="11278">
                  <c:v>24.541698813518501</c:v>
                </c:pt>
                <c:pt idx="11279">
                  <c:v>18.904698813518504</c:v>
                </c:pt>
                <c:pt idx="11280">
                  <c:v>24.059540918781657</c:v>
                </c:pt>
                <c:pt idx="11281">
                  <c:v>20.80722512930798</c:v>
                </c:pt>
                <c:pt idx="11282">
                  <c:v>42.105840918781666</c:v>
                </c:pt>
                <c:pt idx="11283">
                  <c:v>15.463440918781666</c:v>
                </c:pt>
                <c:pt idx="11284">
                  <c:v>26.433140918781657</c:v>
                </c:pt>
                <c:pt idx="11285">
                  <c:v>36.418890918781656</c:v>
                </c:pt>
                <c:pt idx="11286">
                  <c:v>23.518240918781654</c:v>
                </c:pt>
                <c:pt idx="11287">
                  <c:v>34.664435655623755</c:v>
                </c:pt>
                <c:pt idx="11288">
                  <c:v>37.829240918781665</c:v>
                </c:pt>
                <c:pt idx="11289">
                  <c:v>26.177698813518504</c:v>
                </c:pt>
                <c:pt idx="11290">
                  <c:v>33.926804076676397</c:v>
                </c:pt>
                <c:pt idx="11291">
                  <c:v>25.952962718263013</c:v>
                </c:pt>
                <c:pt idx="11292">
                  <c:v>12.923015349841963</c:v>
                </c:pt>
                <c:pt idx="11293">
                  <c:v>13.314089034052486</c:v>
                </c:pt>
                <c:pt idx="11294">
                  <c:v>29.315436402473537</c:v>
                </c:pt>
                <c:pt idx="11295">
                  <c:v>20.652539034052488</c:v>
                </c:pt>
                <c:pt idx="11296">
                  <c:v>17.794910086684069</c:v>
                </c:pt>
                <c:pt idx="11297">
                  <c:v>23.912067981420908</c:v>
                </c:pt>
                <c:pt idx="11298">
                  <c:v>26.107689034052491</c:v>
                </c:pt>
                <c:pt idx="11299">
                  <c:v>28.10658903405249</c:v>
                </c:pt>
                <c:pt idx="11300">
                  <c:v>23.902689034052486</c:v>
                </c:pt>
                <c:pt idx="11301">
                  <c:v>17.798489034052487</c:v>
                </c:pt>
                <c:pt idx="11302">
                  <c:v>24.238989034052484</c:v>
                </c:pt>
                <c:pt idx="11303">
                  <c:v>24.231439034052485</c:v>
                </c:pt>
                <c:pt idx="11304">
                  <c:v>20.225039034052486</c:v>
                </c:pt>
                <c:pt idx="11305">
                  <c:v>20.775039034052487</c:v>
                </c:pt>
                <c:pt idx="11306">
                  <c:v>16.009489034052489</c:v>
                </c:pt>
                <c:pt idx="11307">
                  <c:v>23.055839034052493</c:v>
                </c:pt>
                <c:pt idx="11308">
                  <c:v>24.174839034052493</c:v>
                </c:pt>
                <c:pt idx="11309">
                  <c:v>25.906857455105122</c:v>
                </c:pt>
                <c:pt idx="11310">
                  <c:v>29.542594297210382</c:v>
                </c:pt>
                <c:pt idx="11311">
                  <c:v>25.923289034052488</c:v>
                </c:pt>
                <c:pt idx="11312">
                  <c:v>34.49198903405248</c:v>
                </c:pt>
                <c:pt idx="11313">
                  <c:v>24.854139034052491</c:v>
                </c:pt>
                <c:pt idx="11314">
                  <c:v>16.77854166563143</c:v>
                </c:pt>
                <c:pt idx="11315">
                  <c:v>17.340639034052487</c:v>
                </c:pt>
                <c:pt idx="11316">
                  <c:v>5.9182258761577486</c:v>
                </c:pt>
                <c:pt idx="11317">
                  <c:v>27.03338903405249</c:v>
                </c:pt>
                <c:pt idx="11318">
                  <c:v>12.047189034052488</c:v>
                </c:pt>
                <c:pt idx="11319">
                  <c:v>31.448594297210377</c:v>
                </c:pt>
                <c:pt idx="11320">
                  <c:v>29.61523903405249</c:v>
                </c:pt>
                <c:pt idx="11321">
                  <c:v>19.521439034052484</c:v>
                </c:pt>
                <c:pt idx="11322">
                  <c:v>-0.46850595484070112</c:v>
                </c:pt>
                <c:pt idx="11323">
                  <c:v>19.017165097790883</c:v>
                </c:pt>
                <c:pt idx="11324">
                  <c:v>29.963365097790877</c:v>
                </c:pt>
                <c:pt idx="11325">
                  <c:v>22.488465097790876</c:v>
                </c:pt>
                <c:pt idx="11326">
                  <c:v>26.55366509779088</c:v>
                </c:pt>
                <c:pt idx="11327">
                  <c:v>14.106765097790873</c:v>
                </c:pt>
                <c:pt idx="11328">
                  <c:v>32.270715097790884</c:v>
                </c:pt>
                <c:pt idx="11329">
                  <c:v>21.011365097790879</c:v>
                </c:pt>
                <c:pt idx="11330">
                  <c:v>15.792665097790874</c:v>
                </c:pt>
                <c:pt idx="11331">
                  <c:v>12.153599308317192</c:v>
                </c:pt>
                <c:pt idx="11332">
                  <c:v>24.653441413580346</c:v>
                </c:pt>
                <c:pt idx="11333">
                  <c:v>10.055441413580352</c:v>
                </c:pt>
                <c:pt idx="11334">
                  <c:v>17.894862466211933</c:v>
                </c:pt>
                <c:pt idx="11335">
                  <c:v>28.430230887264557</c:v>
                </c:pt>
                <c:pt idx="11336">
                  <c:v>15.091865097790871</c:v>
                </c:pt>
                <c:pt idx="11337">
                  <c:v>14.510115097790875</c:v>
                </c:pt>
                <c:pt idx="11338">
                  <c:v>24.992215097790876</c:v>
                </c:pt>
                <c:pt idx="11339">
                  <c:v>8.3870729925277168</c:v>
                </c:pt>
                <c:pt idx="11340">
                  <c:v>20.307388782001407</c:v>
                </c:pt>
                <c:pt idx="11341">
                  <c:v>22.707265097790877</c:v>
                </c:pt>
                <c:pt idx="11342">
                  <c:v>28.198665097790876</c:v>
                </c:pt>
                <c:pt idx="11343">
                  <c:v>27.561515097790874</c:v>
                </c:pt>
                <c:pt idx="11344">
                  <c:v>21.51165193989614</c:v>
                </c:pt>
                <c:pt idx="11345">
                  <c:v>20.030441413580345</c:v>
                </c:pt>
                <c:pt idx="11346">
                  <c:v>18.164230887264562</c:v>
                </c:pt>
                <c:pt idx="11347">
                  <c:v>32.442020360948781</c:v>
                </c:pt>
                <c:pt idx="11348">
                  <c:v>20.192615097790874</c:v>
                </c:pt>
                <c:pt idx="11349">
                  <c:v>24.534862466211933</c:v>
                </c:pt>
                <c:pt idx="11350">
                  <c:v>23.075599308317184</c:v>
                </c:pt>
                <c:pt idx="11351">
                  <c:v>31.978967729369824</c:v>
                </c:pt>
                <c:pt idx="11352">
                  <c:v>30.599178255685608</c:v>
                </c:pt>
                <c:pt idx="11353">
                  <c:v>12.857310013836178</c:v>
                </c:pt>
                <c:pt idx="11354">
                  <c:v>29.46721001383618</c:v>
                </c:pt>
                <c:pt idx="11355">
                  <c:v>14.046286329625653</c:v>
                </c:pt>
                <c:pt idx="11356">
                  <c:v>19.918110013836177</c:v>
                </c:pt>
                <c:pt idx="11357">
                  <c:v>24.567710013836177</c:v>
                </c:pt>
                <c:pt idx="11358">
                  <c:v>16.319860013836184</c:v>
                </c:pt>
                <c:pt idx="11359">
                  <c:v>19.70654948752038</c:v>
                </c:pt>
                <c:pt idx="11360">
                  <c:v>34.535410013836177</c:v>
                </c:pt>
                <c:pt idx="11361">
                  <c:v>35.381181066467747</c:v>
                </c:pt>
                <c:pt idx="11362">
                  <c:v>27.63341001383618</c:v>
                </c:pt>
                <c:pt idx="11363">
                  <c:v>12.660286329625654</c:v>
                </c:pt>
                <c:pt idx="11364">
                  <c:v>25.074602119099332</c:v>
                </c:pt>
                <c:pt idx="11365">
                  <c:v>24.609210013836183</c:v>
                </c:pt>
                <c:pt idx="11366">
                  <c:v>28.25136001383618</c:v>
                </c:pt>
                <c:pt idx="11367">
                  <c:v>18.037654750678289</c:v>
                </c:pt>
                <c:pt idx="11368">
                  <c:v>23.200360013836178</c:v>
                </c:pt>
                <c:pt idx="11369">
                  <c:v>25.34616001383618</c:v>
                </c:pt>
                <c:pt idx="11370">
                  <c:v>13.609181066467757</c:v>
                </c:pt>
                <c:pt idx="11371">
                  <c:v>35.736610013836184</c:v>
                </c:pt>
                <c:pt idx="11372">
                  <c:v>36.979654750678272</c:v>
                </c:pt>
                <c:pt idx="11373">
                  <c:v>29.942654750678287</c:v>
                </c:pt>
                <c:pt idx="11374">
                  <c:v>22.901460013836182</c:v>
                </c:pt>
                <c:pt idx="11375">
                  <c:v>26.015710013836177</c:v>
                </c:pt>
                <c:pt idx="11376">
                  <c:v>19.178710013836177</c:v>
                </c:pt>
                <c:pt idx="11377">
                  <c:v>21.53411001383618</c:v>
                </c:pt>
                <c:pt idx="11378">
                  <c:v>18.490260013836178</c:v>
                </c:pt>
                <c:pt idx="11379">
                  <c:v>33.587460013836164</c:v>
                </c:pt>
                <c:pt idx="11380">
                  <c:v>25.777360013836184</c:v>
                </c:pt>
                <c:pt idx="11381">
                  <c:v>36.048010013836176</c:v>
                </c:pt>
                <c:pt idx="11382">
                  <c:v>27.431496276017228</c:v>
                </c:pt>
                <c:pt idx="11383">
                  <c:v>31.122451539175124</c:v>
                </c:pt>
                <c:pt idx="11384">
                  <c:v>19.545819960227757</c:v>
                </c:pt>
                <c:pt idx="11385">
                  <c:v>24.451609433911969</c:v>
                </c:pt>
                <c:pt idx="11386">
                  <c:v>27.754135749701447</c:v>
                </c:pt>
                <c:pt idx="11387">
                  <c:v>35.245896276017234</c:v>
                </c:pt>
                <c:pt idx="11388">
                  <c:v>28.127446276017228</c:v>
                </c:pt>
                <c:pt idx="11389">
                  <c:v>28.407196276017231</c:v>
                </c:pt>
                <c:pt idx="11390">
                  <c:v>29.501896276017231</c:v>
                </c:pt>
                <c:pt idx="11391">
                  <c:v>31.494546276017232</c:v>
                </c:pt>
                <c:pt idx="11392">
                  <c:v>34.779446276017232</c:v>
                </c:pt>
                <c:pt idx="11393">
                  <c:v>20.643696276017227</c:v>
                </c:pt>
                <c:pt idx="11394">
                  <c:v>29.444504170754076</c:v>
                </c:pt>
                <c:pt idx="11395">
                  <c:v>15.666896276017237</c:v>
                </c:pt>
                <c:pt idx="11396">
                  <c:v>33.016296276017229</c:v>
                </c:pt>
                <c:pt idx="11397">
                  <c:v>36.877996276017228</c:v>
                </c:pt>
                <c:pt idx="11398">
                  <c:v>20.278451539175123</c:v>
                </c:pt>
                <c:pt idx="11399">
                  <c:v>33.830714697069865</c:v>
                </c:pt>
                <c:pt idx="11400">
                  <c:v>31.219188381280393</c:v>
                </c:pt>
                <c:pt idx="11401">
                  <c:v>23.255188381280387</c:v>
                </c:pt>
                <c:pt idx="11402">
                  <c:v>35.357346276017218</c:v>
                </c:pt>
                <c:pt idx="11403">
                  <c:v>16.518346276017226</c:v>
                </c:pt>
                <c:pt idx="11404">
                  <c:v>18.592135749701441</c:v>
                </c:pt>
                <c:pt idx="11405">
                  <c:v>33.728046276017238</c:v>
                </c:pt>
                <c:pt idx="11406">
                  <c:v>32.132096276017236</c:v>
                </c:pt>
                <c:pt idx="11407">
                  <c:v>40.708246276017235</c:v>
                </c:pt>
                <c:pt idx="11408">
                  <c:v>42.71850417075408</c:v>
                </c:pt>
                <c:pt idx="11409">
                  <c:v>24.502146276017225</c:v>
                </c:pt>
                <c:pt idx="11410">
                  <c:v>33.185896276017225</c:v>
                </c:pt>
                <c:pt idx="11411">
                  <c:v>31.66399627601723</c:v>
                </c:pt>
                <c:pt idx="11412">
                  <c:v>43.179296276017226</c:v>
                </c:pt>
                <c:pt idx="11413">
                  <c:v>35.71750794881752</c:v>
                </c:pt>
                <c:pt idx="11414">
                  <c:v>24.942179001449091</c:v>
                </c:pt>
                <c:pt idx="11415">
                  <c:v>37.878579001449097</c:v>
                </c:pt>
                <c:pt idx="11416">
                  <c:v>45.474507948817511</c:v>
                </c:pt>
                <c:pt idx="11417">
                  <c:v>45.2059290014491</c:v>
                </c:pt>
                <c:pt idx="11418">
                  <c:v>25.344029001449094</c:v>
                </c:pt>
                <c:pt idx="11419">
                  <c:v>38.05922900144909</c:v>
                </c:pt>
                <c:pt idx="11420">
                  <c:v>37.418981633028046</c:v>
                </c:pt>
                <c:pt idx="11421">
                  <c:v>51.404179001449094</c:v>
                </c:pt>
                <c:pt idx="11422">
                  <c:v>28.154479001449097</c:v>
                </c:pt>
                <c:pt idx="11423">
                  <c:v>44.670579001449099</c:v>
                </c:pt>
                <c:pt idx="11424">
                  <c:v>30.554718475133306</c:v>
                </c:pt>
                <c:pt idx="11425">
                  <c:v>37.816192159343828</c:v>
                </c:pt>
                <c:pt idx="11426">
                  <c:v>35.611479001449091</c:v>
                </c:pt>
                <c:pt idx="11427">
                  <c:v>22.850429001449093</c:v>
                </c:pt>
                <c:pt idx="11428">
                  <c:v>27.142771106712257</c:v>
                </c:pt>
                <c:pt idx="11429">
                  <c:v>49.01727900144909</c:v>
                </c:pt>
                <c:pt idx="11430">
                  <c:v>44.411479001449088</c:v>
                </c:pt>
                <c:pt idx="11431">
                  <c:v>33.12256058039646</c:v>
                </c:pt>
                <c:pt idx="11432">
                  <c:v>44.888329001449094</c:v>
                </c:pt>
                <c:pt idx="11433">
                  <c:v>38.679079001449097</c:v>
                </c:pt>
                <c:pt idx="11434">
                  <c:v>32.085729001449096</c:v>
                </c:pt>
                <c:pt idx="11435">
                  <c:v>29.634579001449097</c:v>
                </c:pt>
                <c:pt idx="11436">
                  <c:v>43.41656058039645</c:v>
                </c:pt>
                <c:pt idx="11437">
                  <c:v>29.759929001449095</c:v>
                </c:pt>
                <c:pt idx="11438">
                  <c:v>31.536579001449095</c:v>
                </c:pt>
                <c:pt idx="11439">
                  <c:v>33.059329001449093</c:v>
                </c:pt>
                <c:pt idx="11440">
                  <c:v>31.179560580396465</c:v>
                </c:pt>
                <c:pt idx="11441">
                  <c:v>36.337086896185937</c:v>
                </c:pt>
                <c:pt idx="11442">
                  <c:v>24.222279001449095</c:v>
                </c:pt>
                <c:pt idx="11443">
                  <c:v>30.767233657708395</c:v>
                </c:pt>
                <c:pt idx="11444">
                  <c:v>32.679970499813649</c:v>
                </c:pt>
                <c:pt idx="11445">
                  <c:v>39.970128394550507</c:v>
                </c:pt>
                <c:pt idx="11446">
                  <c:v>46.564728394550507</c:v>
                </c:pt>
                <c:pt idx="11447">
                  <c:v>39.521759973497872</c:v>
                </c:pt>
                <c:pt idx="11448">
                  <c:v>39.454128394550501</c:v>
                </c:pt>
                <c:pt idx="11449">
                  <c:v>35.836128394550514</c:v>
                </c:pt>
                <c:pt idx="11450">
                  <c:v>30.596338920866287</c:v>
                </c:pt>
                <c:pt idx="11451">
                  <c:v>42.028128394550521</c:v>
                </c:pt>
                <c:pt idx="11452">
                  <c:v>33.267478394550508</c:v>
                </c:pt>
                <c:pt idx="11453">
                  <c:v>30.742707341918919</c:v>
                </c:pt>
                <c:pt idx="11454">
                  <c:v>38.454478394550506</c:v>
                </c:pt>
                <c:pt idx="11455">
                  <c:v>33.968478394550509</c:v>
                </c:pt>
                <c:pt idx="11456">
                  <c:v>40.641528394550512</c:v>
                </c:pt>
                <c:pt idx="11457">
                  <c:v>42.924678394550504</c:v>
                </c:pt>
                <c:pt idx="11458">
                  <c:v>33.846233657708389</c:v>
                </c:pt>
                <c:pt idx="11459">
                  <c:v>46.909178394550516</c:v>
                </c:pt>
                <c:pt idx="11460">
                  <c:v>42.437978394550505</c:v>
                </c:pt>
                <c:pt idx="11461">
                  <c:v>47.303178394550507</c:v>
                </c:pt>
                <c:pt idx="11462">
                  <c:v>47.271728394550514</c:v>
                </c:pt>
                <c:pt idx="11463">
                  <c:v>49.807278394550508</c:v>
                </c:pt>
                <c:pt idx="11464">
                  <c:v>29.089078394550505</c:v>
                </c:pt>
                <c:pt idx="11465">
                  <c:v>32.546654710339979</c:v>
                </c:pt>
                <c:pt idx="11466">
                  <c:v>33.864678394550502</c:v>
                </c:pt>
                <c:pt idx="11467">
                  <c:v>32.640549447182075</c:v>
                </c:pt>
                <c:pt idx="11468">
                  <c:v>31.987286289287336</c:v>
                </c:pt>
                <c:pt idx="11469">
                  <c:v>41.568528394550519</c:v>
                </c:pt>
                <c:pt idx="11470">
                  <c:v>26.816678394550507</c:v>
                </c:pt>
                <c:pt idx="11471">
                  <c:v>34.96937839455051</c:v>
                </c:pt>
                <c:pt idx="11472">
                  <c:v>41.616328394550514</c:v>
                </c:pt>
                <c:pt idx="11473">
                  <c:v>38.11297839455051</c:v>
                </c:pt>
                <c:pt idx="11474">
                  <c:v>43.378233058445105</c:v>
                </c:pt>
                <c:pt idx="11475">
                  <c:v>32.682083058445095</c:v>
                </c:pt>
                <c:pt idx="11476">
                  <c:v>40.421783058445094</c:v>
                </c:pt>
                <c:pt idx="11477">
                  <c:v>31.111283058445107</c:v>
                </c:pt>
                <c:pt idx="11478">
                  <c:v>29.868443584760879</c:v>
                </c:pt>
                <c:pt idx="11479">
                  <c:v>33.299285690024057</c:v>
                </c:pt>
                <c:pt idx="11480">
                  <c:v>33.840933058445096</c:v>
                </c:pt>
                <c:pt idx="11481">
                  <c:v>38.436127795287199</c:v>
                </c:pt>
                <c:pt idx="11482">
                  <c:v>19.569496216339832</c:v>
                </c:pt>
                <c:pt idx="11483">
                  <c:v>40.253233058445105</c:v>
                </c:pt>
                <c:pt idx="11484">
                  <c:v>35.92275937423458</c:v>
                </c:pt>
                <c:pt idx="11485">
                  <c:v>26.297283058445103</c:v>
                </c:pt>
                <c:pt idx="11486">
                  <c:v>29.419133058445102</c:v>
                </c:pt>
                <c:pt idx="11487">
                  <c:v>32.931033058445095</c:v>
                </c:pt>
                <c:pt idx="11488">
                  <c:v>22.659969900550365</c:v>
                </c:pt>
                <c:pt idx="11489">
                  <c:v>37.427180426866151</c:v>
                </c:pt>
                <c:pt idx="11490">
                  <c:v>39.795083058445101</c:v>
                </c:pt>
                <c:pt idx="11491">
                  <c:v>45.643706742655631</c:v>
                </c:pt>
                <c:pt idx="11492">
                  <c:v>52.734983058445103</c:v>
                </c:pt>
                <c:pt idx="11493">
                  <c:v>32.098654111076684</c:v>
                </c:pt>
                <c:pt idx="11494">
                  <c:v>40.38358305844509</c:v>
                </c:pt>
                <c:pt idx="11495">
                  <c:v>46.206338321603006</c:v>
                </c:pt>
                <c:pt idx="11496">
                  <c:v>40.761733058445103</c:v>
                </c:pt>
                <c:pt idx="11497">
                  <c:v>33.323533058445101</c:v>
                </c:pt>
                <c:pt idx="11498">
                  <c:v>42.720533058445106</c:v>
                </c:pt>
                <c:pt idx="11499">
                  <c:v>33.973733058445106</c:v>
                </c:pt>
                <c:pt idx="11500">
                  <c:v>37.684183058445093</c:v>
                </c:pt>
                <c:pt idx="11501">
                  <c:v>40.631033058445105</c:v>
                </c:pt>
                <c:pt idx="11502">
                  <c:v>35.467983058445093</c:v>
                </c:pt>
                <c:pt idx="11503">
                  <c:v>40.808133058445101</c:v>
                </c:pt>
                <c:pt idx="11504">
                  <c:v>33.500336683583328</c:v>
                </c:pt>
                <c:pt idx="11505">
                  <c:v>24.9138787888465</c:v>
                </c:pt>
                <c:pt idx="11506">
                  <c:v>26.353886683583326</c:v>
                </c:pt>
                <c:pt idx="11507">
                  <c:v>27.232986683583324</c:v>
                </c:pt>
                <c:pt idx="11508">
                  <c:v>44.302352473057006</c:v>
                </c:pt>
                <c:pt idx="11509">
                  <c:v>46.335836683583324</c:v>
                </c:pt>
                <c:pt idx="11510">
                  <c:v>29.179086683583325</c:v>
                </c:pt>
                <c:pt idx="11511">
                  <c:v>24.596089315162274</c:v>
                </c:pt>
                <c:pt idx="11512">
                  <c:v>47.109720894109657</c:v>
                </c:pt>
                <c:pt idx="11513">
                  <c:v>27.260636683583318</c:v>
                </c:pt>
                <c:pt idx="11514">
                  <c:v>19.580720894109639</c:v>
                </c:pt>
                <c:pt idx="11515">
                  <c:v>26.187299841478062</c:v>
                </c:pt>
                <c:pt idx="11516">
                  <c:v>44.913936683583323</c:v>
                </c:pt>
                <c:pt idx="11517">
                  <c:v>35.044486683583315</c:v>
                </c:pt>
                <c:pt idx="11518">
                  <c:v>36.683510367793858</c:v>
                </c:pt>
                <c:pt idx="11519">
                  <c:v>26.004386683583324</c:v>
                </c:pt>
                <c:pt idx="11520">
                  <c:v>44.754636683583321</c:v>
                </c:pt>
                <c:pt idx="11521">
                  <c:v>37.887986683583314</c:v>
                </c:pt>
                <c:pt idx="11522">
                  <c:v>37.620786683583326</c:v>
                </c:pt>
                <c:pt idx="11523">
                  <c:v>34.612786683583323</c:v>
                </c:pt>
                <c:pt idx="11524">
                  <c:v>28.603036683583323</c:v>
                </c:pt>
                <c:pt idx="11525">
                  <c:v>12.167247209899122</c:v>
                </c:pt>
                <c:pt idx="11526">
                  <c:v>22.033984052004385</c:v>
                </c:pt>
                <c:pt idx="11527">
                  <c:v>28.466141946741221</c:v>
                </c:pt>
                <c:pt idx="11528">
                  <c:v>28.147936683583328</c:v>
                </c:pt>
                <c:pt idx="11529">
                  <c:v>39.374136683583323</c:v>
                </c:pt>
                <c:pt idx="11530">
                  <c:v>26.04173668358332</c:v>
                </c:pt>
                <c:pt idx="11531">
                  <c:v>31.56245773621491</c:v>
                </c:pt>
                <c:pt idx="11532">
                  <c:v>25.470299841478063</c:v>
                </c:pt>
                <c:pt idx="11533">
                  <c:v>29.021141946741221</c:v>
                </c:pt>
                <c:pt idx="11534">
                  <c:v>35.279536683583331</c:v>
                </c:pt>
                <c:pt idx="11535">
                  <c:v>34.139265979886972</c:v>
                </c:pt>
                <c:pt idx="11536">
                  <c:v>22.337515979886977</c:v>
                </c:pt>
                <c:pt idx="11537">
                  <c:v>17.917465979886977</c:v>
                </c:pt>
                <c:pt idx="11538">
                  <c:v>25.218215979886971</c:v>
                </c:pt>
                <c:pt idx="11539">
                  <c:v>24.590184400939606</c:v>
                </c:pt>
                <c:pt idx="11540">
                  <c:v>27.470710716729076</c:v>
                </c:pt>
                <c:pt idx="11541">
                  <c:v>31.712815979886976</c:v>
                </c:pt>
                <c:pt idx="11542">
                  <c:v>22.736715979886974</c:v>
                </c:pt>
                <c:pt idx="11543">
                  <c:v>25.137665979886979</c:v>
                </c:pt>
                <c:pt idx="11544">
                  <c:v>38.611763348308031</c:v>
                </c:pt>
                <c:pt idx="11545">
                  <c:v>41.724115979886989</c:v>
                </c:pt>
                <c:pt idx="11546">
                  <c:v>39.44431597988698</c:v>
                </c:pt>
                <c:pt idx="11547">
                  <c:v>28.323342295676444</c:v>
                </c:pt>
                <c:pt idx="11548">
                  <c:v>17.435615979886972</c:v>
                </c:pt>
                <c:pt idx="11549">
                  <c:v>33.822365979886968</c:v>
                </c:pt>
                <c:pt idx="11550">
                  <c:v>26.133115979886977</c:v>
                </c:pt>
                <c:pt idx="11551">
                  <c:v>23.063915979886971</c:v>
                </c:pt>
                <c:pt idx="11552">
                  <c:v>6.2023159798869703</c:v>
                </c:pt>
                <c:pt idx="11553">
                  <c:v>41.12431597988698</c:v>
                </c:pt>
                <c:pt idx="11554">
                  <c:v>43.795315979886993</c:v>
                </c:pt>
                <c:pt idx="11555">
                  <c:v>40.344865979886968</c:v>
                </c:pt>
                <c:pt idx="11556">
                  <c:v>32.339365979886971</c:v>
                </c:pt>
                <c:pt idx="11557">
                  <c:v>29.449079137781705</c:v>
                </c:pt>
                <c:pt idx="11558">
                  <c:v>30.001265979886977</c:v>
                </c:pt>
                <c:pt idx="11559">
                  <c:v>37.953815979886976</c:v>
                </c:pt>
                <c:pt idx="11560">
                  <c:v>37.114447558834328</c:v>
                </c:pt>
                <c:pt idx="11561">
                  <c:v>28.685165979886975</c:v>
                </c:pt>
                <c:pt idx="11562">
                  <c:v>34.642765979886981</c:v>
                </c:pt>
                <c:pt idx="11563">
                  <c:v>31.654765979886978</c:v>
                </c:pt>
                <c:pt idx="11564">
                  <c:v>30.695165979886976</c:v>
                </c:pt>
                <c:pt idx="11565">
                  <c:v>44.371615979886975</c:v>
                </c:pt>
                <c:pt idx="11566">
                  <c:v>23.201705327758916</c:v>
                </c:pt>
                <c:pt idx="11567">
                  <c:v>15.648931643548384</c:v>
                </c:pt>
                <c:pt idx="11568">
                  <c:v>27.462231643548378</c:v>
                </c:pt>
                <c:pt idx="11569">
                  <c:v>35.552131643548385</c:v>
                </c:pt>
                <c:pt idx="11570">
                  <c:v>34.500968485653637</c:v>
                </c:pt>
                <c:pt idx="11571">
                  <c:v>26.962681643548382</c:v>
                </c:pt>
                <c:pt idx="11572">
                  <c:v>24.533081643548385</c:v>
                </c:pt>
                <c:pt idx="11573">
                  <c:v>34.063781643548381</c:v>
                </c:pt>
                <c:pt idx="11574">
                  <c:v>24.935547433022069</c:v>
                </c:pt>
                <c:pt idx="11575">
                  <c:v>22.194781643548385</c:v>
                </c:pt>
                <c:pt idx="11576">
                  <c:v>42.762531643548392</c:v>
                </c:pt>
                <c:pt idx="11577">
                  <c:v>34.438281643548379</c:v>
                </c:pt>
                <c:pt idx="11578">
                  <c:v>24.265281643548381</c:v>
                </c:pt>
                <c:pt idx="11579">
                  <c:v>39.607179011969436</c:v>
                </c:pt>
                <c:pt idx="11580">
                  <c:v>37.33503164354839</c:v>
                </c:pt>
                <c:pt idx="11581">
                  <c:v>27.072681643548382</c:v>
                </c:pt>
                <c:pt idx="11582">
                  <c:v>26.361381643548384</c:v>
                </c:pt>
                <c:pt idx="11583">
                  <c:v>32.795181643548382</c:v>
                </c:pt>
                <c:pt idx="11584">
                  <c:v>23.870968485653652</c:v>
                </c:pt>
                <c:pt idx="11585">
                  <c:v>37.48433164354838</c:v>
                </c:pt>
                <c:pt idx="11586">
                  <c:v>26.727231643548386</c:v>
                </c:pt>
                <c:pt idx="11587">
                  <c:v>21.676831643548386</c:v>
                </c:pt>
                <c:pt idx="11588">
                  <c:v>33.364131643548376</c:v>
                </c:pt>
                <c:pt idx="11589">
                  <c:v>32.172531643548382</c:v>
                </c:pt>
                <c:pt idx="11590">
                  <c:v>38.479531643548384</c:v>
                </c:pt>
                <c:pt idx="11591">
                  <c:v>37.395231643548385</c:v>
                </c:pt>
                <c:pt idx="11592">
                  <c:v>29.807031643548385</c:v>
                </c:pt>
                <c:pt idx="11593">
                  <c:v>37.021481643548377</c:v>
                </c:pt>
                <c:pt idx="11594">
                  <c:v>27.843757959337857</c:v>
                </c:pt>
                <c:pt idx="11595">
                  <c:v>31.42548164354838</c:v>
                </c:pt>
                <c:pt idx="11596">
                  <c:v>31.959232144005703</c:v>
                </c:pt>
                <c:pt idx="11597">
                  <c:v>38.110482144005715</c:v>
                </c:pt>
                <c:pt idx="11598">
                  <c:v>35.596432144005725</c:v>
                </c:pt>
                <c:pt idx="11599">
                  <c:v>24.804979512426765</c:v>
                </c:pt>
                <c:pt idx="11600">
                  <c:v>27.064832144005706</c:v>
                </c:pt>
                <c:pt idx="11601">
                  <c:v>21.650932144005708</c:v>
                </c:pt>
                <c:pt idx="11602">
                  <c:v>26.043190038742548</c:v>
                </c:pt>
                <c:pt idx="11603">
                  <c:v>21.288926880847807</c:v>
                </c:pt>
                <c:pt idx="11604">
                  <c:v>26.257505828216235</c:v>
                </c:pt>
                <c:pt idx="11605">
                  <c:v>35.398132144005736</c:v>
                </c:pt>
                <c:pt idx="11606">
                  <c:v>23.534611091374128</c:v>
                </c:pt>
                <c:pt idx="11607">
                  <c:v>29.790132144005707</c:v>
                </c:pt>
                <c:pt idx="11608">
                  <c:v>31.226082144005712</c:v>
                </c:pt>
                <c:pt idx="11609">
                  <c:v>28.292782144005702</c:v>
                </c:pt>
                <c:pt idx="11610">
                  <c:v>46.102532144005728</c:v>
                </c:pt>
                <c:pt idx="11611">
                  <c:v>31.143768986110974</c:v>
                </c:pt>
                <c:pt idx="11612">
                  <c:v>23.064137407163599</c:v>
                </c:pt>
                <c:pt idx="11613">
                  <c:v>16.402332144005701</c:v>
                </c:pt>
                <c:pt idx="11614">
                  <c:v>35.78250582821623</c:v>
                </c:pt>
                <c:pt idx="11615">
                  <c:v>20.816032144005707</c:v>
                </c:pt>
                <c:pt idx="11616">
                  <c:v>42.813232144005717</c:v>
                </c:pt>
                <c:pt idx="11617">
                  <c:v>33.100979512426761</c:v>
                </c:pt>
                <c:pt idx="11618">
                  <c:v>28.373632144005704</c:v>
                </c:pt>
                <c:pt idx="11619">
                  <c:v>20.457821617689923</c:v>
                </c:pt>
                <c:pt idx="11620">
                  <c:v>29.902505828216231</c:v>
                </c:pt>
                <c:pt idx="11621">
                  <c:v>16.885982144005709</c:v>
                </c:pt>
                <c:pt idx="11622">
                  <c:v>33.117926880847811</c:v>
                </c:pt>
                <c:pt idx="11623">
                  <c:v>48.463137407163593</c:v>
                </c:pt>
                <c:pt idx="11624">
                  <c:v>30.736926880847811</c:v>
                </c:pt>
                <c:pt idx="11625">
                  <c:v>30.482295301900439</c:v>
                </c:pt>
                <c:pt idx="11626">
                  <c:v>40.519453196637294</c:v>
                </c:pt>
                <c:pt idx="11627">
                  <c:v>17.802840918781662</c:v>
                </c:pt>
                <c:pt idx="11628">
                  <c:v>11.361225129307977</c:v>
                </c:pt>
                <c:pt idx="11629">
                  <c:v>21.892640918781659</c:v>
                </c:pt>
                <c:pt idx="11630">
                  <c:v>25.233290918781663</c:v>
                </c:pt>
                <c:pt idx="11631">
                  <c:v>32.751488287202697</c:v>
                </c:pt>
                <c:pt idx="11632">
                  <c:v>41.58427776088692</c:v>
                </c:pt>
                <c:pt idx="11633">
                  <c:v>24.906225129307977</c:v>
                </c:pt>
                <c:pt idx="11634">
                  <c:v>33.380856708255344</c:v>
                </c:pt>
                <c:pt idx="11635">
                  <c:v>43.592190918781668</c:v>
                </c:pt>
                <c:pt idx="11636">
                  <c:v>42.535590918781672</c:v>
                </c:pt>
                <c:pt idx="11637">
                  <c:v>27.052340918781656</c:v>
                </c:pt>
                <c:pt idx="11638">
                  <c:v>36.319390918781664</c:v>
                </c:pt>
                <c:pt idx="11639">
                  <c:v>33.678435655623765</c:v>
                </c:pt>
                <c:pt idx="11640">
                  <c:v>22.67706723457113</c:v>
                </c:pt>
                <c:pt idx="11641">
                  <c:v>30.540490918781657</c:v>
                </c:pt>
                <c:pt idx="11642">
                  <c:v>21.122119866150083</c:v>
                </c:pt>
                <c:pt idx="11643">
                  <c:v>29.535290918781659</c:v>
                </c:pt>
                <c:pt idx="11644">
                  <c:v>21.867225129307975</c:v>
                </c:pt>
                <c:pt idx="11645">
                  <c:v>44.926190918781664</c:v>
                </c:pt>
                <c:pt idx="11646">
                  <c:v>26.663040918781654</c:v>
                </c:pt>
                <c:pt idx="11647">
                  <c:v>35.625540918781674</c:v>
                </c:pt>
                <c:pt idx="11648">
                  <c:v>26.48243565562376</c:v>
                </c:pt>
                <c:pt idx="11649">
                  <c:v>18.997090918781662</c:v>
                </c:pt>
                <c:pt idx="11650">
                  <c:v>45.103840918781657</c:v>
                </c:pt>
                <c:pt idx="11651">
                  <c:v>32.846640918781652</c:v>
                </c:pt>
                <c:pt idx="11652">
                  <c:v>25.672640918781656</c:v>
                </c:pt>
                <c:pt idx="11653">
                  <c:v>28.742593550360599</c:v>
                </c:pt>
                <c:pt idx="11654">
                  <c:v>23.008990918781663</c:v>
                </c:pt>
                <c:pt idx="11655">
                  <c:v>32.519290918781664</c:v>
                </c:pt>
                <c:pt idx="11656">
                  <c:v>22.44159091878166</c:v>
                </c:pt>
                <c:pt idx="11657">
                  <c:v>21.937939034052491</c:v>
                </c:pt>
                <c:pt idx="11658">
                  <c:v>26.796189034052485</c:v>
                </c:pt>
                <c:pt idx="11659">
                  <c:v>40.88133903405248</c:v>
                </c:pt>
                <c:pt idx="11660">
                  <c:v>20.457739034052487</c:v>
                </c:pt>
                <c:pt idx="11661">
                  <c:v>17.498689034052486</c:v>
                </c:pt>
                <c:pt idx="11662">
                  <c:v>24.843120612999851</c:v>
                </c:pt>
                <c:pt idx="11663">
                  <c:v>18.64723903405249</c:v>
                </c:pt>
                <c:pt idx="11664">
                  <c:v>12.140120612999855</c:v>
                </c:pt>
                <c:pt idx="11665">
                  <c:v>24.846067981420909</c:v>
                </c:pt>
                <c:pt idx="11666">
                  <c:v>19.20738903405249</c:v>
                </c:pt>
                <c:pt idx="11667">
                  <c:v>13.419689034052487</c:v>
                </c:pt>
                <c:pt idx="11668">
                  <c:v>25.91059429721038</c:v>
                </c:pt>
                <c:pt idx="11669">
                  <c:v>24.816739034052492</c:v>
                </c:pt>
                <c:pt idx="11670">
                  <c:v>23.654278507736695</c:v>
                </c:pt>
                <c:pt idx="11671">
                  <c:v>11.826239034052486</c:v>
                </c:pt>
                <c:pt idx="11672">
                  <c:v>15.277239034052487</c:v>
                </c:pt>
                <c:pt idx="11673">
                  <c:v>25.195639034052487</c:v>
                </c:pt>
                <c:pt idx="11674">
                  <c:v>13.136383770894591</c:v>
                </c:pt>
                <c:pt idx="11675">
                  <c:v>8.6183837708945887</c:v>
                </c:pt>
                <c:pt idx="11676">
                  <c:v>21.886489034052488</c:v>
                </c:pt>
                <c:pt idx="11677">
                  <c:v>17.630120612999853</c:v>
                </c:pt>
                <c:pt idx="11678">
                  <c:v>18.955939034052488</c:v>
                </c:pt>
                <c:pt idx="11679">
                  <c:v>19.98533903405248</c:v>
                </c:pt>
                <c:pt idx="11680">
                  <c:v>33.445389034052475</c:v>
                </c:pt>
                <c:pt idx="11681">
                  <c:v>36.30833903405248</c:v>
                </c:pt>
                <c:pt idx="11682">
                  <c:v>29.766389034052487</c:v>
                </c:pt>
                <c:pt idx="11683">
                  <c:v>12.562173244578801</c:v>
                </c:pt>
                <c:pt idx="11684">
                  <c:v>32.060939034052481</c:v>
                </c:pt>
                <c:pt idx="11685">
                  <c:v>23.914739034052484</c:v>
                </c:pt>
                <c:pt idx="11686">
                  <c:v>16.079120612999851</c:v>
                </c:pt>
                <c:pt idx="11687">
                  <c:v>23.429541665631429</c:v>
                </c:pt>
                <c:pt idx="11688">
                  <c:v>22.736115097790876</c:v>
                </c:pt>
                <c:pt idx="11689">
                  <c:v>15.522441413580351</c:v>
                </c:pt>
                <c:pt idx="11690">
                  <c:v>13.463115097790872</c:v>
                </c:pt>
                <c:pt idx="11691">
                  <c:v>16.251072992527714</c:v>
                </c:pt>
                <c:pt idx="11692">
                  <c:v>24.069615097790873</c:v>
                </c:pt>
                <c:pt idx="11693">
                  <c:v>10.895015097790877</c:v>
                </c:pt>
                <c:pt idx="11694">
                  <c:v>19.580765097790874</c:v>
                </c:pt>
                <c:pt idx="11695">
                  <c:v>15.633283518843506</c:v>
                </c:pt>
                <c:pt idx="11696">
                  <c:v>15.793165097790872</c:v>
                </c:pt>
                <c:pt idx="11697">
                  <c:v>22.713388782001406</c:v>
                </c:pt>
                <c:pt idx="11698">
                  <c:v>25.018465097790877</c:v>
                </c:pt>
                <c:pt idx="11699">
                  <c:v>20.678651939896138</c:v>
                </c:pt>
                <c:pt idx="11700">
                  <c:v>24.264365097790876</c:v>
                </c:pt>
                <c:pt idx="11701">
                  <c:v>24.480615097790874</c:v>
                </c:pt>
                <c:pt idx="11702">
                  <c:v>14.216565097790875</c:v>
                </c:pt>
                <c:pt idx="11703">
                  <c:v>28.05131509779088</c:v>
                </c:pt>
                <c:pt idx="11704">
                  <c:v>17.113125624106669</c:v>
                </c:pt>
                <c:pt idx="11705">
                  <c:v>20.354815097790883</c:v>
                </c:pt>
                <c:pt idx="11706">
                  <c:v>26.395967729369826</c:v>
                </c:pt>
                <c:pt idx="11707">
                  <c:v>26.277565097790877</c:v>
                </c:pt>
                <c:pt idx="11708">
                  <c:v>18.228365097790874</c:v>
                </c:pt>
                <c:pt idx="11709">
                  <c:v>29.059615097790875</c:v>
                </c:pt>
                <c:pt idx="11710">
                  <c:v>20.271865097790879</c:v>
                </c:pt>
                <c:pt idx="11711">
                  <c:v>23.053415097790875</c:v>
                </c:pt>
                <c:pt idx="11712">
                  <c:v>17.21312562410667</c:v>
                </c:pt>
                <c:pt idx="11713">
                  <c:v>27.99380983463298</c:v>
                </c:pt>
                <c:pt idx="11714">
                  <c:v>21.230215097790875</c:v>
                </c:pt>
                <c:pt idx="11715">
                  <c:v>19.927665097790875</c:v>
                </c:pt>
                <c:pt idx="11716">
                  <c:v>20.244915097790877</c:v>
                </c:pt>
                <c:pt idx="11717">
                  <c:v>7.7313361504224529</c:v>
                </c:pt>
                <c:pt idx="11718">
                  <c:v>24.771865097790883</c:v>
                </c:pt>
                <c:pt idx="11719">
                  <c:v>23.311560013836182</c:v>
                </c:pt>
                <c:pt idx="11720">
                  <c:v>24.246075803309861</c:v>
                </c:pt>
                <c:pt idx="11721">
                  <c:v>20.344910013836181</c:v>
                </c:pt>
                <c:pt idx="11722">
                  <c:v>17.580160013836178</c:v>
                </c:pt>
                <c:pt idx="11723">
                  <c:v>29.08151001383618</c:v>
                </c:pt>
                <c:pt idx="11724">
                  <c:v>20.139960013836184</c:v>
                </c:pt>
                <c:pt idx="11725">
                  <c:v>11.406160013836178</c:v>
                </c:pt>
                <c:pt idx="11726">
                  <c:v>22.999707382257224</c:v>
                </c:pt>
                <c:pt idx="11727">
                  <c:v>30.344410013836185</c:v>
                </c:pt>
                <c:pt idx="11728">
                  <c:v>26.585410013836171</c:v>
                </c:pt>
                <c:pt idx="11729">
                  <c:v>20.416496855941435</c:v>
                </c:pt>
                <c:pt idx="11730">
                  <c:v>23.942760013836171</c:v>
                </c:pt>
                <c:pt idx="11731">
                  <c:v>27.997260013836179</c:v>
                </c:pt>
                <c:pt idx="11732">
                  <c:v>29.413010013836178</c:v>
                </c:pt>
                <c:pt idx="11733">
                  <c:v>27.115654750678285</c:v>
                </c:pt>
                <c:pt idx="11734">
                  <c:v>29.507602119099332</c:v>
                </c:pt>
                <c:pt idx="11735">
                  <c:v>31.498128434888802</c:v>
                </c:pt>
                <c:pt idx="11736">
                  <c:v>24.439444224362493</c:v>
                </c:pt>
                <c:pt idx="11737">
                  <c:v>22.993060013836178</c:v>
                </c:pt>
                <c:pt idx="11738">
                  <c:v>16.09841001383618</c:v>
                </c:pt>
                <c:pt idx="11739">
                  <c:v>29.986602119099331</c:v>
                </c:pt>
                <c:pt idx="11740">
                  <c:v>28.020260013836182</c:v>
                </c:pt>
                <c:pt idx="11741">
                  <c:v>21.357707382257232</c:v>
                </c:pt>
                <c:pt idx="11742">
                  <c:v>28.75126001383618</c:v>
                </c:pt>
                <c:pt idx="11743">
                  <c:v>32.671060013836168</c:v>
                </c:pt>
                <c:pt idx="11744">
                  <c:v>17.150602119099336</c:v>
                </c:pt>
                <c:pt idx="11745">
                  <c:v>17.00616001383618</c:v>
                </c:pt>
                <c:pt idx="11746">
                  <c:v>20.774128434888812</c:v>
                </c:pt>
                <c:pt idx="11747">
                  <c:v>36.235135749701456</c:v>
                </c:pt>
                <c:pt idx="11748">
                  <c:v>31.688925223385656</c:v>
                </c:pt>
                <c:pt idx="11749">
                  <c:v>39.982346276017232</c:v>
                </c:pt>
                <c:pt idx="11750">
                  <c:v>27.145346276017229</c:v>
                </c:pt>
                <c:pt idx="11751">
                  <c:v>26.665046276017229</c:v>
                </c:pt>
                <c:pt idx="11752">
                  <c:v>19.323296276017228</c:v>
                </c:pt>
                <c:pt idx="11753">
                  <c:v>24.29155680233302</c:v>
                </c:pt>
                <c:pt idx="11754">
                  <c:v>22.262188381280389</c:v>
                </c:pt>
                <c:pt idx="11755">
                  <c:v>29.942696276017227</c:v>
                </c:pt>
                <c:pt idx="11756">
                  <c:v>27.435496276017226</c:v>
                </c:pt>
                <c:pt idx="11757">
                  <c:v>31.835796276017231</c:v>
                </c:pt>
                <c:pt idx="11758">
                  <c:v>20.604796276017233</c:v>
                </c:pt>
                <c:pt idx="11759">
                  <c:v>29.160346276017229</c:v>
                </c:pt>
                <c:pt idx="11760">
                  <c:v>22.65319627601723</c:v>
                </c:pt>
                <c:pt idx="11761">
                  <c:v>29.435083118122499</c:v>
                </c:pt>
                <c:pt idx="11762">
                  <c:v>29.497504170754077</c:v>
                </c:pt>
                <c:pt idx="11763">
                  <c:v>26.641696276017228</c:v>
                </c:pt>
                <c:pt idx="11764">
                  <c:v>41.656846276017227</c:v>
                </c:pt>
                <c:pt idx="11765">
                  <c:v>19.504596276017228</c:v>
                </c:pt>
                <c:pt idx="11766">
                  <c:v>40.201396276017235</c:v>
                </c:pt>
                <c:pt idx="11767">
                  <c:v>36.507293644438285</c:v>
                </c:pt>
                <c:pt idx="11768">
                  <c:v>28.43904627601723</c:v>
                </c:pt>
                <c:pt idx="11769">
                  <c:v>40.797996276017251</c:v>
                </c:pt>
                <c:pt idx="11770">
                  <c:v>23.654996276017236</c:v>
                </c:pt>
                <c:pt idx="11771">
                  <c:v>7.3692410128593382</c:v>
                </c:pt>
                <c:pt idx="11772">
                  <c:v>39.190496276017228</c:v>
                </c:pt>
                <c:pt idx="11773">
                  <c:v>29.017896276017233</c:v>
                </c:pt>
                <c:pt idx="11774">
                  <c:v>22.520446276017225</c:v>
                </c:pt>
                <c:pt idx="11775">
                  <c:v>36.775496276017236</c:v>
                </c:pt>
                <c:pt idx="11776">
                  <c:v>32.534246276017228</c:v>
                </c:pt>
                <c:pt idx="11777">
                  <c:v>30.212714697069863</c:v>
                </c:pt>
                <c:pt idx="11778">
                  <c:v>45.599179001449102</c:v>
                </c:pt>
                <c:pt idx="11779">
                  <c:v>28.69750794881752</c:v>
                </c:pt>
                <c:pt idx="11780">
                  <c:v>39.505665843554361</c:v>
                </c:pt>
                <c:pt idx="11781">
                  <c:v>33.006779001449097</c:v>
                </c:pt>
                <c:pt idx="11782">
                  <c:v>38.319479001449089</c:v>
                </c:pt>
                <c:pt idx="11783">
                  <c:v>38.188329001449091</c:v>
                </c:pt>
                <c:pt idx="11784">
                  <c:v>19.836129001449091</c:v>
                </c:pt>
                <c:pt idx="11785">
                  <c:v>42.328979001449099</c:v>
                </c:pt>
                <c:pt idx="11786">
                  <c:v>42.336479001449085</c:v>
                </c:pt>
                <c:pt idx="11787">
                  <c:v>36.439139527764887</c:v>
                </c:pt>
                <c:pt idx="11788">
                  <c:v>36.221529001449099</c:v>
                </c:pt>
                <c:pt idx="11789">
                  <c:v>27.50419215934383</c:v>
                </c:pt>
                <c:pt idx="11790">
                  <c:v>32.899771106712251</c:v>
                </c:pt>
                <c:pt idx="11791">
                  <c:v>44.157029001449075</c:v>
                </c:pt>
                <c:pt idx="11792">
                  <c:v>39.769479001449099</c:v>
                </c:pt>
                <c:pt idx="11793">
                  <c:v>27.383579001449096</c:v>
                </c:pt>
                <c:pt idx="11794">
                  <c:v>39.60097900144909</c:v>
                </c:pt>
                <c:pt idx="11795">
                  <c:v>35.859829001449086</c:v>
                </c:pt>
                <c:pt idx="11796">
                  <c:v>37.045879001449094</c:v>
                </c:pt>
                <c:pt idx="11797">
                  <c:v>28.918034264606987</c:v>
                </c:pt>
                <c:pt idx="11798">
                  <c:v>37.259579001449097</c:v>
                </c:pt>
                <c:pt idx="11799">
                  <c:v>29.181034264606993</c:v>
                </c:pt>
                <c:pt idx="11800">
                  <c:v>32.395876369870152</c:v>
                </c:pt>
                <c:pt idx="11801">
                  <c:v>19.063297422501726</c:v>
                </c:pt>
                <c:pt idx="11802">
                  <c:v>22.627679001449096</c:v>
                </c:pt>
                <c:pt idx="11803">
                  <c:v>27.563139527764886</c:v>
                </c:pt>
                <c:pt idx="11804">
                  <c:v>19.987379001449096</c:v>
                </c:pt>
                <c:pt idx="11805">
                  <c:v>33.858529001449092</c:v>
                </c:pt>
                <c:pt idx="11806">
                  <c:v>31.63650794881752</c:v>
                </c:pt>
                <c:pt idx="11807">
                  <c:v>44.060034264606998</c:v>
                </c:pt>
                <c:pt idx="11808">
                  <c:v>45.193528394550519</c:v>
                </c:pt>
                <c:pt idx="11809">
                  <c:v>47.36877839455051</c:v>
                </c:pt>
                <c:pt idx="11810">
                  <c:v>31.516928394550508</c:v>
                </c:pt>
                <c:pt idx="11811">
                  <c:v>20.944865236655765</c:v>
                </c:pt>
                <c:pt idx="11812">
                  <c:v>32.821128394550513</c:v>
                </c:pt>
                <c:pt idx="11813">
                  <c:v>33.298978394550517</c:v>
                </c:pt>
                <c:pt idx="11814">
                  <c:v>43.677828394550502</c:v>
                </c:pt>
                <c:pt idx="11815">
                  <c:v>30.971028394550501</c:v>
                </c:pt>
                <c:pt idx="11816">
                  <c:v>38.83539155244523</c:v>
                </c:pt>
                <c:pt idx="11817">
                  <c:v>26.343178394550506</c:v>
                </c:pt>
                <c:pt idx="11818">
                  <c:v>31.281678394550504</c:v>
                </c:pt>
                <c:pt idx="11819">
                  <c:v>36.000728394550507</c:v>
                </c:pt>
                <c:pt idx="11820">
                  <c:v>47.577178394550508</c:v>
                </c:pt>
                <c:pt idx="11821">
                  <c:v>52.63332839455051</c:v>
                </c:pt>
                <c:pt idx="11822">
                  <c:v>53.120078394550518</c:v>
                </c:pt>
                <c:pt idx="11823">
                  <c:v>37.466228394550512</c:v>
                </c:pt>
                <c:pt idx="11824">
                  <c:v>27.79523365770839</c:v>
                </c:pt>
                <c:pt idx="11825">
                  <c:v>34.948728394550514</c:v>
                </c:pt>
                <c:pt idx="11826">
                  <c:v>40.527428394550512</c:v>
                </c:pt>
                <c:pt idx="11827">
                  <c:v>37.714428394550502</c:v>
                </c:pt>
                <c:pt idx="11828">
                  <c:v>25.315278394550507</c:v>
                </c:pt>
                <c:pt idx="11829">
                  <c:v>33.476428394550503</c:v>
                </c:pt>
                <c:pt idx="11830">
                  <c:v>28.146391552445237</c:v>
                </c:pt>
                <c:pt idx="11831">
                  <c:v>40.279878394550508</c:v>
                </c:pt>
                <c:pt idx="11832">
                  <c:v>33.071878394550502</c:v>
                </c:pt>
                <c:pt idx="11833">
                  <c:v>57.312828394550507</c:v>
                </c:pt>
                <c:pt idx="11834">
                  <c:v>42.415528394550513</c:v>
                </c:pt>
                <c:pt idx="11835">
                  <c:v>36.60057839455051</c:v>
                </c:pt>
                <c:pt idx="11836">
                  <c:v>44.700028394550507</c:v>
                </c:pt>
                <c:pt idx="11837">
                  <c:v>43.926878394550506</c:v>
                </c:pt>
                <c:pt idx="11838">
                  <c:v>40.426528394550509</c:v>
                </c:pt>
                <c:pt idx="11839">
                  <c:v>37.214706742655629</c:v>
                </c:pt>
                <c:pt idx="11840">
                  <c:v>32.796233058445111</c:v>
                </c:pt>
                <c:pt idx="11841">
                  <c:v>35.6248830584451</c:v>
                </c:pt>
                <c:pt idx="11842">
                  <c:v>44.922483058445096</c:v>
                </c:pt>
                <c:pt idx="11843">
                  <c:v>37.988812005813514</c:v>
                </c:pt>
                <c:pt idx="11844">
                  <c:v>29.22839095318194</c:v>
                </c:pt>
                <c:pt idx="11845">
                  <c:v>24.694022532129306</c:v>
                </c:pt>
                <c:pt idx="11846">
                  <c:v>30.307233058445103</c:v>
                </c:pt>
                <c:pt idx="11847">
                  <c:v>37.206338321603006</c:v>
                </c:pt>
                <c:pt idx="11848">
                  <c:v>26.776033058445098</c:v>
                </c:pt>
                <c:pt idx="11849">
                  <c:v>35.955133058445099</c:v>
                </c:pt>
                <c:pt idx="11850">
                  <c:v>40.947812005813503</c:v>
                </c:pt>
                <c:pt idx="11851">
                  <c:v>38.950283058445088</c:v>
                </c:pt>
                <c:pt idx="11852">
                  <c:v>38.44760147949772</c:v>
                </c:pt>
                <c:pt idx="11853">
                  <c:v>52.846283058445088</c:v>
                </c:pt>
                <c:pt idx="11854">
                  <c:v>38.664548847918795</c:v>
                </c:pt>
                <c:pt idx="11855">
                  <c:v>27.309654111076689</c:v>
                </c:pt>
                <c:pt idx="11856">
                  <c:v>23.346548847918786</c:v>
                </c:pt>
                <c:pt idx="11857">
                  <c:v>27.78849621633983</c:v>
                </c:pt>
                <c:pt idx="11858">
                  <c:v>26.501812005813527</c:v>
                </c:pt>
                <c:pt idx="11859">
                  <c:v>38.967733058445106</c:v>
                </c:pt>
                <c:pt idx="11860">
                  <c:v>22.619285690024054</c:v>
                </c:pt>
                <c:pt idx="11861">
                  <c:v>37.650706742655629</c:v>
                </c:pt>
                <c:pt idx="11862">
                  <c:v>34.718633058445107</c:v>
                </c:pt>
                <c:pt idx="11863">
                  <c:v>47.697833058445099</c:v>
                </c:pt>
                <c:pt idx="11864">
                  <c:v>38.619383058445095</c:v>
                </c:pt>
                <c:pt idx="11865">
                  <c:v>43.358833058445093</c:v>
                </c:pt>
                <c:pt idx="11866">
                  <c:v>26.107383058445105</c:v>
                </c:pt>
                <c:pt idx="11867">
                  <c:v>46.736033058445102</c:v>
                </c:pt>
                <c:pt idx="11868">
                  <c:v>32.635633058445102</c:v>
                </c:pt>
                <c:pt idx="11869">
                  <c:v>36.189486683583318</c:v>
                </c:pt>
                <c:pt idx="11870">
                  <c:v>26.781086683583325</c:v>
                </c:pt>
                <c:pt idx="11871">
                  <c:v>30.955636683583322</c:v>
                </c:pt>
                <c:pt idx="11872">
                  <c:v>23.34963668358332</c:v>
                </c:pt>
                <c:pt idx="11873">
                  <c:v>40.401636683583313</c:v>
                </c:pt>
                <c:pt idx="11874">
                  <c:v>35.532236683583328</c:v>
                </c:pt>
                <c:pt idx="11875">
                  <c:v>34.239086683583324</c:v>
                </c:pt>
                <c:pt idx="11876">
                  <c:v>26.252615630951748</c:v>
                </c:pt>
                <c:pt idx="11877">
                  <c:v>22.73982615726754</c:v>
                </c:pt>
                <c:pt idx="11878">
                  <c:v>31.87863668358332</c:v>
                </c:pt>
                <c:pt idx="11879">
                  <c:v>35.240986683583323</c:v>
                </c:pt>
                <c:pt idx="11880">
                  <c:v>49.270686683583328</c:v>
                </c:pt>
                <c:pt idx="11881">
                  <c:v>35.154886683583314</c:v>
                </c:pt>
                <c:pt idx="11882">
                  <c:v>43.40528668358332</c:v>
                </c:pt>
                <c:pt idx="11883">
                  <c:v>35.032236683583335</c:v>
                </c:pt>
                <c:pt idx="11884">
                  <c:v>28.107089315162277</c:v>
                </c:pt>
                <c:pt idx="11885">
                  <c:v>35.102247209899126</c:v>
                </c:pt>
                <c:pt idx="11886">
                  <c:v>34.635836683583335</c:v>
                </c:pt>
                <c:pt idx="11887">
                  <c:v>40.819286683583314</c:v>
                </c:pt>
                <c:pt idx="11888">
                  <c:v>29.064586683583325</c:v>
                </c:pt>
                <c:pt idx="11889">
                  <c:v>23.86740510463596</c:v>
                </c:pt>
                <c:pt idx="11890">
                  <c:v>37.729194578320183</c:v>
                </c:pt>
                <c:pt idx="11891">
                  <c:v>39.420636683583325</c:v>
                </c:pt>
                <c:pt idx="11892">
                  <c:v>24.91663668358332</c:v>
                </c:pt>
                <c:pt idx="11893">
                  <c:v>27.452436683583326</c:v>
                </c:pt>
                <c:pt idx="11894">
                  <c:v>20.461773525688592</c:v>
                </c:pt>
                <c:pt idx="11895">
                  <c:v>46.76372089410966</c:v>
                </c:pt>
                <c:pt idx="11896">
                  <c:v>24.881786683583325</c:v>
                </c:pt>
                <c:pt idx="11897">
                  <c:v>33.83753668358333</c:v>
                </c:pt>
                <c:pt idx="11898">
                  <c:v>39.095586683583335</c:v>
                </c:pt>
                <c:pt idx="11899">
                  <c:v>34.996089315162273</c:v>
                </c:pt>
                <c:pt idx="11900">
                  <c:v>14.611215979886973</c:v>
                </c:pt>
                <c:pt idx="11901">
                  <c:v>34.42891597988698</c:v>
                </c:pt>
                <c:pt idx="11902">
                  <c:v>26.208715979886971</c:v>
                </c:pt>
                <c:pt idx="11903">
                  <c:v>35.26536597988698</c:v>
                </c:pt>
                <c:pt idx="11904">
                  <c:v>30.369815979886976</c:v>
                </c:pt>
                <c:pt idx="11905">
                  <c:v>24.602131769360657</c:v>
                </c:pt>
                <c:pt idx="11906">
                  <c:v>22.951921243044868</c:v>
                </c:pt>
                <c:pt idx="11907">
                  <c:v>21.554015979886973</c:v>
                </c:pt>
                <c:pt idx="11908">
                  <c:v>34.688015979886977</c:v>
                </c:pt>
                <c:pt idx="11909">
                  <c:v>31.450965979886977</c:v>
                </c:pt>
                <c:pt idx="11910">
                  <c:v>32.219715979886978</c:v>
                </c:pt>
                <c:pt idx="11911">
                  <c:v>38.115465979886977</c:v>
                </c:pt>
                <c:pt idx="11912">
                  <c:v>33.581965979886974</c:v>
                </c:pt>
                <c:pt idx="11913">
                  <c:v>37.145394927255403</c:v>
                </c:pt>
                <c:pt idx="11914">
                  <c:v>29.223565979886974</c:v>
                </c:pt>
                <c:pt idx="11915">
                  <c:v>24.962965979886974</c:v>
                </c:pt>
                <c:pt idx="11916">
                  <c:v>42.275500190413297</c:v>
                </c:pt>
                <c:pt idx="11917">
                  <c:v>29.983815979886973</c:v>
                </c:pt>
                <c:pt idx="11918">
                  <c:v>34.231765979886973</c:v>
                </c:pt>
                <c:pt idx="11919">
                  <c:v>19.694615979886976</c:v>
                </c:pt>
                <c:pt idx="11920">
                  <c:v>28.237605453571184</c:v>
                </c:pt>
                <c:pt idx="11921">
                  <c:v>35.029615979886984</c:v>
                </c:pt>
                <c:pt idx="11922">
                  <c:v>19.403315979886973</c:v>
                </c:pt>
                <c:pt idx="11923">
                  <c:v>41.171365979886971</c:v>
                </c:pt>
                <c:pt idx="11924">
                  <c:v>29.017065979886979</c:v>
                </c:pt>
                <c:pt idx="11925">
                  <c:v>25.099026506202762</c:v>
                </c:pt>
                <c:pt idx="11926">
                  <c:v>28.026115979886974</c:v>
                </c:pt>
                <c:pt idx="11927">
                  <c:v>29.866165979886976</c:v>
                </c:pt>
                <c:pt idx="11928">
                  <c:v>33.858115979886982</c:v>
                </c:pt>
                <c:pt idx="11929">
                  <c:v>28.362115979886973</c:v>
                </c:pt>
                <c:pt idx="11930">
                  <c:v>27.011973874623813</c:v>
                </c:pt>
                <c:pt idx="11931">
                  <c:v>34.038705327758919</c:v>
                </c:pt>
                <c:pt idx="11932">
                  <c:v>33.954131643548379</c:v>
                </c:pt>
                <c:pt idx="11933">
                  <c:v>33.049381643548379</c:v>
                </c:pt>
                <c:pt idx="11934">
                  <c:v>31.589431643548384</c:v>
                </c:pt>
                <c:pt idx="11935">
                  <c:v>27.22203164354838</c:v>
                </c:pt>
                <c:pt idx="11936">
                  <c:v>23.258981643548385</c:v>
                </c:pt>
                <c:pt idx="11937">
                  <c:v>32.046131643548385</c:v>
                </c:pt>
                <c:pt idx="11938">
                  <c:v>33.191131643548388</c:v>
                </c:pt>
                <c:pt idx="11939">
                  <c:v>32.069531643548387</c:v>
                </c:pt>
                <c:pt idx="11940">
                  <c:v>39.98113164354838</c:v>
                </c:pt>
                <c:pt idx="11941">
                  <c:v>21.443863222495754</c:v>
                </c:pt>
                <c:pt idx="11942">
                  <c:v>32.902073748811553</c:v>
                </c:pt>
                <c:pt idx="11943">
                  <c:v>26.855231643548386</c:v>
                </c:pt>
                <c:pt idx="11944">
                  <c:v>26.197389538285229</c:v>
                </c:pt>
                <c:pt idx="11945">
                  <c:v>42.457126380390484</c:v>
                </c:pt>
                <c:pt idx="11946">
                  <c:v>29.276481643548387</c:v>
                </c:pt>
                <c:pt idx="11947">
                  <c:v>36.850600064601004</c:v>
                </c:pt>
                <c:pt idx="11948">
                  <c:v>20.083281643548386</c:v>
                </c:pt>
                <c:pt idx="11949">
                  <c:v>20.142810590916806</c:v>
                </c:pt>
                <c:pt idx="11950">
                  <c:v>22.359931643548389</c:v>
                </c:pt>
                <c:pt idx="11951">
                  <c:v>19.479181643548387</c:v>
                </c:pt>
                <c:pt idx="11952">
                  <c:v>45.23113164354838</c:v>
                </c:pt>
                <c:pt idx="11953">
                  <c:v>27.799581643548386</c:v>
                </c:pt>
                <c:pt idx="11954">
                  <c:v>31.754281643548381</c:v>
                </c:pt>
                <c:pt idx="11955">
                  <c:v>33.412931643548376</c:v>
                </c:pt>
                <c:pt idx="11956">
                  <c:v>20.029231643548382</c:v>
                </c:pt>
                <c:pt idx="11957">
                  <c:v>40.882831643548379</c:v>
                </c:pt>
                <c:pt idx="11958">
                  <c:v>24.250031643548386</c:v>
                </c:pt>
                <c:pt idx="11959">
                  <c:v>26.504281643548392</c:v>
                </c:pt>
                <c:pt idx="11960">
                  <c:v>37.877757959337849</c:v>
                </c:pt>
                <c:pt idx="11961">
                  <c:v>33.140232144005722</c:v>
                </c:pt>
                <c:pt idx="11962">
                  <c:v>24.213926880847811</c:v>
                </c:pt>
                <c:pt idx="11963">
                  <c:v>20.901932144005706</c:v>
                </c:pt>
                <c:pt idx="11964">
                  <c:v>27.766332144005698</c:v>
                </c:pt>
                <c:pt idx="11965">
                  <c:v>42.743832144005722</c:v>
                </c:pt>
                <c:pt idx="11966">
                  <c:v>27.447132144005703</c:v>
                </c:pt>
                <c:pt idx="11967">
                  <c:v>26.935558459795185</c:v>
                </c:pt>
                <c:pt idx="11968">
                  <c:v>27.879716354532022</c:v>
                </c:pt>
                <c:pt idx="11969">
                  <c:v>30.495332144005708</c:v>
                </c:pt>
                <c:pt idx="11970">
                  <c:v>26.421732144005706</c:v>
                </c:pt>
                <c:pt idx="11971">
                  <c:v>35.517382144005715</c:v>
                </c:pt>
                <c:pt idx="11972">
                  <c:v>12.103611091374127</c:v>
                </c:pt>
                <c:pt idx="11973">
                  <c:v>48.63288214400572</c:v>
                </c:pt>
                <c:pt idx="11974">
                  <c:v>39.963982144005719</c:v>
                </c:pt>
                <c:pt idx="11975">
                  <c:v>31.797582144005709</c:v>
                </c:pt>
                <c:pt idx="11976">
                  <c:v>21.808137407163599</c:v>
                </c:pt>
                <c:pt idx="11977">
                  <c:v>21.441682144005703</c:v>
                </c:pt>
                <c:pt idx="11978">
                  <c:v>26.781295301900446</c:v>
                </c:pt>
                <c:pt idx="11979">
                  <c:v>49.564482144005716</c:v>
                </c:pt>
                <c:pt idx="11980">
                  <c:v>29.330295301900446</c:v>
                </c:pt>
                <c:pt idx="11981">
                  <c:v>34.59229530190045</c:v>
                </c:pt>
                <c:pt idx="11982">
                  <c:v>30.944682144005707</c:v>
                </c:pt>
                <c:pt idx="11983">
                  <c:v>25.431768986110971</c:v>
                </c:pt>
                <c:pt idx="11984">
                  <c:v>25.53619003874255</c:v>
                </c:pt>
                <c:pt idx="11985">
                  <c:v>22.166453196637288</c:v>
                </c:pt>
                <c:pt idx="11986">
                  <c:v>17.492382144005706</c:v>
                </c:pt>
                <c:pt idx="11987">
                  <c:v>34.207782144005719</c:v>
                </c:pt>
                <c:pt idx="11988">
                  <c:v>28.084532144005703</c:v>
                </c:pt>
                <c:pt idx="11989">
                  <c:v>27.772242670321486</c:v>
                </c:pt>
                <c:pt idx="11990">
                  <c:v>34.599182144005724</c:v>
                </c:pt>
                <c:pt idx="11991">
                  <c:v>31.288505828216234</c:v>
                </c:pt>
                <c:pt idx="11992">
                  <c:v>30.043940918781654</c:v>
                </c:pt>
                <c:pt idx="11993">
                  <c:v>10.181119866150082</c:v>
                </c:pt>
                <c:pt idx="11994">
                  <c:v>32.809067234571138</c:v>
                </c:pt>
                <c:pt idx="11995">
                  <c:v>20.728040918781655</c:v>
                </c:pt>
                <c:pt idx="11996">
                  <c:v>25.659640918781655</c:v>
                </c:pt>
                <c:pt idx="11997">
                  <c:v>14.857435655623769</c:v>
                </c:pt>
                <c:pt idx="11998">
                  <c:v>10.850698813518507</c:v>
                </c:pt>
                <c:pt idx="11999">
                  <c:v>21.747856708255345</c:v>
                </c:pt>
                <c:pt idx="12000">
                  <c:v>12.267856708255344</c:v>
                </c:pt>
                <c:pt idx="12001">
                  <c:v>23.583340918781655</c:v>
                </c:pt>
                <c:pt idx="12002">
                  <c:v>29.34279091878166</c:v>
                </c:pt>
                <c:pt idx="12003">
                  <c:v>38.309940918781656</c:v>
                </c:pt>
                <c:pt idx="12004">
                  <c:v>12.843804076676399</c:v>
                </c:pt>
                <c:pt idx="12005">
                  <c:v>22.904646181939547</c:v>
                </c:pt>
                <c:pt idx="12006">
                  <c:v>22.628490918781662</c:v>
                </c:pt>
                <c:pt idx="12007">
                  <c:v>27.771540918781657</c:v>
                </c:pt>
                <c:pt idx="12008">
                  <c:v>33.637990918781668</c:v>
                </c:pt>
                <c:pt idx="12009">
                  <c:v>35.047040918781654</c:v>
                </c:pt>
                <c:pt idx="12010">
                  <c:v>30.289490918781656</c:v>
                </c:pt>
                <c:pt idx="12011">
                  <c:v>34.619490918781665</c:v>
                </c:pt>
                <c:pt idx="12012">
                  <c:v>36.931490918781655</c:v>
                </c:pt>
                <c:pt idx="12013">
                  <c:v>42.11989091878165</c:v>
                </c:pt>
                <c:pt idx="12014">
                  <c:v>24.524014602992192</c:v>
                </c:pt>
                <c:pt idx="12015">
                  <c:v>28.664040918781659</c:v>
                </c:pt>
                <c:pt idx="12016">
                  <c:v>28.679390918781664</c:v>
                </c:pt>
                <c:pt idx="12017">
                  <c:v>7.0583303924658729</c:v>
                </c:pt>
                <c:pt idx="12018">
                  <c:v>14.222640918781664</c:v>
                </c:pt>
                <c:pt idx="12019">
                  <c:v>27.208040918781659</c:v>
                </c:pt>
                <c:pt idx="12020">
                  <c:v>30.425890918781658</c:v>
                </c:pt>
                <c:pt idx="12021">
                  <c:v>38.301740918781654</c:v>
                </c:pt>
                <c:pt idx="12022">
                  <c:v>22.193889034052496</c:v>
                </c:pt>
                <c:pt idx="12023">
                  <c:v>16.39768903405249</c:v>
                </c:pt>
                <c:pt idx="12024">
                  <c:v>23.980389034052486</c:v>
                </c:pt>
                <c:pt idx="12025">
                  <c:v>20.390639034052484</c:v>
                </c:pt>
                <c:pt idx="12026">
                  <c:v>27.762383770894591</c:v>
                </c:pt>
                <c:pt idx="12027">
                  <c:v>25.985189034052489</c:v>
                </c:pt>
                <c:pt idx="12028">
                  <c:v>22.047539034052484</c:v>
                </c:pt>
                <c:pt idx="12029">
                  <c:v>19.684189034052491</c:v>
                </c:pt>
                <c:pt idx="12030">
                  <c:v>17.711436402473534</c:v>
                </c:pt>
                <c:pt idx="12031">
                  <c:v>29.037015349841958</c:v>
                </c:pt>
                <c:pt idx="12032">
                  <c:v>22.966173244578798</c:v>
                </c:pt>
                <c:pt idx="12033">
                  <c:v>25.264489034052481</c:v>
                </c:pt>
                <c:pt idx="12034">
                  <c:v>23.003489034052492</c:v>
                </c:pt>
                <c:pt idx="12035">
                  <c:v>25.470389034052488</c:v>
                </c:pt>
                <c:pt idx="12036">
                  <c:v>20.595910086684064</c:v>
                </c:pt>
                <c:pt idx="12037">
                  <c:v>25.947839034052492</c:v>
                </c:pt>
                <c:pt idx="12038">
                  <c:v>23.132539034052485</c:v>
                </c:pt>
                <c:pt idx="12039">
                  <c:v>7.2403890340524866</c:v>
                </c:pt>
                <c:pt idx="12040">
                  <c:v>27.698489034052489</c:v>
                </c:pt>
                <c:pt idx="12041">
                  <c:v>19.792489034052487</c:v>
                </c:pt>
                <c:pt idx="12042">
                  <c:v>17.367139034052485</c:v>
                </c:pt>
                <c:pt idx="12043">
                  <c:v>26.427639034052486</c:v>
                </c:pt>
                <c:pt idx="12044">
                  <c:v>20.72193903405249</c:v>
                </c:pt>
                <c:pt idx="12045">
                  <c:v>25.827331139315646</c:v>
                </c:pt>
                <c:pt idx="12046">
                  <c:v>26.584739034052486</c:v>
                </c:pt>
                <c:pt idx="12047">
                  <c:v>14.841752191947222</c:v>
                </c:pt>
                <c:pt idx="12048">
                  <c:v>19.746139034052486</c:v>
                </c:pt>
                <c:pt idx="12049">
                  <c:v>20.478331139315639</c:v>
                </c:pt>
                <c:pt idx="12050">
                  <c:v>28.821339034052485</c:v>
                </c:pt>
                <c:pt idx="12051">
                  <c:v>32.41043903405248</c:v>
                </c:pt>
                <c:pt idx="12052">
                  <c:v>19.010383770894595</c:v>
                </c:pt>
                <c:pt idx="12053">
                  <c:v>20.529165097790877</c:v>
                </c:pt>
                <c:pt idx="12054">
                  <c:v>14.778178255685612</c:v>
                </c:pt>
                <c:pt idx="12055">
                  <c:v>5.7244650977908753</c:v>
                </c:pt>
                <c:pt idx="12056">
                  <c:v>15.958665097790874</c:v>
                </c:pt>
                <c:pt idx="12057">
                  <c:v>19.387651939896138</c:v>
                </c:pt>
                <c:pt idx="12058">
                  <c:v>19.707365097790881</c:v>
                </c:pt>
                <c:pt idx="12059">
                  <c:v>5.9162150977908752</c:v>
                </c:pt>
                <c:pt idx="12060">
                  <c:v>11.969815097790875</c:v>
                </c:pt>
                <c:pt idx="12061">
                  <c:v>27.349015097790875</c:v>
                </c:pt>
                <c:pt idx="12062">
                  <c:v>27.367965097790883</c:v>
                </c:pt>
                <c:pt idx="12063">
                  <c:v>27.806515097790871</c:v>
                </c:pt>
                <c:pt idx="12064">
                  <c:v>12.55707299252772</c:v>
                </c:pt>
                <c:pt idx="12065">
                  <c:v>12.063965097790874</c:v>
                </c:pt>
                <c:pt idx="12066">
                  <c:v>22.15211509779088</c:v>
                </c:pt>
                <c:pt idx="12067">
                  <c:v>19.105065097790881</c:v>
                </c:pt>
                <c:pt idx="12068">
                  <c:v>12.643765097790872</c:v>
                </c:pt>
                <c:pt idx="12069">
                  <c:v>19.849165097790877</c:v>
                </c:pt>
                <c:pt idx="12070">
                  <c:v>15.698757203054033</c:v>
                </c:pt>
                <c:pt idx="12071">
                  <c:v>11.843865097790873</c:v>
                </c:pt>
                <c:pt idx="12072">
                  <c:v>30.478388782001407</c:v>
                </c:pt>
                <c:pt idx="12073">
                  <c:v>30.89565193989614</c:v>
                </c:pt>
                <c:pt idx="12074">
                  <c:v>36.898515097790884</c:v>
                </c:pt>
                <c:pt idx="12075">
                  <c:v>25.56902036094877</c:v>
                </c:pt>
                <c:pt idx="12076">
                  <c:v>23.510715097790882</c:v>
                </c:pt>
                <c:pt idx="12077">
                  <c:v>20.862315097790876</c:v>
                </c:pt>
                <c:pt idx="12078">
                  <c:v>19.59265193989614</c:v>
                </c:pt>
                <c:pt idx="12079">
                  <c:v>23.259465097790876</c:v>
                </c:pt>
                <c:pt idx="12080">
                  <c:v>14.837125624106664</c:v>
                </c:pt>
                <c:pt idx="12081">
                  <c:v>17.999215097790877</c:v>
                </c:pt>
                <c:pt idx="12082">
                  <c:v>24.723715097790873</c:v>
                </c:pt>
                <c:pt idx="12083">
                  <c:v>36.335441413580341</c:v>
                </c:pt>
                <c:pt idx="12084">
                  <c:v>19.559812645415125</c:v>
                </c:pt>
                <c:pt idx="12085">
                  <c:v>18.445075803309859</c:v>
                </c:pt>
                <c:pt idx="12086">
                  <c:v>33.794010013836179</c:v>
                </c:pt>
                <c:pt idx="12087">
                  <c:v>21.955560013836177</c:v>
                </c:pt>
                <c:pt idx="12088">
                  <c:v>19.800970540151969</c:v>
                </c:pt>
                <c:pt idx="12089">
                  <c:v>22.931970540151966</c:v>
                </c:pt>
                <c:pt idx="12090">
                  <c:v>29.908391592783538</c:v>
                </c:pt>
                <c:pt idx="12091">
                  <c:v>32.061410013836174</c:v>
                </c:pt>
                <c:pt idx="12092">
                  <c:v>29.783710013836174</c:v>
                </c:pt>
                <c:pt idx="12093">
                  <c:v>40.459060013836165</c:v>
                </c:pt>
                <c:pt idx="12094">
                  <c:v>23.292970540151963</c:v>
                </c:pt>
                <c:pt idx="12095">
                  <c:v>13.570181066467757</c:v>
                </c:pt>
                <c:pt idx="12096">
                  <c:v>23.619338961204601</c:v>
                </c:pt>
                <c:pt idx="12097">
                  <c:v>21.844549487520386</c:v>
                </c:pt>
                <c:pt idx="12098">
                  <c:v>25.260260013836181</c:v>
                </c:pt>
                <c:pt idx="12099">
                  <c:v>16.099654750678287</c:v>
                </c:pt>
                <c:pt idx="12100">
                  <c:v>35.528286329625651</c:v>
                </c:pt>
                <c:pt idx="12101">
                  <c:v>22.906760013836177</c:v>
                </c:pt>
                <c:pt idx="12102">
                  <c:v>27.882760013836176</c:v>
                </c:pt>
                <c:pt idx="12103">
                  <c:v>22.909560013836177</c:v>
                </c:pt>
                <c:pt idx="12104">
                  <c:v>17.483023171730906</c:v>
                </c:pt>
                <c:pt idx="12105">
                  <c:v>28.864610013836177</c:v>
                </c:pt>
                <c:pt idx="12106">
                  <c:v>27.489760013836179</c:v>
                </c:pt>
                <c:pt idx="12107">
                  <c:v>29.725338961204599</c:v>
                </c:pt>
                <c:pt idx="12108">
                  <c:v>18.443549487520379</c:v>
                </c:pt>
                <c:pt idx="12109">
                  <c:v>24.386970540151964</c:v>
                </c:pt>
                <c:pt idx="12110">
                  <c:v>17.35718106646776</c:v>
                </c:pt>
                <c:pt idx="12111">
                  <c:v>25.116510013836184</c:v>
                </c:pt>
                <c:pt idx="12112">
                  <c:v>27.232346276017225</c:v>
                </c:pt>
                <c:pt idx="12113">
                  <c:v>36.457504170754071</c:v>
                </c:pt>
                <c:pt idx="12114">
                  <c:v>43.410714697069864</c:v>
                </c:pt>
                <c:pt idx="12115">
                  <c:v>29.376046276017227</c:v>
                </c:pt>
                <c:pt idx="12116">
                  <c:v>44.419662065490897</c:v>
                </c:pt>
                <c:pt idx="12117">
                  <c:v>21.317872591806712</c:v>
                </c:pt>
                <c:pt idx="12118">
                  <c:v>31.578696276017229</c:v>
                </c:pt>
                <c:pt idx="12119">
                  <c:v>23.957546276017226</c:v>
                </c:pt>
                <c:pt idx="12120">
                  <c:v>40.366819960227765</c:v>
                </c:pt>
                <c:pt idx="12121">
                  <c:v>29.284646276017224</c:v>
                </c:pt>
                <c:pt idx="12122">
                  <c:v>32.418396276017234</c:v>
                </c:pt>
                <c:pt idx="12123">
                  <c:v>29.774496276017228</c:v>
                </c:pt>
                <c:pt idx="12124">
                  <c:v>27.805346276017225</c:v>
                </c:pt>
                <c:pt idx="12125">
                  <c:v>23.879196276017232</c:v>
                </c:pt>
                <c:pt idx="12126">
                  <c:v>33.814596276017227</c:v>
                </c:pt>
                <c:pt idx="12127">
                  <c:v>25.951609433911969</c:v>
                </c:pt>
                <c:pt idx="12128">
                  <c:v>27.293596276017226</c:v>
                </c:pt>
                <c:pt idx="12129">
                  <c:v>23.870030486543552</c:v>
                </c:pt>
                <c:pt idx="12130">
                  <c:v>27.011714697069866</c:v>
                </c:pt>
                <c:pt idx="12131">
                  <c:v>33.68399627601724</c:v>
                </c:pt>
                <c:pt idx="12132">
                  <c:v>24.869396276017227</c:v>
                </c:pt>
                <c:pt idx="12133">
                  <c:v>15.815246276017239</c:v>
                </c:pt>
                <c:pt idx="12134">
                  <c:v>29.262596276017224</c:v>
                </c:pt>
                <c:pt idx="12135">
                  <c:v>22.139896276017236</c:v>
                </c:pt>
                <c:pt idx="12136">
                  <c:v>30.928546276017226</c:v>
                </c:pt>
                <c:pt idx="12137">
                  <c:v>23.247346276017229</c:v>
                </c:pt>
                <c:pt idx="12138">
                  <c:v>29.488696276017226</c:v>
                </c:pt>
                <c:pt idx="12139">
                  <c:v>32.910396276017224</c:v>
                </c:pt>
                <c:pt idx="12140">
                  <c:v>37.395596276017237</c:v>
                </c:pt>
                <c:pt idx="12141">
                  <c:v>23.726746276017227</c:v>
                </c:pt>
                <c:pt idx="12142">
                  <c:v>26.675451539175125</c:v>
                </c:pt>
                <c:pt idx="12143">
                  <c:v>35.655139527764888</c:v>
                </c:pt>
                <c:pt idx="12144">
                  <c:v>32.612229001449094</c:v>
                </c:pt>
                <c:pt idx="12145">
                  <c:v>46.079479001449094</c:v>
                </c:pt>
                <c:pt idx="12146">
                  <c:v>34.986244790922775</c:v>
                </c:pt>
                <c:pt idx="12147">
                  <c:v>36.398179001449101</c:v>
                </c:pt>
                <c:pt idx="12148">
                  <c:v>45.637529001449096</c:v>
                </c:pt>
                <c:pt idx="12149">
                  <c:v>34.124139527764889</c:v>
                </c:pt>
                <c:pt idx="12150">
                  <c:v>42.86224479092278</c:v>
                </c:pt>
                <c:pt idx="12151">
                  <c:v>35.826329001449096</c:v>
                </c:pt>
                <c:pt idx="12152">
                  <c:v>45.892979001449099</c:v>
                </c:pt>
                <c:pt idx="12153">
                  <c:v>29.404529001449095</c:v>
                </c:pt>
                <c:pt idx="12154">
                  <c:v>45.030034264606996</c:v>
                </c:pt>
                <c:pt idx="12155">
                  <c:v>28.089229001449091</c:v>
                </c:pt>
                <c:pt idx="12156">
                  <c:v>28.581297422501727</c:v>
                </c:pt>
                <c:pt idx="12157">
                  <c:v>27.723929001449093</c:v>
                </c:pt>
                <c:pt idx="12158">
                  <c:v>33.033479001449095</c:v>
                </c:pt>
                <c:pt idx="12159">
                  <c:v>33.573079001449095</c:v>
                </c:pt>
                <c:pt idx="12160">
                  <c:v>34.980079001449091</c:v>
                </c:pt>
                <c:pt idx="12161">
                  <c:v>25.078455317238575</c:v>
                </c:pt>
                <c:pt idx="12162">
                  <c:v>27.594560580396465</c:v>
                </c:pt>
                <c:pt idx="12163">
                  <c:v>28.778034264606987</c:v>
                </c:pt>
                <c:pt idx="12164">
                  <c:v>38.413179001449095</c:v>
                </c:pt>
                <c:pt idx="12165">
                  <c:v>42.835479001449094</c:v>
                </c:pt>
                <c:pt idx="12166">
                  <c:v>31.556829001449099</c:v>
                </c:pt>
                <c:pt idx="12167">
                  <c:v>21.823402685659623</c:v>
                </c:pt>
                <c:pt idx="12168">
                  <c:v>41.174129001449096</c:v>
                </c:pt>
                <c:pt idx="12169">
                  <c:v>25.28332900144909</c:v>
                </c:pt>
                <c:pt idx="12170">
                  <c:v>37.701729001449095</c:v>
                </c:pt>
                <c:pt idx="12171">
                  <c:v>37.895029001449096</c:v>
                </c:pt>
                <c:pt idx="12172">
                  <c:v>42.155402685659624</c:v>
                </c:pt>
                <c:pt idx="12173">
                  <c:v>32.694338920866308</c:v>
                </c:pt>
                <c:pt idx="12174">
                  <c:v>44.409075762971561</c:v>
                </c:pt>
                <c:pt idx="12175">
                  <c:v>37.939181026129454</c:v>
                </c:pt>
                <c:pt idx="12176">
                  <c:v>43.282178394550513</c:v>
                </c:pt>
                <c:pt idx="12177">
                  <c:v>45.678228394550509</c:v>
                </c:pt>
                <c:pt idx="12178">
                  <c:v>35.119338920866298</c:v>
                </c:pt>
                <c:pt idx="12179">
                  <c:v>34.367728394550511</c:v>
                </c:pt>
                <c:pt idx="12180">
                  <c:v>46.825128394550518</c:v>
                </c:pt>
                <c:pt idx="12181">
                  <c:v>34.214328394550506</c:v>
                </c:pt>
                <c:pt idx="12182">
                  <c:v>36.058707341918932</c:v>
                </c:pt>
                <c:pt idx="12183">
                  <c:v>40.701917868234716</c:v>
                </c:pt>
                <c:pt idx="12184">
                  <c:v>30.781023131392612</c:v>
                </c:pt>
                <c:pt idx="12185">
                  <c:v>20.413878394550508</c:v>
                </c:pt>
                <c:pt idx="12186">
                  <c:v>31.38760207876102</c:v>
                </c:pt>
                <c:pt idx="12187">
                  <c:v>36.230233657708396</c:v>
                </c:pt>
                <c:pt idx="12188">
                  <c:v>43.4418783945505</c:v>
                </c:pt>
                <c:pt idx="12189">
                  <c:v>51.942678394550512</c:v>
                </c:pt>
                <c:pt idx="12190">
                  <c:v>29.207328394550505</c:v>
                </c:pt>
                <c:pt idx="12191">
                  <c:v>26.542654710339971</c:v>
                </c:pt>
                <c:pt idx="12192">
                  <c:v>44.441428394550499</c:v>
                </c:pt>
                <c:pt idx="12193">
                  <c:v>39.585128394550509</c:v>
                </c:pt>
                <c:pt idx="12194">
                  <c:v>38.72822839455052</c:v>
                </c:pt>
                <c:pt idx="12195">
                  <c:v>34.303678394550502</c:v>
                </c:pt>
                <c:pt idx="12196">
                  <c:v>29.697828394550509</c:v>
                </c:pt>
                <c:pt idx="12197">
                  <c:v>38.151178394550506</c:v>
                </c:pt>
                <c:pt idx="12198">
                  <c:v>23.805707341918922</c:v>
                </c:pt>
                <c:pt idx="12199">
                  <c:v>45.749378394550519</c:v>
                </c:pt>
                <c:pt idx="12200">
                  <c:v>45.830478394550511</c:v>
                </c:pt>
                <c:pt idx="12201">
                  <c:v>39.246391552445232</c:v>
                </c:pt>
                <c:pt idx="12202">
                  <c:v>40.901496815603124</c:v>
                </c:pt>
                <c:pt idx="12203">
                  <c:v>46.1960231313926</c:v>
                </c:pt>
                <c:pt idx="12204">
                  <c:v>36.783133058445102</c:v>
                </c:pt>
                <c:pt idx="12205">
                  <c:v>40.100883058445099</c:v>
                </c:pt>
                <c:pt idx="12206">
                  <c:v>39.977283058445089</c:v>
                </c:pt>
                <c:pt idx="12207">
                  <c:v>42.323633058445104</c:v>
                </c:pt>
                <c:pt idx="12208">
                  <c:v>32.519033058445096</c:v>
                </c:pt>
                <c:pt idx="12209">
                  <c:v>30.782633058445096</c:v>
                </c:pt>
                <c:pt idx="12210">
                  <c:v>27.567969900550366</c:v>
                </c:pt>
                <c:pt idx="12211">
                  <c:v>29.360548847918789</c:v>
                </c:pt>
                <c:pt idx="12212">
                  <c:v>33.475133058445103</c:v>
                </c:pt>
                <c:pt idx="12213">
                  <c:v>25.626127795287207</c:v>
                </c:pt>
                <c:pt idx="12214">
                  <c:v>27.874433058445103</c:v>
                </c:pt>
                <c:pt idx="12215">
                  <c:v>31.027983058445106</c:v>
                </c:pt>
                <c:pt idx="12216">
                  <c:v>21.713338321602997</c:v>
                </c:pt>
                <c:pt idx="12217">
                  <c:v>28.566917268971419</c:v>
                </c:pt>
                <c:pt idx="12218">
                  <c:v>43.377133058445104</c:v>
                </c:pt>
                <c:pt idx="12219">
                  <c:v>42.403601479497723</c:v>
                </c:pt>
                <c:pt idx="12220">
                  <c:v>42.031733058445099</c:v>
                </c:pt>
                <c:pt idx="12221">
                  <c:v>25.422338321602997</c:v>
                </c:pt>
                <c:pt idx="12222">
                  <c:v>39.930483058445098</c:v>
                </c:pt>
                <c:pt idx="12223">
                  <c:v>28.685583058445097</c:v>
                </c:pt>
                <c:pt idx="12224">
                  <c:v>42.691383058445098</c:v>
                </c:pt>
                <c:pt idx="12225">
                  <c:v>26.311733058445103</c:v>
                </c:pt>
                <c:pt idx="12226">
                  <c:v>28.201969900550367</c:v>
                </c:pt>
                <c:pt idx="12227">
                  <c:v>34.129783058445099</c:v>
                </c:pt>
                <c:pt idx="12228">
                  <c:v>29.565812005813523</c:v>
                </c:pt>
                <c:pt idx="12229">
                  <c:v>40.706383058445098</c:v>
                </c:pt>
                <c:pt idx="12230">
                  <c:v>40.587917268971417</c:v>
                </c:pt>
                <c:pt idx="12231">
                  <c:v>48.889333058445104</c:v>
                </c:pt>
                <c:pt idx="12232">
                  <c:v>34.491548847918793</c:v>
                </c:pt>
                <c:pt idx="12233">
                  <c:v>45.457983058445095</c:v>
                </c:pt>
                <c:pt idx="12234">
                  <c:v>29.417186683583324</c:v>
                </c:pt>
                <c:pt idx="12235">
                  <c:v>37.282886683583321</c:v>
                </c:pt>
                <c:pt idx="12236">
                  <c:v>26.805986683583324</c:v>
                </c:pt>
                <c:pt idx="12237">
                  <c:v>26.836386683583324</c:v>
                </c:pt>
                <c:pt idx="12238">
                  <c:v>23.69798405200439</c:v>
                </c:pt>
                <c:pt idx="12239">
                  <c:v>30.131686683583329</c:v>
                </c:pt>
                <c:pt idx="12240">
                  <c:v>35.188636683583326</c:v>
                </c:pt>
                <c:pt idx="12241">
                  <c:v>47.561036683583325</c:v>
                </c:pt>
                <c:pt idx="12242">
                  <c:v>23.898636683583319</c:v>
                </c:pt>
                <c:pt idx="12243">
                  <c:v>29.251405104635964</c:v>
                </c:pt>
                <c:pt idx="12244">
                  <c:v>48.908878788846479</c:v>
                </c:pt>
                <c:pt idx="12245">
                  <c:v>42.918186683583322</c:v>
                </c:pt>
                <c:pt idx="12246">
                  <c:v>29.361786683583325</c:v>
                </c:pt>
                <c:pt idx="12247">
                  <c:v>27.865386683583321</c:v>
                </c:pt>
                <c:pt idx="12248">
                  <c:v>37.41748668358332</c:v>
                </c:pt>
                <c:pt idx="12249">
                  <c:v>49.143586683583329</c:v>
                </c:pt>
                <c:pt idx="12250">
                  <c:v>36.973886683583316</c:v>
                </c:pt>
                <c:pt idx="12251">
                  <c:v>30.775773525688592</c:v>
                </c:pt>
                <c:pt idx="12252">
                  <c:v>22.662194578320168</c:v>
                </c:pt>
                <c:pt idx="12253">
                  <c:v>33.332931420425432</c:v>
                </c:pt>
                <c:pt idx="12254">
                  <c:v>36.667586683583323</c:v>
                </c:pt>
                <c:pt idx="12255">
                  <c:v>22.76038668358332</c:v>
                </c:pt>
                <c:pt idx="12256">
                  <c:v>42.469352473057015</c:v>
                </c:pt>
                <c:pt idx="12257">
                  <c:v>31.841736683583321</c:v>
                </c:pt>
                <c:pt idx="12258">
                  <c:v>13.581486683583332</c:v>
                </c:pt>
                <c:pt idx="12259">
                  <c:v>44.923773525688581</c:v>
                </c:pt>
                <c:pt idx="12260">
                  <c:v>25.94583668358332</c:v>
                </c:pt>
                <c:pt idx="12261">
                  <c:v>38.00288668358332</c:v>
                </c:pt>
                <c:pt idx="12262">
                  <c:v>40.474886683583314</c:v>
                </c:pt>
                <c:pt idx="12263">
                  <c:v>35.097936683583328</c:v>
                </c:pt>
                <c:pt idx="12264">
                  <c:v>29.397836683583325</c:v>
                </c:pt>
                <c:pt idx="12265">
                  <c:v>34.294289664097498</c:v>
                </c:pt>
                <c:pt idx="12266">
                  <c:v>39.352515979886981</c:v>
                </c:pt>
                <c:pt idx="12267">
                  <c:v>35.710615979886967</c:v>
                </c:pt>
                <c:pt idx="12268">
                  <c:v>25.534184400939601</c:v>
                </c:pt>
                <c:pt idx="12269">
                  <c:v>26.373763348308024</c:v>
                </c:pt>
                <c:pt idx="12270">
                  <c:v>27.266615979886968</c:v>
                </c:pt>
                <c:pt idx="12271">
                  <c:v>41.704815979886973</c:v>
                </c:pt>
                <c:pt idx="12272">
                  <c:v>40.824615979886971</c:v>
                </c:pt>
                <c:pt idx="12273">
                  <c:v>22.943658085150126</c:v>
                </c:pt>
                <c:pt idx="12274">
                  <c:v>29.702215979886972</c:v>
                </c:pt>
                <c:pt idx="12275">
                  <c:v>21.143115979886971</c:v>
                </c:pt>
                <c:pt idx="12276">
                  <c:v>39.101447558834323</c:v>
                </c:pt>
                <c:pt idx="12277">
                  <c:v>21.265131769360654</c:v>
                </c:pt>
                <c:pt idx="12278">
                  <c:v>35.674447558834324</c:v>
                </c:pt>
                <c:pt idx="12279">
                  <c:v>19.234710716729076</c:v>
                </c:pt>
                <c:pt idx="12280">
                  <c:v>24.875615979886973</c:v>
                </c:pt>
                <c:pt idx="12281">
                  <c:v>40.485615979886973</c:v>
                </c:pt>
                <c:pt idx="12282">
                  <c:v>40.111500190413295</c:v>
                </c:pt>
                <c:pt idx="12283">
                  <c:v>30.908500190413289</c:v>
                </c:pt>
                <c:pt idx="12284">
                  <c:v>30.238765979886974</c:v>
                </c:pt>
                <c:pt idx="12285">
                  <c:v>38.885365979886977</c:v>
                </c:pt>
                <c:pt idx="12286">
                  <c:v>34.60023703251855</c:v>
                </c:pt>
                <c:pt idx="12287">
                  <c:v>32.218973874623813</c:v>
                </c:pt>
                <c:pt idx="12288">
                  <c:v>38.978184400939604</c:v>
                </c:pt>
                <c:pt idx="12289">
                  <c:v>40.955815979886978</c:v>
                </c:pt>
                <c:pt idx="12290">
                  <c:v>26.056615979886971</c:v>
                </c:pt>
                <c:pt idx="12291">
                  <c:v>26.372565979886975</c:v>
                </c:pt>
                <c:pt idx="12292">
                  <c:v>33.271665979886976</c:v>
                </c:pt>
                <c:pt idx="12293">
                  <c:v>31.863965979886974</c:v>
                </c:pt>
                <c:pt idx="12294">
                  <c:v>17.636515979886976</c:v>
                </c:pt>
                <c:pt idx="12295">
                  <c:v>20.075915979886975</c:v>
                </c:pt>
                <c:pt idx="12296">
                  <c:v>36.621281643548379</c:v>
                </c:pt>
                <c:pt idx="12297">
                  <c:v>25.790281643548386</c:v>
                </c:pt>
                <c:pt idx="12298">
                  <c:v>25.474481643548387</c:v>
                </c:pt>
                <c:pt idx="12299">
                  <c:v>33.459881643548371</c:v>
                </c:pt>
                <c:pt idx="12300">
                  <c:v>25.236081643548385</c:v>
                </c:pt>
                <c:pt idx="12301">
                  <c:v>25.082915854074699</c:v>
                </c:pt>
                <c:pt idx="12302">
                  <c:v>25.120081643548385</c:v>
                </c:pt>
                <c:pt idx="12303">
                  <c:v>18.385021117232597</c:v>
                </c:pt>
                <c:pt idx="12304">
                  <c:v>40.192781643548386</c:v>
                </c:pt>
                <c:pt idx="12305">
                  <c:v>26.560481643548382</c:v>
                </c:pt>
                <c:pt idx="12306">
                  <c:v>11.197442169864175</c:v>
                </c:pt>
                <c:pt idx="12307">
                  <c:v>24.995731643548378</c:v>
                </c:pt>
                <c:pt idx="12308">
                  <c:v>34.03828164354838</c:v>
                </c:pt>
                <c:pt idx="12309">
                  <c:v>31.560547433022066</c:v>
                </c:pt>
                <c:pt idx="12310">
                  <c:v>22.859981643548387</c:v>
                </c:pt>
                <c:pt idx="12311">
                  <c:v>27.455284275127323</c:v>
                </c:pt>
                <c:pt idx="12312">
                  <c:v>33.811781643548372</c:v>
                </c:pt>
                <c:pt idx="12313">
                  <c:v>25.146281643548384</c:v>
                </c:pt>
                <c:pt idx="12314">
                  <c:v>35.020431643548392</c:v>
                </c:pt>
                <c:pt idx="12315">
                  <c:v>33.614431643548379</c:v>
                </c:pt>
                <c:pt idx="12316">
                  <c:v>38.113931643548376</c:v>
                </c:pt>
                <c:pt idx="12317">
                  <c:v>42.988681643548375</c:v>
                </c:pt>
                <c:pt idx="12318">
                  <c:v>24.130073748811547</c:v>
                </c:pt>
                <c:pt idx="12319">
                  <c:v>31.492631643548382</c:v>
                </c:pt>
                <c:pt idx="12320">
                  <c:v>33.100179011969438</c:v>
                </c:pt>
                <c:pt idx="12321">
                  <c:v>50.510381643548378</c:v>
                </c:pt>
                <c:pt idx="12322">
                  <c:v>35.475731643548386</c:v>
                </c:pt>
                <c:pt idx="12323">
                  <c:v>41.83023164354838</c:v>
                </c:pt>
                <c:pt idx="12324">
                  <c:v>35.860831643548373</c:v>
                </c:pt>
                <c:pt idx="12325">
                  <c:v>33.461881643548374</c:v>
                </c:pt>
                <c:pt idx="12326">
                  <c:v>40.815382144005717</c:v>
                </c:pt>
                <c:pt idx="12327">
                  <c:v>26.280982144005709</c:v>
                </c:pt>
                <c:pt idx="12328">
                  <c:v>18.424282144005709</c:v>
                </c:pt>
                <c:pt idx="12329">
                  <c:v>31.042182144005707</c:v>
                </c:pt>
                <c:pt idx="12330">
                  <c:v>26.029979512426763</c:v>
                </c:pt>
                <c:pt idx="12331">
                  <c:v>47.151782144005715</c:v>
                </c:pt>
                <c:pt idx="12332">
                  <c:v>35.201532144005725</c:v>
                </c:pt>
                <c:pt idx="12333">
                  <c:v>31.326382144005709</c:v>
                </c:pt>
                <c:pt idx="12334">
                  <c:v>31.572611091374124</c:v>
                </c:pt>
                <c:pt idx="12335">
                  <c:v>25.996505828216236</c:v>
                </c:pt>
                <c:pt idx="12336">
                  <c:v>31.897282144005707</c:v>
                </c:pt>
                <c:pt idx="12337">
                  <c:v>32.83945319663728</c:v>
                </c:pt>
                <c:pt idx="12338">
                  <c:v>29.775332144005706</c:v>
                </c:pt>
                <c:pt idx="12339">
                  <c:v>29.414282144005711</c:v>
                </c:pt>
                <c:pt idx="12340">
                  <c:v>32.787558459795171</c:v>
                </c:pt>
                <c:pt idx="12341">
                  <c:v>23.687926880847812</c:v>
                </c:pt>
                <c:pt idx="12342">
                  <c:v>37.724242670321502</c:v>
                </c:pt>
                <c:pt idx="12343">
                  <c:v>42.40238214400572</c:v>
                </c:pt>
                <c:pt idx="12344">
                  <c:v>21.878482144005709</c:v>
                </c:pt>
                <c:pt idx="12345">
                  <c:v>28.759532144005703</c:v>
                </c:pt>
                <c:pt idx="12346">
                  <c:v>36.838632144005722</c:v>
                </c:pt>
                <c:pt idx="12347">
                  <c:v>36.533190038742546</c:v>
                </c:pt>
                <c:pt idx="12348">
                  <c:v>24.016400565058341</c:v>
                </c:pt>
                <c:pt idx="12349">
                  <c:v>18.890382144005709</c:v>
                </c:pt>
                <c:pt idx="12350">
                  <c:v>29.952242670321489</c:v>
                </c:pt>
                <c:pt idx="12351">
                  <c:v>23.083032144005703</c:v>
                </c:pt>
                <c:pt idx="12352">
                  <c:v>30.790182144005705</c:v>
                </c:pt>
                <c:pt idx="12353">
                  <c:v>41.292082144005725</c:v>
                </c:pt>
                <c:pt idx="12354">
                  <c:v>36.830932144005722</c:v>
                </c:pt>
                <c:pt idx="12355">
                  <c:v>27.898682144005704</c:v>
                </c:pt>
                <c:pt idx="12356">
                  <c:v>27.035582144005705</c:v>
                </c:pt>
                <c:pt idx="12357">
                  <c:v>27.328240918781663</c:v>
                </c:pt>
                <c:pt idx="12358">
                  <c:v>23.406488287202713</c:v>
                </c:pt>
                <c:pt idx="12359">
                  <c:v>26.512840918781663</c:v>
                </c:pt>
                <c:pt idx="12360">
                  <c:v>23.126690918781662</c:v>
                </c:pt>
                <c:pt idx="12361">
                  <c:v>15.960014602992187</c:v>
                </c:pt>
                <c:pt idx="12362">
                  <c:v>21.234540918781658</c:v>
                </c:pt>
                <c:pt idx="12363">
                  <c:v>39.446640918781654</c:v>
                </c:pt>
                <c:pt idx="12364">
                  <c:v>11.707340918781663</c:v>
                </c:pt>
                <c:pt idx="12365">
                  <c:v>23.141840918781661</c:v>
                </c:pt>
                <c:pt idx="12366">
                  <c:v>30.283040918781651</c:v>
                </c:pt>
                <c:pt idx="12367">
                  <c:v>25.709790918781657</c:v>
                </c:pt>
                <c:pt idx="12368">
                  <c:v>26.244698813518504</c:v>
                </c:pt>
                <c:pt idx="12369">
                  <c:v>25.979690918781657</c:v>
                </c:pt>
                <c:pt idx="12370">
                  <c:v>32.571490918781656</c:v>
                </c:pt>
                <c:pt idx="12371">
                  <c:v>36.251590918781666</c:v>
                </c:pt>
                <c:pt idx="12372">
                  <c:v>48.70624091878166</c:v>
                </c:pt>
                <c:pt idx="12373">
                  <c:v>28.989690918781658</c:v>
                </c:pt>
                <c:pt idx="12374">
                  <c:v>11.879225129307976</c:v>
                </c:pt>
                <c:pt idx="12375">
                  <c:v>16.268340918781654</c:v>
                </c:pt>
                <c:pt idx="12376">
                  <c:v>25.304640918781654</c:v>
                </c:pt>
                <c:pt idx="12377">
                  <c:v>23.805190918781662</c:v>
                </c:pt>
                <c:pt idx="12378">
                  <c:v>27.418390918781657</c:v>
                </c:pt>
                <c:pt idx="12379">
                  <c:v>36.310140918781656</c:v>
                </c:pt>
                <c:pt idx="12380">
                  <c:v>22.811890918781668</c:v>
                </c:pt>
                <c:pt idx="12381">
                  <c:v>23.28127776088693</c:v>
                </c:pt>
                <c:pt idx="12382">
                  <c:v>20.092540918781651</c:v>
                </c:pt>
                <c:pt idx="12383">
                  <c:v>32.475340918781662</c:v>
                </c:pt>
                <c:pt idx="12384">
                  <c:v>16.593698813518504</c:v>
                </c:pt>
                <c:pt idx="12385">
                  <c:v>26.534140918781659</c:v>
                </c:pt>
                <c:pt idx="12386">
                  <c:v>29.611225129307986</c:v>
                </c:pt>
                <c:pt idx="12387">
                  <c:v>16.956646928789326</c:v>
                </c:pt>
                <c:pt idx="12388">
                  <c:v>12.452804823526172</c:v>
                </c:pt>
                <c:pt idx="12389">
                  <c:v>1.526331139315646</c:v>
                </c:pt>
                <c:pt idx="12390">
                  <c:v>24.532689034052488</c:v>
                </c:pt>
                <c:pt idx="12391">
                  <c:v>27.514436402473532</c:v>
                </c:pt>
                <c:pt idx="12392">
                  <c:v>16.47793903405249</c:v>
                </c:pt>
                <c:pt idx="12393">
                  <c:v>21.144289034052488</c:v>
                </c:pt>
                <c:pt idx="12394">
                  <c:v>6.2602390340524874</c:v>
                </c:pt>
                <c:pt idx="12395">
                  <c:v>17.786962718263013</c:v>
                </c:pt>
                <c:pt idx="12396">
                  <c:v>36.196939034052491</c:v>
                </c:pt>
                <c:pt idx="12397">
                  <c:v>7.9279627182630126</c:v>
                </c:pt>
                <c:pt idx="12398">
                  <c:v>21.907067981420909</c:v>
                </c:pt>
                <c:pt idx="12399">
                  <c:v>19.502639034052486</c:v>
                </c:pt>
                <c:pt idx="12400">
                  <c:v>14.232889034052487</c:v>
                </c:pt>
                <c:pt idx="12401">
                  <c:v>16.062699560368269</c:v>
                </c:pt>
                <c:pt idx="12402">
                  <c:v>29.147089034052488</c:v>
                </c:pt>
                <c:pt idx="12403">
                  <c:v>11.204120612999853</c:v>
                </c:pt>
                <c:pt idx="12404">
                  <c:v>17.01283903405249</c:v>
                </c:pt>
                <c:pt idx="12405">
                  <c:v>4.7440679814209084</c:v>
                </c:pt>
                <c:pt idx="12406">
                  <c:v>25.996689034052487</c:v>
                </c:pt>
                <c:pt idx="12407">
                  <c:v>29.745289034052483</c:v>
                </c:pt>
                <c:pt idx="12408">
                  <c:v>29.493189034052492</c:v>
                </c:pt>
                <c:pt idx="12409">
                  <c:v>23.191289034052492</c:v>
                </c:pt>
                <c:pt idx="12410">
                  <c:v>12.768639034052487</c:v>
                </c:pt>
                <c:pt idx="12411">
                  <c:v>9.3334890340524872</c:v>
                </c:pt>
                <c:pt idx="12412">
                  <c:v>19.121278507736697</c:v>
                </c:pt>
                <c:pt idx="12413">
                  <c:v>23.449289034052487</c:v>
                </c:pt>
                <c:pt idx="12414">
                  <c:v>25.724067981420909</c:v>
                </c:pt>
                <c:pt idx="12415">
                  <c:v>23.764889034052487</c:v>
                </c:pt>
                <c:pt idx="12416">
                  <c:v>19.391752191947223</c:v>
                </c:pt>
                <c:pt idx="12417">
                  <c:v>19.844804823526168</c:v>
                </c:pt>
                <c:pt idx="12418">
                  <c:v>20.805178255685611</c:v>
                </c:pt>
                <c:pt idx="12419">
                  <c:v>13.462388782001401</c:v>
                </c:pt>
                <c:pt idx="12420">
                  <c:v>15.416599308317194</c:v>
                </c:pt>
                <c:pt idx="12421">
                  <c:v>24.105415097790875</c:v>
                </c:pt>
                <c:pt idx="12422">
                  <c:v>17.455615097790876</c:v>
                </c:pt>
                <c:pt idx="12423">
                  <c:v>22.352115097790875</c:v>
                </c:pt>
                <c:pt idx="12424">
                  <c:v>14.461615097790872</c:v>
                </c:pt>
                <c:pt idx="12425">
                  <c:v>15.173967729369823</c:v>
                </c:pt>
                <c:pt idx="12426">
                  <c:v>19.117665097790884</c:v>
                </c:pt>
                <c:pt idx="12427">
                  <c:v>16.396862466211932</c:v>
                </c:pt>
                <c:pt idx="12428">
                  <c:v>12.015915097790874</c:v>
                </c:pt>
                <c:pt idx="12429">
                  <c:v>14.246546676738246</c:v>
                </c:pt>
                <c:pt idx="12430">
                  <c:v>32.979315097790881</c:v>
                </c:pt>
                <c:pt idx="12431">
                  <c:v>10.321336150422454</c:v>
                </c:pt>
                <c:pt idx="12432">
                  <c:v>14.176715097790872</c:v>
                </c:pt>
                <c:pt idx="12433">
                  <c:v>15.76023088726456</c:v>
                </c:pt>
                <c:pt idx="12434">
                  <c:v>22.417915097790878</c:v>
                </c:pt>
                <c:pt idx="12435">
                  <c:v>12.951336150422454</c:v>
                </c:pt>
                <c:pt idx="12436">
                  <c:v>10.998915097790871</c:v>
                </c:pt>
                <c:pt idx="12437">
                  <c:v>21.310965097790877</c:v>
                </c:pt>
                <c:pt idx="12438">
                  <c:v>18.19366509779088</c:v>
                </c:pt>
                <c:pt idx="12439">
                  <c:v>10.102125624106664</c:v>
                </c:pt>
                <c:pt idx="12440">
                  <c:v>10.50461509779087</c:v>
                </c:pt>
                <c:pt idx="12441">
                  <c:v>5.5965150977908742</c:v>
                </c:pt>
                <c:pt idx="12442">
                  <c:v>31.828265097790879</c:v>
                </c:pt>
                <c:pt idx="12443">
                  <c:v>31.816915097790883</c:v>
                </c:pt>
                <c:pt idx="12444">
                  <c:v>22.651215097790878</c:v>
                </c:pt>
                <c:pt idx="12445">
                  <c:v>12.466125624106667</c:v>
                </c:pt>
                <c:pt idx="12446">
                  <c:v>20.796315097790874</c:v>
                </c:pt>
                <c:pt idx="12447">
                  <c:v>26.397020360948776</c:v>
                </c:pt>
                <c:pt idx="12448">
                  <c:v>13.011615097790873</c:v>
                </c:pt>
                <c:pt idx="12449">
                  <c:v>27.899010013836175</c:v>
                </c:pt>
                <c:pt idx="12450">
                  <c:v>20.593460013836175</c:v>
                </c:pt>
                <c:pt idx="12451">
                  <c:v>28.52126001383618</c:v>
                </c:pt>
                <c:pt idx="12452">
                  <c:v>35.223460013836174</c:v>
                </c:pt>
                <c:pt idx="12453">
                  <c:v>27.473760013836177</c:v>
                </c:pt>
                <c:pt idx="12454">
                  <c:v>27.691460013836181</c:v>
                </c:pt>
                <c:pt idx="12455">
                  <c:v>17.942510013836173</c:v>
                </c:pt>
                <c:pt idx="12456">
                  <c:v>30.318549487520386</c:v>
                </c:pt>
                <c:pt idx="12457">
                  <c:v>17.16128632962565</c:v>
                </c:pt>
                <c:pt idx="12458">
                  <c:v>23.59770738225723</c:v>
                </c:pt>
                <c:pt idx="12459">
                  <c:v>16.665210013836177</c:v>
                </c:pt>
                <c:pt idx="12460">
                  <c:v>6.1945494875203888</c:v>
                </c:pt>
                <c:pt idx="12461">
                  <c:v>26.913338961204598</c:v>
                </c:pt>
                <c:pt idx="12462">
                  <c:v>27.586917908573017</c:v>
                </c:pt>
                <c:pt idx="12463">
                  <c:v>24.504760013836179</c:v>
                </c:pt>
                <c:pt idx="12464">
                  <c:v>34.477210013836171</c:v>
                </c:pt>
                <c:pt idx="12465">
                  <c:v>11.761860013836175</c:v>
                </c:pt>
                <c:pt idx="12466">
                  <c:v>36.670128434888817</c:v>
                </c:pt>
                <c:pt idx="12467">
                  <c:v>26.201310013836178</c:v>
                </c:pt>
                <c:pt idx="12468">
                  <c:v>16.578410013836177</c:v>
                </c:pt>
                <c:pt idx="12469">
                  <c:v>13.678760013836175</c:v>
                </c:pt>
                <c:pt idx="12470">
                  <c:v>16.658075803309863</c:v>
                </c:pt>
                <c:pt idx="12471">
                  <c:v>26.203210013836181</c:v>
                </c:pt>
                <c:pt idx="12472">
                  <c:v>15.42491790857302</c:v>
                </c:pt>
                <c:pt idx="12473">
                  <c:v>27.343060013836183</c:v>
                </c:pt>
                <c:pt idx="12474">
                  <c:v>21.46881264541512</c:v>
                </c:pt>
                <c:pt idx="12475">
                  <c:v>16.832410013836178</c:v>
                </c:pt>
                <c:pt idx="12476">
                  <c:v>25.45651001383618</c:v>
                </c:pt>
                <c:pt idx="12477">
                  <c:v>30.99881996022776</c:v>
                </c:pt>
                <c:pt idx="12478">
                  <c:v>27.464451539175123</c:v>
                </c:pt>
                <c:pt idx="12479">
                  <c:v>27.741646276017224</c:v>
                </c:pt>
                <c:pt idx="12480">
                  <c:v>42.179241012859343</c:v>
                </c:pt>
                <c:pt idx="12481">
                  <c:v>23.972996276017227</c:v>
                </c:pt>
                <c:pt idx="12482">
                  <c:v>19.473246276017225</c:v>
                </c:pt>
                <c:pt idx="12483">
                  <c:v>28.481996276017227</c:v>
                </c:pt>
                <c:pt idx="12484">
                  <c:v>25.681296276017228</c:v>
                </c:pt>
                <c:pt idx="12485">
                  <c:v>45.954030486543537</c:v>
                </c:pt>
                <c:pt idx="12486">
                  <c:v>17.587556802333022</c:v>
                </c:pt>
                <c:pt idx="12487">
                  <c:v>37.767946276017234</c:v>
                </c:pt>
                <c:pt idx="12488">
                  <c:v>24.03514627601723</c:v>
                </c:pt>
                <c:pt idx="12489">
                  <c:v>20.289662065490919</c:v>
                </c:pt>
                <c:pt idx="12490">
                  <c:v>43.819296276017226</c:v>
                </c:pt>
                <c:pt idx="12491">
                  <c:v>40.837135749701453</c:v>
                </c:pt>
                <c:pt idx="12492">
                  <c:v>23.213714697069864</c:v>
                </c:pt>
                <c:pt idx="12493">
                  <c:v>30.111546276017233</c:v>
                </c:pt>
                <c:pt idx="12494">
                  <c:v>25.817504170754081</c:v>
                </c:pt>
                <c:pt idx="12495">
                  <c:v>44.694646276017231</c:v>
                </c:pt>
                <c:pt idx="12496">
                  <c:v>29.352872591806708</c:v>
                </c:pt>
                <c:pt idx="12497">
                  <c:v>28.199896276017231</c:v>
                </c:pt>
                <c:pt idx="12498">
                  <c:v>37.350609433911963</c:v>
                </c:pt>
                <c:pt idx="12499">
                  <c:v>23.094446276017226</c:v>
                </c:pt>
                <c:pt idx="12500">
                  <c:v>32.049504170754076</c:v>
                </c:pt>
                <c:pt idx="12501">
                  <c:v>29.228996276017227</c:v>
                </c:pt>
                <c:pt idx="12502">
                  <c:v>25.453596276017226</c:v>
                </c:pt>
                <c:pt idx="12503">
                  <c:v>30.79349627601723</c:v>
                </c:pt>
                <c:pt idx="12504">
                  <c:v>34.805696276017223</c:v>
                </c:pt>
                <c:pt idx="12505">
                  <c:v>20.63281996022776</c:v>
                </c:pt>
                <c:pt idx="12506">
                  <c:v>26.816746276017227</c:v>
                </c:pt>
                <c:pt idx="12507">
                  <c:v>37.752977854964605</c:v>
                </c:pt>
                <c:pt idx="12508">
                  <c:v>38.267079001449098</c:v>
                </c:pt>
                <c:pt idx="12509">
                  <c:v>40.855079001449091</c:v>
                </c:pt>
                <c:pt idx="12510">
                  <c:v>29.53066584355436</c:v>
                </c:pt>
                <c:pt idx="12511">
                  <c:v>42.338613211975421</c:v>
                </c:pt>
                <c:pt idx="12512">
                  <c:v>24.048086896185932</c:v>
                </c:pt>
                <c:pt idx="12513">
                  <c:v>20.991560580396467</c:v>
                </c:pt>
                <c:pt idx="12514">
                  <c:v>36.560779001449099</c:v>
                </c:pt>
                <c:pt idx="12515">
                  <c:v>41.154779001449093</c:v>
                </c:pt>
                <c:pt idx="12516">
                  <c:v>38.05067900144909</c:v>
                </c:pt>
                <c:pt idx="12517">
                  <c:v>39.232529001449102</c:v>
                </c:pt>
                <c:pt idx="12518">
                  <c:v>31.113479001449097</c:v>
                </c:pt>
                <c:pt idx="12519">
                  <c:v>38.444034264606984</c:v>
                </c:pt>
                <c:pt idx="12520">
                  <c:v>29.936779001449093</c:v>
                </c:pt>
                <c:pt idx="12521">
                  <c:v>43.766613211975418</c:v>
                </c:pt>
                <c:pt idx="12522">
                  <c:v>38.999079001449097</c:v>
                </c:pt>
                <c:pt idx="12523">
                  <c:v>32.539679001449095</c:v>
                </c:pt>
                <c:pt idx="12524">
                  <c:v>27.882129001449091</c:v>
                </c:pt>
                <c:pt idx="12525">
                  <c:v>39.113629001449091</c:v>
                </c:pt>
                <c:pt idx="12526">
                  <c:v>22.278779001449088</c:v>
                </c:pt>
                <c:pt idx="12527">
                  <c:v>25.598507948817517</c:v>
                </c:pt>
                <c:pt idx="12528">
                  <c:v>40.229879001449099</c:v>
                </c:pt>
                <c:pt idx="12529">
                  <c:v>26.212479001449093</c:v>
                </c:pt>
                <c:pt idx="12530">
                  <c:v>31.0918237382912</c:v>
                </c:pt>
                <c:pt idx="12531">
                  <c:v>33.833329001449094</c:v>
                </c:pt>
                <c:pt idx="12532">
                  <c:v>39.45112900144909</c:v>
                </c:pt>
                <c:pt idx="12533">
                  <c:v>39.076665843554366</c:v>
                </c:pt>
                <c:pt idx="12534">
                  <c:v>40.528029001449099</c:v>
                </c:pt>
                <c:pt idx="12535">
                  <c:v>38.763479001449099</c:v>
                </c:pt>
                <c:pt idx="12536">
                  <c:v>30.388613211975404</c:v>
                </c:pt>
                <c:pt idx="12537">
                  <c:v>33.540034264606994</c:v>
                </c:pt>
                <c:pt idx="12538">
                  <c:v>24.617338920866295</c:v>
                </c:pt>
                <c:pt idx="12539">
                  <c:v>41.188628394550506</c:v>
                </c:pt>
                <c:pt idx="12540">
                  <c:v>35.239286289287342</c:v>
                </c:pt>
                <c:pt idx="12541">
                  <c:v>30.993528394550502</c:v>
                </c:pt>
                <c:pt idx="12542">
                  <c:v>32.728812605076826</c:v>
                </c:pt>
                <c:pt idx="12543">
                  <c:v>44.22918102612946</c:v>
                </c:pt>
                <c:pt idx="12544">
                  <c:v>31.390178394550507</c:v>
                </c:pt>
                <c:pt idx="12545">
                  <c:v>42.028286289287344</c:v>
                </c:pt>
                <c:pt idx="12546">
                  <c:v>34.939578394550509</c:v>
                </c:pt>
                <c:pt idx="12547">
                  <c:v>34.421391552445236</c:v>
                </c:pt>
                <c:pt idx="12548">
                  <c:v>51.952678394550503</c:v>
                </c:pt>
                <c:pt idx="12549">
                  <c:v>38.670178394550511</c:v>
                </c:pt>
                <c:pt idx="12550">
                  <c:v>42.208654710339985</c:v>
                </c:pt>
                <c:pt idx="12551">
                  <c:v>32.491181026129453</c:v>
                </c:pt>
                <c:pt idx="12552">
                  <c:v>48.817978394550501</c:v>
                </c:pt>
                <c:pt idx="12553">
                  <c:v>33.581391552445233</c:v>
                </c:pt>
                <c:pt idx="12554">
                  <c:v>21.413654710339976</c:v>
                </c:pt>
                <c:pt idx="12555">
                  <c:v>34.843023131392592</c:v>
                </c:pt>
                <c:pt idx="12556">
                  <c:v>38.959928394550502</c:v>
                </c:pt>
                <c:pt idx="12557">
                  <c:v>43.219128394550516</c:v>
                </c:pt>
                <c:pt idx="12558">
                  <c:v>25.789602078761018</c:v>
                </c:pt>
                <c:pt idx="12559">
                  <c:v>24.02407576297156</c:v>
                </c:pt>
                <c:pt idx="12560">
                  <c:v>32.612707341918934</c:v>
                </c:pt>
                <c:pt idx="12561">
                  <c:v>26.595128394550503</c:v>
                </c:pt>
                <c:pt idx="12562">
                  <c:v>37.759707341918933</c:v>
                </c:pt>
                <c:pt idx="12563">
                  <c:v>42.224478394550509</c:v>
                </c:pt>
                <c:pt idx="12564">
                  <c:v>31.18660207876102</c:v>
                </c:pt>
                <c:pt idx="12565">
                  <c:v>27.700602078761019</c:v>
                </c:pt>
                <c:pt idx="12566">
                  <c:v>44.273778394550519</c:v>
                </c:pt>
                <c:pt idx="12567">
                  <c:v>41.9203389208663</c:v>
                </c:pt>
                <c:pt idx="12568">
                  <c:v>35.32423365770839</c:v>
                </c:pt>
                <c:pt idx="12569">
                  <c:v>43.4281830584451</c:v>
                </c:pt>
                <c:pt idx="12570">
                  <c:v>40.873443584760885</c:v>
                </c:pt>
                <c:pt idx="12571">
                  <c:v>30.791233058445098</c:v>
                </c:pt>
                <c:pt idx="12572">
                  <c:v>26.511783058445104</c:v>
                </c:pt>
                <c:pt idx="12573">
                  <c:v>39.663233058445101</c:v>
                </c:pt>
                <c:pt idx="12574">
                  <c:v>38.620022532129319</c:v>
                </c:pt>
                <c:pt idx="12575">
                  <c:v>35.800285690024047</c:v>
                </c:pt>
                <c:pt idx="12576">
                  <c:v>32.730583058445106</c:v>
                </c:pt>
                <c:pt idx="12577">
                  <c:v>47.734583058445104</c:v>
                </c:pt>
                <c:pt idx="12578">
                  <c:v>36.813733058445095</c:v>
                </c:pt>
                <c:pt idx="12579">
                  <c:v>31.363548847918786</c:v>
                </c:pt>
                <c:pt idx="12580">
                  <c:v>22.118338321602998</c:v>
                </c:pt>
                <c:pt idx="12581">
                  <c:v>40.225833058445112</c:v>
                </c:pt>
                <c:pt idx="12582">
                  <c:v>35.252443584760897</c:v>
                </c:pt>
                <c:pt idx="12583">
                  <c:v>36.561833058445096</c:v>
                </c:pt>
                <c:pt idx="12584">
                  <c:v>26.051759374234575</c:v>
                </c:pt>
                <c:pt idx="12585">
                  <c:v>37.6088330584451</c:v>
                </c:pt>
                <c:pt idx="12586">
                  <c:v>34.491601479497717</c:v>
                </c:pt>
                <c:pt idx="12587">
                  <c:v>32.361083058445097</c:v>
                </c:pt>
                <c:pt idx="12588">
                  <c:v>23.029683058445102</c:v>
                </c:pt>
                <c:pt idx="12589">
                  <c:v>39.419083058445096</c:v>
                </c:pt>
                <c:pt idx="12590">
                  <c:v>32.695233058445105</c:v>
                </c:pt>
                <c:pt idx="12591">
                  <c:v>35.270333058445111</c:v>
                </c:pt>
                <c:pt idx="12592">
                  <c:v>47.077533058445105</c:v>
                </c:pt>
                <c:pt idx="12593">
                  <c:v>31.225983058445102</c:v>
                </c:pt>
                <c:pt idx="12594">
                  <c:v>38.335483058445099</c:v>
                </c:pt>
                <c:pt idx="12595">
                  <c:v>36.447812005813518</c:v>
                </c:pt>
                <c:pt idx="12596">
                  <c:v>38.709233058445101</c:v>
                </c:pt>
                <c:pt idx="12597">
                  <c:v>33.190654111076675</c:v>
                </c:pt>
                <c:pt idx="12598">
                  <c:v>39.88218042686615</c:v>
                </c:pt>
                <c:pt idx="12599">
                  <c:v>23.541686683583325</c:v>
                </c:pt>
                <c:pt idx="12600">
                  <c:v>41.387186683583323</c:v>
                </c:pt>
                <c:pt idx="12601">
                  <c:v>23.279510367793854</c:v>
                </c:pt>
                <c:pt idx="12602">
                  <c:v>28.604720894109644</c:v>
                </c:pt>
                <c:pt idx="12603">
                  <c:v>29.257436683583325</c:v>
                </c:pt>
                <c:pt idx="12604">
                  <c:v>21.453936683583326</c:v>
                </c:pt>
                <c:pt idx="12605">
                  <c:v>34.360786683583328</c:v>
                </c:pt>
                <c:pt idx="12606">
                  <c:v>34.496720894109657</c:v>
                </c:pt>
                <c:pt idx="12607">
                  <c:v>33.37423668358332</c:v>
                </c:pt>
                <c:pt idx="12608">
                  <c:v>37.432486683583328</c:v>
                </c:pt>
                <c:pt idx="12609">
                  <c:v>24.877436683583323</c:v>
                </c:pt>
                <c:pt idx="12610">
                  <c:v>40.986836683583327</c:v>
                </c:pt>
                <c:pt idx="12611">
                  <c:v>29.370636683583321</c:v>
                </c:pt>
                <c:pt idx="12612">
                  <c:v>18.688386683583325</c:v>
                </c:pt>
                <c:pt idx="12613">
                  <c:v>18.098352473057016</c:v>
                </c:pt>
                <c:pt idx="12614">
                  <c:v>29.781510367793853</c:v>
                </c:pt>
                <c:pt idx="12615">
                  <c:v>25.016773525688595</c:v>
                </c:pt>
                <c:pt idx="12616">
                  <c:v>26.088236683583322</c:v>
                </c:pt>
                <c:pt idx="12617">
                  <c:v>22.742984052004381</c:v>
                </c:pt>
                <c:pt idx="12618">
                  <c:v>33.006773525688594</c:v>
                </c:pt>
                <c:pt idx="12619">
                  <c:v>34.510236683583322</c:v>
                </c:pt>
                <c:pt idx="12620">
                  <c:v>28.552986683583324</c:v>
                </c:pt>
                <c:pt idx="12621">
                  <c:v>23.744936683583322</c:v>
                </c:pt>
                <c:pt idx="12622">
                  <c:v>38.593786683583325</c:v>
                </c:pt>
                <c:pt idx="12623">
                  <c:v>30.137405104635963</c:v>
                </c:pt>
                <c:pt idx="12624">
                  <c:v>27.548510367793853</c:v>
                </c:pt>
                <c:pt idx="12625">
                  <c:v>33.309457736214902</c:v>
                </c:pt>
                <c:pt idx="12626">
                  <c:v>38.820878788846478</c:v>
                </c:pt>
                <c:pt idx="12627">
                  <c:v>21.842886683583323</c:v>
                </c:pt>
                <c:pt idx="12628">
                  <c:v>31.025826157267534</c:v>
                </c:pt>
                <c:pt idx="12629">
                  <c:v>39.91772089410965</c:v>
                </c:pt>
                <c:pt idx="12630">
                  <c:v>31.535015979886975</c:v>
                </c:pt>
                <c:pt idx="12631">
                  <c:v>23.997815979886976</c:v>
                </c:pt>
                <c:pt idx="12632">
                  <c:v>28.336715979886971</c:v>
                </c:pt>
                <c:pt idx="12633">
                  <c:v>9.5867659798869749</c:v>
                </c:pt>
                <c:pt idx="12634">
                  <c:v>39.901665979886971</c:v>
                </c:pt>
                <c:pt idx="12635">
                  <c:v>27.21221597988697</c:v>
                </c:pt>
                <c:pt idx="12636">
                  <c:v>27.532265979886976</c:v>
                </c:pt>
                <c:pt idx="12637">
                  <c:v>23.963289664097495</c:v>
                </c:pt>
                <c:pt idx="12638">
                  <c:v>21.440079137781705</c:v>
                </c:pt>
                <c:pt idx="12639">
                  <c:v>31.116115979886974</c:v>
                </c:pt>
                <c:pt idx="12640">
                  <c:v>26.549015979886974</c:v>
                </c:pt>
                <c:pt idx="12641">
                  <c:v>31.63976334830803</c:v>
                </c:pt>
                <c:pt idx="12642">
                  <c:v>24.557065979886975</c:v>
                </c:pt>
                <c:pt idx="12643">
                  <c:v>31.110665979886974</c:v>
                </c:pt>
                <c:pt idx="12644">
                  <c:v>40.633415979886969</c:v>
                </c:pt>
                <c:pt idx="12645">
                  <c:v>34.803763348308031</c:v>
                </c:pt>
                <c:pt idx="12646">
                  <c:v>35.622515979886984</c:v>
                </c:pt>
                <c:pt idx="12647">
                  <c:v>21.516565979886973</c:v>
                </c:pt>
                <c:pt idx="12648">
                  <c:v>36.047565979886961</c:v>
                </c:pt>
                <c:pt idx="12649">
                  <c:v>23.609289664097503</c:v>
                </c:pt>
                <c:pt idx="12650">
                  <c:v>28.779665979886971</c:v>
                </c:pt>
                <c:pt idx="12651">
                  <c:v>19.834965979886981</c:v>
                </c:pt>
                <c:pt idx="12652">
                  <c:v>37.905615979886981</c:v>
                </c:pt>
                <c:pt idx="12653">
                  <c:v>27.225079137781705</c:v>
                </c:pt>
                <c:pt idx="12654">
                  <c:v>22.881565979886975</c:v>
                </c:pt>
                <c:pt idx="12655">
                  <c:v>23.444763348308022</c:v>
                </c:pt>
                <c:pt idx="12656">
                  <c:v>23.278365979886971</c:v>
                </c:pt>
                <c:pt idx="12657">
                  <c:v>20.463765979886972</c:v>
                </c:pt>
                <c:pt idx="12658">
                  <c:v>29.831015979886974</c:v>
                </c:pt>
                <c:pt idx="12659">
                  <c:v>24.678865979886979</c:v>
                </c:pt>
                <c:pt idx="12660">
                  <c:v>50.99931597988698</c:v>
                </c:pt>
                <c:pt idx="12661">
                  <c:v>43.377781643548367</c:v>
                </c:pt>
                <c:pt idx="12662">
                  <c:v>26.218126380390487</c:v>
                </c:pt>
                <c:pt idx="12663">
                  <c:v>23.87793164354839</c:v>
                </c:pt>
                <c:pt idx="12664">
                  <c:v>32.638179011969449</c:v>
                </c:pt>
                <c:pt idx="12665">
                  <c:v>42.093181643548391</c:v>
                </c:pt>
                <c:pt idx="12666">
                  <c:v>33.831331643548381</c:v>
                </c:pt>
                <c:pt idx="12667">
                  <c:v>43.543331643548385</c:v>
                </c:pt>
                <c:pt idx="12668">
                  <c:v>32.640389538285234</c:v>
                </c:pt>
                <c:pt idx="12669">
                  <c:v>33.39763164354838</c:v>
                </c:pt>
                <c:pt idx="12670">
                  <c:v>40.68638164354838</c:v>
                </c:pt>
                <c:pt idx="12671">
                  <c:v>24.282863222495752</c:v>
                </c:pt>
                <c:pt idx="12672">
                  <c:v>37.369681643548383</c:v>
                </c:pt>
                <c:pt idx="12673">
                  <c:v>25.681179011969434</c:v>
                </c:pt>
                <c:pt idx="12674">
                  <c:v>43.215581643548376</c:v>
                </c:pt>
                <c:pt idx="12675">
                  <c:v>37.41593164354839</c:v>
                </c:pt>
                <c:pt idx="12676">
                  <c:v>38.030881643548369</c:v>
                </c:pt>
                <c:pt idx="12677">
                  <c:v>30.436181643548387</c:v>
                </c:pt>
                <c:pt idx="12678">
                  <c:v>36.471481643548366</c:v>
                </c:pt>
                <c:pt idx="12679">
                  <c:v>20.677431643548385</c:v>
                </c:pt>
                <c:pt idx="12680">
                  <c:v>18.388652696179953</c:v>
                </c:pt>
                <c:pt idx="12681">
                  <c:v>36.986831643548378</c:v>
                </c:pt>
                <c:pt idx="12682">
                  <c:v>34.220284275127334</c:v>
                </c:pt>
                <c:pt idx="12683">
                  <c:v>35.698547433022064</c:v>
                </c:pt>
                <c:pt idx="12684">
                  <c:v>19.773757959337853</c:v>
                </c:pt>
                <c:pt idx="12685">
                  <c:v>37.564831643548381</c:v>
                </c:pt>
                <c:pt idx="12686">
                  <c:v>32.496581643548375</c:v>
                </c:pt>
                <c:pt idx="12687">
                  <c:v>25.17308164354839</c:v>
                </c:pt>
                <c:pt idx="12688">
                  <c:v>32.525757959337859</c:v>
                </c:pt>
                <c:pt idx="12689">
                  <c:v>24.694881643548388</c:v>
                </c:pt>
                <c:pt idx="12690">
                  <c:v>26.894810590916805</c:v>
                </c:pt>
                <c:pt idx="12691">
                  <c:v>22.283782144005706</c:v>
                </c:pt>
                <c:pt idx="12692">
                  <c:v>32.177532144005724</c:v>
                </c:pt>
                <c:pt idx="12693">
                  <c:v>31.262558459795184</c:v>
                </c:pt>
                <c:pt idx="12694">
                  <c:v>38.567732144005724</c:v>
                </c:pt>
                <c:pt idx="12695">
                  <c:v>26.430982144005707</c:v>
                </c:pt>
                <c:pt idx="12696">
                  <c:v>22.437821617689924</c:v>
                </c:pt>
                <c:pt idx="12697">
                  <c:v>15.86403214400571</c:v>
                </c:pt>
                <c:pt idx="12698">
                  <c:v>20.996558459795185</c:v>
                </c:pt>
                <c:pt idx="12699">
                  <c:v>28.512137407163596</c:v>
                </c:pt>
                <c:pt idx="12700">
                  <c:v>30.069582144005704</c:v>
                </c:pt>
                <c:pt idx="12701">
                  <c:v>36.149347933479397</c:v>
                </c:pt>
                <c:pt idx="12702">
                  <c:v>32.778982144005724</c:v>
                </c:pt>
                <c:pt idx="12703">
                  <c:v>40.294432144005725</c:v>
                </c:pt>
                <c:pt idx="12704">
                  <c:v>48.871453196637283</c:v>
                </c:pt>
                <c:pt idx="12705">
                  <c:v>33.788611091374129</c:v>
                </c:pt>
                <c:pt idx="12706">
                  <c:v>35.527137407163593</c:v>
                </c:pt>
                <c:pt idx="12707">
                  <c:v>37.252732144005726</c:v>
                </c:pt>
                <c:pt idx="12708">
                  <c:v>29.446190038742547</c:v>
                </c:pt>
                <c:pt idx="12709">
                  <c:v>35.51808214400571</c:v>
                </c:pt>
                <c:pt idx="12710">
                  <c:v>18.440137407163597</c:v>
                </c:pt>
                <c:pt idx="12711">
                  <c:v>28.898347933479386</c:v>
                </c:pt>
                <c:pt idx="12712">
                  <c:v>35.473663722953077</c:v>
                </c:pt>
                <c:pt idx="12713">
                  <c:v>22.13943214400571</c:v>
                </c:pt>
                <c:pt idx="12714">
                  <c:v>35.578132144005728</c:v>
                </c:pt>
                <c:pt idx="12715">
                  <c:v>33.042032144005724</c:v>
                </c:pt>
                <c:pt idx="12716">
                  <c:v>27.949137407163597</c:v>
                </c:pt>
                <c:pt idx="12717">
                  <c:v>45.606732144005726</c:v>
                </c:pt>
                <c:pt idx="12718">
                  <c:v>34.386332144005721</c:v>
                </c:pt>
                <c:pt idx="12719">
                  <c:v>24.679190038742551</c:v>
                </c:pt>
                <c:pt idx="12720">
                  <c:v>29.199979512426765</c:v>
                </c:pt>
                <c:pt idx="12721">
                  <c:v>33.828432144005724</c:v>
                </c:pt>
                <c:pt idx="12722">
                  <c:v>29.682140918781666</c:v>
                </c:pt>
                <c:pt idx="12723">
                  <c:v>45.576590918781662</c:v>
                </c:pt>
                <c:pt idx="12724">
                  <c:v>14.463961971413239</c:v>
                </c:pt>
                <c:pt idx="12725">
                  <c:v>26.629540918781661</c:v>
                </c:pt>
                <c:pt idx="12726">
                  <c:v>23.670646181939549</c:v>
                </c:pt>
                <c:pt idx="12727">
                  <c:v>29.15622512930798</c:v>
                </c:pt>
                <c:pt idx="12728">
                  <c:v>22.437290918781663</c:v>
                </c:pt>
                <c:pt idx="12729">
                  <c:v>26.836340918781662</c:v>
                </c:pt>
                <c:pt idx="12730">
                  <c:v>15.681698813518503</c:v>
                </c:pt>
                <c:pt idx="12731">
                  <c:v>21.09484091878166</c:v>
                </c:pt>
                <c:pt idx="12732">
                  <c:v>30.151225129307981</c:v>
                </c:pt>
                <c:pt idx="12733">
                  <c:v>28.766440918781658</c:v>
                </c:pt>
                <c:pt idx="12734">
                  <c:v>27.428240918781654</c:v>
                </c:pt>
                <c:pt idx="12735">
                  <c:v>30.747490918781661</c:v>
                </c:pt>
                <c:pt idx="12736">
                  <c:v>18.302240918781656</c:v>
                </c:pt>
                <c:pt idx="12737">
                  <c:v>31.009390918781662</c:v>
                </c:pt>
                <c:pt idx="12738">
                  <c:v>18.868698813518503</c:v>
                </c:pt>
                <c:pt idx="12739">
                  <c:v>17.177940918781665</c:v>
                </c:pt>
                <c:pt idx="12740">
                  <c:v>27.584840918781659</c:v>
                </c:pt>
                <c:pt idx="12741">
                  <c:v>35.00269091878166</c:v>
                </c:pt>
                <c:pt idx="12742">
                  <c:v>20.269856708255347</c:v>
                </c:pt>
                <c:pt idx="12743">
                  <c:v>21.445435655623758</c:v>
                </c:pt>
                <c:pt idx="12744">
                  <c:v>31.267840918781655</c:v>
                </c:pt>
                <c:pt idx="12745">
                  <c:v>29.205640918781651</c:v>
                </c:pt>
                <c:pt idx="12746">
                  <c:v>21.306067234571127</c:v>
                </c:pt>
                <c:pt idx="12747">
                  <c:v>26.94875144509745</c:v>
                </c:pt>
                <c:pt idx="12748">
                  <c:v>17.302804076676399</c:v>
                </c:pt>
                <c:pt idx="12749">
                  <c:v>21.351940918781661</c:v>
                </c:pt>
                <c:pt idx="12750">
                  <c:v>28.18944091878166</c:v>
                </c:pt>
                <c:pt idx="12751">
                  <c:v>18.515804076676403</c:v>
                </c:pt>
                <c:pt idx="12752">
                  <c:v>16.393278507736696</c:v>
                </c:pt>
                <c:pt idx="12753">
                  <c:v>22.312089034052491</c:v>
                </c:pt>
                <c:pt idx="12754">
                  <c:v>17.158839034052487</c:v>
                </c:pt>
                <c:pt idx="12755">
                  <c:v>19.307120612999856</c:v>
                </c:pt>
                <c:pt idx="12756">
                  <c:v>19.7701732445788</c:v>
                </c:pt>
                <c:pt idx="12757">
                  <c:v>23.442089034052486</c:v>
                </c:pt>
                <c:pt idx="12758">
                  <c:v>25.845389034052484</c:v>
                </c:pt>
                <c:pt idx="12759">
                  <c:v>32.214239034052497</c:v>
                </c:pt>
                <c:pt idx="12760">
                  <c:v>22.276539034052487</c:v>
                </c:pt>
                <c:pt idx="12761">
                  <c:v>14.79980482352617</c:v>
                </c:pt>
                <c:pt idx="12762">
                  <c:v>20.611739034052491</c:v>
                </c:pt>
                <c:pt idx="12763">
                  <c:v>20.858752191947222</c:v>
                </c:pt>
                <c:pt idx="12764">
                  <c:v>10.14443640247354</c:v>
                </c:pt>
                <c:pt idx="12765">
                  <c:v>21.391239034052493</c:v>
                </c:pt>
                <c:pt idx="12766">
                  <c:v>25.79396271826301</c:v>
                </c:pt>
                <c:pt idx="12767">
                  <c:v>16.367089034052491</c:v>
                </c:pt>
                <c:pt idx="12768">
                  <c:v>26.19903903405249</c:v>
                </c:pt>
                <c:pt idx="12769">
                  <c:v>18.727439034052487</c:v>
                </c:pt>
                <c:pt idx="12770">
                  <c:v>18.106225876157747</c:v>
                </c:pt>
                <c:pt idx="12771">
                  <c:v>17.132752191947223</c:v>
                </c:pt>
                <c:pt idx="12772">
                  <c:v>29.976539034052486</c:v>
                </c:pt>
                <c:pt idx="12773">
                  <c:v>25.026589034052485</c:v>
                </c:pt>
                <c:pt idx="12774">
                  <c:v>22.539857455105121</c:v>
                </c:pt>
                <c:pt idx="12775">
                  <c:v>17.282489034052489</c:v>
                </c:pt>
                <c:pt idx="12776">
                  <c:v>24.856939034052491</c:v>
                </c:pt>
                <c:pt idx="12777">
                  <c:v>26.262689034052489</c:v>
                </c:pt>
                <c:pt idx="12778">
                  <c:v>20.663539034052484</c:v>
                </c:pt>
                <c:pt idx="12779">
                  <c:v>14.797541665631432</c:v>
                </c:pt>
                <c:pt idx="12780">
                  <c:v>16.927489034052485</c:v>
                </c:pt>
                <c:pt idx="12781">
                  <c:v>20.532789034052488</c:v>
                </c:pt>
                <c:pt idx="12782">
                  <c:v>8.9959100866840647</c:v>
                </c:pt>
                <c:pt idx="12783">
                  <c:v>26.001415097790876</c:v>
                </c:pt>
                <c:pt idx="12784">
                  <c:v>20.247494045159289</c:v>
                </c:pt>
                <c:pt idx="12785">
                  <c:v>24.236441413580348</c:v>
                </c:pt>
                <c:pt idx="12786">
                  <c:v>13.040809834632979</c:v>
                </c:pt>
                <c:pt idx="12787">
                  <c:v>19.810015097790878</c:v>
                </c:pt>
                <c:pt idx="12788">
                  <c:v>21.270765097790871</c:v>
                </c:pt>
                <c:pt idx="12789">
                  <c:v>25.194365097790879</c:v>
                </c:pt>
                <c:pt idx="12790">
                  <c:v>12.933704571475086</c:v>
                </c:pt>
                <c:pt idx="12791">
                  <c:v>19.384165097790877</c:v>
                </c:pt>
                <c:pt idx="12792">
                  <c:v>15.901615097790874</c:v>
                </c:pt>
                <c:pt idx="12793">
                  <c:v>14.236546676738246</c:v>
                </c:pt>
                <c:pt idx="12794">
                  <c:v>24.07956509779088</c:v>
                </c:pt>
                <c:pt idx="12795">
                  <c:v>21.07046509779088</c:v>
                </c:pt>
                <c:pt idx="12796">
                  <c:v>20.647757203054034</c:v>
                </c:pt>
                <c:pt idx="12797">
                  <c:v>16.237651939896143</c:v>
                </c:pt>
                <c:pt idx="12798">
                  <c:v>23.967125624106664</c:v>
                </c:pt>
                <c:pt idx="12799">
                  <c:v>14.83965193989614</c:v>
                </c:pt>
                <c:pt idx="12800">
                  <c:v>25.572065097790876</c:v>
                </c:pt>
                <c:pt idx="12801">
                  <c:v>30.239315097790875</c:v>
                </c:pt>
                <c:pt idx="12802">
                  <c:v>21.356809834632983</c:v>
                </c:pt>
                <c:pt idx="12803">
                  <c:v>26.327615097790879</c:v>
                </c:pt>
                <c:pt idx="12804">
                  <c:v>26.800765097790876</c:v>
                </c:pt>
                <c:pt idx="12805">
                  <c:v>17.408115097790873</c:v>
                </c:pt>
                <c:pt idx="12806">
                  <c:v>16.605515097790875</c:v>
                </c:pt>
                <c:pt idx="12807">
                  <c:v>25.661215097790876</c:v>
                </c:pt>
                <c:pt idx="12808">
                  <c:v>22.68766509779088</c:v>
                </c:pt>
                <c:pt idx="12809">
                  <c:v>14.802915097790875</c:v>
                </c:pt>
                <c:pt idx="12810">
                  <c:v>26.48796509779088</c:v>
                </c:pt>
                <c:pt idx="12811">
                  <c:v>18.418283518843506</c:v>
                </c:pt>
                <c:pt idx="12812">
                  <c:v>18.161388782001406</c:v>
                </c:pt>
                <c:pt idx="12813">
                  <c:v>16.970283518843502</c:v>
                </c:pt>
                <c:pt idx="12814">
                  <c:v>27.387560013836183</c:v>
                </c:pt>
                <c:pt idx="12815">
                  <c:v>17.77566001383618</c:v>
                </c:pt>
                <c:pt idx="12816">
                  <c:v>20.00746001383618</c:v>
                </c:pt>
                <c:pt idx="12817">
                  <c:v>22.012760013836182</c:v>
                </c:pt>
                <c:pt idx="12818">
                  <c:v>21.146496855941439</c:v>
                </c:pt>
                <c:pt idx="12819">
                  <c:v>16.142960013836181</c:v>
                </c:pt>
                <c:pt idx="12820">
                  <c:v>25.131660013836189</c:v>
                </c:pt>
                <c:pt idx="12821">
                  <c:v>15.942286329625654</c:v>
                </c:pt>
                <c:pt idx="12822">
                  <c:v>15.846160013836178</c:v>
                </c:pt>
                <c:pt idx="12823">
                  <c:v>23.841760013836183</c:v>
                </c:pt>
                <c:pt idx="12824">
                  <c:v>26.646391592783541</c:v>
                </c:pt>
                <c:pt idx="12825">
                  <c:v>27.981496855941437</c:v>
                </c:pt>
                <c:pt idx="12826">
                  <c:v>34.708010013836173</c:v>
                </c:pt>
                <c:pt idx="12827">
                  <c:v>11.098391592783543</c:v>
                </c:pt>
                <c:pt idx="12828">
                  <c:v>22.672560013836179</c:v>
                </c:pt>
                <c:pt idx="12829">
                  <c:v>27.062707382257223</c:v>
                </c:pt>
                <c:pt idx="12830">
                  <c:v>30.355960013836189</c:v>
                </c:pt>
                <c:pt idx="12831">
                  <c:v>30.854410013836183</c:v>
                </c:pt>
                <c:pt idx="12832">
                  <c:v>13.026391592783547</c:v>
                </c:pt>
                <c:pt idx="12833">
                  <c:v>17.61018106646776</c:v>
                </c:pt>
                <c:pt idx="12834">
                  <c:v>29.055060013836179</c:v>
                </c:pt>
                <c:pt idx="12835">
                  <c:v>32.107510013836176</c:v>
                </c:pt>
                <c:pt idx="12836">
                  <c:v>18.457110013836182</c:v>
                </c:pt>
                <c:pt idx="12837">
                  <c:v>22.978970540151963</c:v>
                </c:pt>
                <c:pt idx="12838">
                  <c:v>27.640110013836178</c:v>
                </c:pt>
                <c:pt idx="12839">
                  <c:v>37.880260013836164</c:v>
                </c:pt>
                <c:pt idx="12840">
                  <c:v>12.263233698046704</c:v>
                </c:pt>
                <c:pt idx="12841">
                  <c:v>15.321310013836175</c:v>
                </c:pt>
                <c:pt idx="12842">
                  <c:v>27.50854948752038</c:v>
                </c:pt>
                <c:pt idx="12843">
                  <c:v>27.108398907596186</c:v>
                </c:pt>
                <c:pt idx="12844">
                  <c:v>31.620398907596186</c:v>
                </c:pt>
                <c:pt idx="12845">
                  <c:v>35.541925223385654</c:v>
                </c:pt>
                <c:pt idx="12846">
                  <c:v>25.722096276017229</c:v>
                </c:pt>
                <c:pt idx="12847">
                  <c:v>40.794096276017235</c:v>
                </c:pt>
                <c:pt idx="12848">
                  <c:v>29.606662065490923</c:v>
                </c:pt>
                <c:pt idx="12849">
                  <c:v>29.381846276017228</c:v>
                </c:pt>
                <c:pt idx="12850">
                  <c:v>43.87014627601723</c:v>
                </c:pt>
                <c:pt idx="12851">
                  <c:v>21.820846276017228</c:v>
                </c:pt>
                <c:pt idx="12852">
                  <c:v>35.313556802333025</c:v>
                </c:pt>
                <c:pt idx="12853">
                  <c:v>17.155746276017226</c:v>
                </c:pt>
                <c:pt idx="12854">
                  <c:v>33.995246276017234</c:v>
                </c:pt>
                <c:pt idx="12855">
                  <c:v>12.385696276017242</c:v>
                </c:pt>
                <c:pt idx="12856">
                  <c:v>31.498767328648814</c:v>
                </c:pt>
                <c:pt idx="12857">
                  <c:v>28.042767328648814</c:v>
                </c:pt>
                <c:pt idx="12858">
                  <c:v>31.33360943391197</c:v>
                </c:pt>
                <c:pt idx="12859">
                  <c:v>29.685398907596184</c:v>
                </c:pt>
                <c:pt idx="12860">
                  <c:v>29.946030486543545</c:v>
                </c:pt>
                <c:pt idx="12861">
                  <c:v>29.242596276017224</c:v>
                </c:pt>
                <c:pt idx="12862">
                  <c:v>28.056046276017227</c:v>
                </c:pt>
                <c:pt idx="12863">
                  <c:v>30.943504170754071</c:v>
                </c:pt>
                <c:pt idx="12864">
                  <c:v>44.339819960227764</c:v>
                </c:pt>
                <c:pt idx="12865">
                  <c:v>25.08666206549092</c:v>
                </c:pt>
                <c:pt idx="12866">
                  <c:v>31.11424627601723</c:v>
                </c:pt>
                <c:pt idx="12867">
                  <c:v>17.022977854964598</c:v>
                </c:pt>
                <c:pt idx="12868">
                  <c:v>32.028135749701462</c:v>
                </c:pt>
                <c:pt idx="12869">
                  <c:v>30.491714697069863</c:v>
                </c:pt>
                <c:pt idx="12870">
                  <c:v>22.645946276017227</c:v>
                </c:pt>
                <c:pt idx="12871">
                  <c:v>36.748135749701461</c:v>
                </c:pt>
                <c:pt idx="12872">
                  <c:v>26.266346276017227</c:v>
                </c:pt>
                <c:pt idx="12873">
                  <c:v>20.09781996022776</c:v>
                </c:pt>
                <c:pt idx="12874">
                  <c:v>40.443279001449092</c:v>
                </c:pt>
                <c:pt idx="12875">
                  <c:v>38.920979001449098</c:v>
                </c:pt>
                <c:pt idx="12876">
                  <c:v>38.688779001449092</c:v>
                </c:pt>
                <c:pt idx="12877">
                  <c:v>45.114229001449083</c:v>
                </c:pt>
                <c:pt idx="12878">
                  <c:v>34.733429001449096</c:v>
                </c:pt>
                <c:pt idx="12879">
                  <c:v>43.539879001449094</c:v>
                </c:pt>
                <c:pt idx="12880">
                  <c:v>37.516129001449094</c:v>
                </c:pt>
                <c:pt idx="12881">
                  <c:v>36.116876369870148</c:v>
                </c:pt>
                <c:pt idx="12882">
                  <c:v>27.629979001449097</c:v>
                </c:pt>
                <c:pt idx="12883">
                  <c:v>47.54082900144909</c:v>
                </c:pt>
                <c:pt idx="12884">
                  <c:v>37.320629001449085</c:v>
                </c:pt>
                <c:pt idx="12885">
                  <c:v>25.724192159343833</c:v>
                </c:pt>
                <c:pt idx="12886">
                  <c:v>48.503086896185948</c:v>
                </c:pt>
                <c:pt idx="12887">
                  <c:v>34.773529001449099</c:v>
                </c:pt>
                <c:pt idx="12888">
                  <c:v>25.036829001449096</c:v>
                </c:pt>
                <c:pt idx="12889">
                  <c:v>31.976029001449092</c:v>
                </c:pt>
                <c:pt idx="12890">
                  <c:v>46.616981633028047</c:v>
                </c:pt>
                <c:pt idx="12891">
                  <c:v>22.354679001449099</c:v>
                </c:pt>
                <c:pt idx="12892">
                  <c:v>40.90945531723856</c:v>
                </c:pt>
                <c:pt idx="12893">
                  <c:v>44.109529001449097</c:v>
                </c:pt>
                <c:pt idx="12894">
                  <c:v>34.423929001449096</c:v>
                </c:pt>
                <c:pt idx="12895">
                  <c:v>16.270507948817517</c:v>
                </c:pt>
                <c:pt idx="12896">
                  <c:v>31.388665843554357</c:v>
                </c:pt>
                <c:pt idx="12897">
                  <c:v>35.634929001449095</c:v>
                </c:pt>
                <c:pt idx="12898">
                  <c:v>30.704129001449093</c:v>
                </c:pt>
                <c:pt idx="12899">
                  <c:v>30.520771106712257</c:v>
                </c:pt>
                <c:pt idx="12900">
                  <c:v>25.329979001449097</c:v>
                </c:pt>
                <c:pt idx="12901">
                  <c:v>40.266244790922791</c:v>
                </c:pt>
                <c:pt idx="12902">
                  <c:v>35.868079001449097</c:v>
                </c:pt>
                <c:pt idx="12903">
                  <c:v>33.076029001449093</c:v>
                </c:pt>
                <c:pt idx="12904">
                  <c:v>39.132228394550509</c:v>
                </c:pt>
                <c:pt idx="12905">
                  <c:v>38.740678394550507</c:v>
                </c:pt>
                <c:pt idx="12906">
                  <c:v>48.88781260507681</c:v>
                </c:pt>
                <c:pt idx="12907">
                  <c:v>36.58557839455051</c:v>
                </c:pt>
                <c:pt idx="12908">
                  <c:v>32.70567839455051</c:v>
                </c:pt>
                <c:pt idx="12909">
                  <c:v>36.321878394550502</c:v>
                </c:pt>
                <c:pt idx="12910">
                  <c:v>36.668978394550514</c:v>
                </c:pt>
                <c:pt idx="12911">
                  <c:v>37.376628394550508</c:v>
                </c:pt>
                <c:pt idx="12912">
                  <c:v>41.873128394550513</c:v>
                </c:pt>
                <c:pt idx="12913">
                  <c:v>35.437812605076815</c:v>
                </c:pt>
                <c:pt idx="12914">
                  <c:v>35.541528394550511</c:v>
                </c:pt>
                <c:pt idx="12915">
                  <c:v>25.295181026129452</c:v>
                </c:pt>
                <c:pt idx="12916">
                  <c:v>38.389078394550502</c:v>
                </c:pt>
                <c:pt idx="12917">
                  <c:v>37.347678394550499</c:v>
                </c:pt>
                <c:pt idx="12918">
                  <c:v>33.863828394550502</c:v>
                </c:pt>
                <c:pt idx="12919">
                  <c:v>39.232028394550518</c:v>
                </c:pt>
                <c:pt idx="12920">
                  <c:v>40.879478394550503</c:v>
                </c:pt>
                <c:pt idx="12921">
                  <c:v>32.103428394550512</c:v>
                </c:pt>
                <c:pt idx="12922">
                  <c:v>33.475278394550507</c:v>
                </c:pt>
                <c:pt idx="12923">
                  <c:v>47.236128394550519</c:v>
                </c:pt>
                <c:pt idx="12924">
                  <c:v>35.328878394550507</c:v>
                </c:pt>
                <c:pt idx="12925">
                  <c:v>20.613496815603131</c:v>
                </c:pt>
                <c:pt idx="12926">
                  <c:v>39.99270734191893</c:v>
                </c:pt>
                <c:pt idx="12927">
                  <c:v>39.06417839455051</c:v>
                </c:pt>
                <c:pt idx="12928">
                  <c:v>35.657278394550502</c:v>
                </c:pt>
                <c:pt idx="12929">
                  <c:v>40.056328394550512</c:v>
                </c:pt>
                <c:pt idx="12930">
                  <c:v>37.444278394550501</c:v>
                </c:pt>
                <c:pt idx="12931">
                  <c:v>41.054228394550506</c:v>
                </c:pt>
                <c:pt idx="12932">
                  <c:v>31.205286289287336</c:v>
                </c:pt>
                <c:pt idx="12933">
                  <c:v>30.043478394550505</c:v>
                </c:pt>
                <c:pt idx="12934">
                  <c:v>42.460181026129455</c:v>
                </c:pt>
                <c:pt idx="12935">
                  <c:v>20.4135330584451</c:v>
                </c:pt>
                <c:pt idx="12936">
                  <c:v>32.027883058445092</c:v>
                </c:pt>
                <c:pt idx="12937">
                  <c:v>53.289583058445096</c:v>
                </c:pt>
                <c:pt idx="12938">
                  <c:v>21.961283058445101</c:v>
                </c:pt>
                <c:pt idx="12939">
                  <c:v>31.126133058445099</c:v>
                </c:pt>
                <c:pt idx="12940">
                  <c:v>37.528183058445101</c:v>
                </c:pt>
                <c:pt idx="12941">
                  <c:v>39.838285690024051</c:v>
                </c:pt>
                <c:pt idx="12942">
                  <c:v>46.687233058445095</c:v>
                </c:pt>
                <c:pt idx="12943">
                  <c:v>32.203333058445111</c:v>
                </c:pt>
                <c:pt idx="12944">
                  <c:v>37.317483058445092</c:v>
                </c:pt>
                <c:pt idx="12945">
                  <c:v>34.365783058445096</c:v>
                </c:pt>
                <c:pt idx="12946">
                  <c:v>39.410433058445093</c:v>
                </c:pt>
                <c:pt idx="12947">
                  <c:v>17.389127795287209</c:v>
                </c:pt>
                <c:pt idx="12948">
                  <c:v>21.179496216339835</c:v>
                </c:pt>
                <c:pt idx="12949">
                  <c:v>34.192706742655638</c:v>
                </c:pt>
                <c:pt idx="12950">
                  <c:v>29.613075163708267</c:v>
                </c:pt>
                <c:pt idx="12951">
                  <c:v>36.210133058445102</c:v>
                </c:pt>
                <c:pt idx="12952">
                  <c:v>42.373633058445101</c:v>
                </c:pt>
                <c:pt idx="12953">
                  <c:v>32.35318305844509</c:v>
                </c:pt>
                <c:pt idx="12954">
                  <c:v>44.136733058445103</c:v>
                </c:pt>
                <c:pt idx="12955">
                  <c:v>35.534812005813514</c:v>
                </c:pt>
                <c:pt idx="12956">
                  <c:v>38.160683058445095</c:v>
                </c:pt>
                <c:pt idx="12957">
                  <c:v>40.826233058445105</c:v>
                </c:pt>
                <c:pt idx="12958">
                  <c:v>32.288759374234573</c:v>
                </c:pt>
                <c:pt idx="12959">
                  <c:v>39.698783058445102</c:v>
                </c:pt>
                <c:pt idx="12960">
                  <c:v>37.413633058445093</c:v>
                </c:pt>
                <c:pt idx="12961">
                  <c:v>42.231022532129323</c:v>
                </c:pt>
                <c:pt idx="12962">
                  <c:v>47.402233058445105</c:v>
                </c:pt>
                <c:pt idx="12963">
                  <c:v>24.278548847918785</c:v>
                </c:pt>
                <c:pt idx="12964">
                  <c:v>29.326783058445102</c:v>
                </c:pt>
                <c:pt idx="12965">
                  <c:v>33.244486683583318</c:v>
                </c:pt>
                <c:pt idx="12966">
                  <c:v>32.121352473057016</c:v>
                </c:pt>
                <c:pt idx="12967">
                  <c:v>31.564186683583323</c:v>
                </c:pt>
                <c:pt idx="12968">
                  <c:v>33.98468668358332</c:v>
                </c:pt>
                <c:pt idx="12969">
                  <c:v>32.378936683583326</c:v>
                </c:pt>
                <c:pt idx="12970">
                  <c:v>38.545826157267527</c:v>
                </c:pt>
                <c:pt idx="12971">
                  <c:v>32.023986683583324</c:v>
                </c:pt>
                <c:pt idx="12972">
                  <c:v>27.200936683583326</c:v>
                </c:pt>
                <c:pt idx="12973">
                  <c:v>29.788886683583325</c:v>
                </c:pt>
                <c:pt idx="12974">
                  <c:v>40.013336683583326</c:v>
                </c:pt>
                <c:pt idx="12975">
                  <c:v>25.494405104635959</c:v>
                </c:pt>
                <c:pt idx="12976">
                  <c:v>35.48808931516227</c:v>
                </c:pt>
                <c:pt idx="12977">
                  <c:v>39.158186683583324</c:v>
                </c:pt>
                <c:pt idx="12978">
                  <c:v>36.968286683583322</c:v>
                </c:pt>
                <c:pt idx="12979">
                  <c:v>37.618536683583329</c:v>
                </c:pt>
                <c:pt idx="12980">
                  <c:v>31.540436683583319</c:v>
                </c:pt>
                <c:pt idx="12981">
                  <c:v>35.062386683583334</c:v>
                </c:pt>
                <c:pt idx="12982">
                  <c:v>16.910773525688594</c:v>
                </c:pt>
                <c:pt idx="12983">
                  <c:v>29.279141946741223</c:v>
                </c:pt>
                <c:pt idx="12984">
                  <c:v>21.670352473057015</c:v>
                </c:pt>
                <c:pt idx="12985">
                  <c:v>18.709286683583326</c:v>
                </c:pt>
                <c:pt idx="12986">
                  <c:v>28.033086683583324</c:v>
                </c:pt>
                <c:pt idx="12987">
                  <c:v>39.942036683583325</c:v>
                </c:pt>
                <c:pt idx="12988">
                  <c:v>40.082186683583323</c:v>
                </c:pt>
                <c:pt idx="12989">
                  <c:v>34.947586683583317</c:v>
                </c:pt>
                <c:pt idx="12990">
                  <c:v>37.93598668358333</c:v>
                </c:pt>
                <c:pt idx="12991">
                  <c:v>41.924299841478081</c:v>
                </c:pt>
                <c:pt idx="12992">
                  <c:v>25.113986683583327</c:v>
                </c:pt>
                <c:pt idx="12993">
                  <c:v>33.409236683583323</c:v>
                </c:pt>
                <c:pt idx="12994">
                  <c:v>39.235586683583328</c:v>
                </c:pt>
                <c:pt idx="12995">
                  <c:v>35.956336683583324</c:v>
                </c:pt>
                <c:pt idx="12996">
                  <c:v>43.431658085150126</c:v>
                </c:pt>
                <c:pt idx="12997">
                  <c:v>26.910026506202755</c:v>
                </c:pt>
                <c:pt idx="12998">
                  <c:v>21.293615979886972</c:v>
                </c:pt>
                <c:pt idx="12999">
                  <c:v>36.656973874623816</c:v>
                </c:pt>
                <c:pt idx="13000">
                  <c:v>35.008915979886979</c:v>
                </c:pt>
                <c:pt idx="13001">
                  <c:v>24.811921243044868</c:v>
                </c:pt>
                <c:pt idx="13002">
                  <c:v>30.221079137781704</c:v>
                </c:pt>
                <c:pt idx="13003">
                  <c:v>33.641165979886978</c:v>
                </c:pt>
                <c:pt idx="13004">
                  <c:v>38.810815979886975</c:v>
                </c:pt>
                <c:pt idx="13005">
                  <c:v>36.59841597988698</c:v>
                </c:pt>
                <c:pt idx="13006">
                  <c:v>28.5402896640975</c:v>
                </c:pt>
                <c:pt idx="13007">
                  <c:v>34.956500190413294</c:v>
                </c:pt>
                <c:pt idx="13008">
                  <c:v>46.257565979886976</c:v>
                </c:pt>
                <c:pt idx="13009">
                  <c:v>26.670365979886977</c:v>
                </c:pt>
                <c:pt idx="13010">
                  <c:v>23.088215979886968</c:v>
                </c:pt>
                <c:pt idx="13011">
                  <c:v>31.605289664097498</c:v>
                </c:pt>
                <c:pt idx="13012">
                  <c:v>45.555615979886973</c:v>
                </c:pt>
                <c:pt idx="13013">
                  <c:v>47.352165979886962</c:v>
                </c:pt>
                <c:pt idx="13014">
                  <c:v>47.948079137781711</c:v>
                </c:pt>
                <c:pt idx="13015">
                  <c:v>35.592365979886985</c:v>
                </c:pt>
                <c:pt idx="13016">
                  <c:v>22.979565979886974</c:v>
                </c:pt>
                <c:pt idx="13017">
                  <c:v>31.515165979886977</c:v>
                </c:pt>
                <c:pt idx="13018">
                  <c:v>17.783710716729075</c:v>
                </c:pt>
                <c:pt idx="13019">
                  <c:v>32.579763348308035</c:v>
                </c:pt>
                <c:pt idx="13020">
                  <c:v>32.928465979886973</c:v>
                </c:pt>
                <c:pt idx="13021">
                  <c:v>32.970915979886968</c:v>
                </c:pt>
                <c:pt idx="13022">
                  <c:v>42.818815979886971</c:v>
                </c:pt>
                <c:pt idx="13023">
                  <c:v>32.381365979886972</c:v>
                </c:pt>
                <c:pt idx="13024">
                  <c:v>38.489015979886972</c:v>
                </c:pt>
                <c:pt idx="13025">
                  <c:v>29.171184400939605</c:v>
                </c:pt>
                <c:pt idx="13026">
                  <c:v>31.519265979886978</c:v>
                </c:pt>
                <c:pt idx="13027">
                  <c:v>41.761781643548382</c:v>
                </c:pt>
                <c:pt idx="13028">
                  <c:v>25.155731643548386</c:v>
                </c:pt>
                <c:pt idx="13029">
                  <c:v>26.936581643548386</c:v>
                </c:pt>
                <c:pt idx="13030">
                  <c:v>43.857652696179962</c:v>
                </c:pt>
                <c:pt idx="13031">
                  <c:v>43.32273164354838</c:v>
                </c:pt>
                <c:pt idx="13032">
                  <c:v>31.950981643548388</c:v>
                </c:pt>
                <c:pt idx="13033">
                  <c:v>28.371181643548386</c:v>
                </c:pt>
                <c:pt idx="13034">
                  <c:v>13.010547433022071</c:v>
                </c:pt>
                <c:pt idx="13035">
                  <c:v>30.209381643548383</c:v>
                </c:pt>
                <c:pt idx="13036">
                  <c:v>24.982336906706273</c:v>
                </c:pt>
                <c:pt idx="13037">
                  <c:v>43.092081643548376</c:v>
                </c:pt>
                <c:pt idx="13038">
                  <c:v>29.991863222495756</c:v>
                </c:pt>
                <c:pt idx="13039">
                  <c:v>29.899179011969434</c:v>
                </c:pt>
                <c:pt idx="13040">
                  <c:v>41.05583164354838</c:v>
                </c:pt>
                <c:pt idx="13041">
                  <c:v>29.031331643548384</c:v>
                </c:pt>
                <c:pt idx="13042">
                  <c:v>31.021681643548384</c:v>
                </c:pt>
                <c:pt idx="13043">
                  <c:v>22.458126380390489</c:v>
                </c:pt>
                <c:pt idx="13044">
                  <c:v>36.022131643548391</c:v>
                </c:pt>
                <c:pt idx="13045">
                  <c:v>24.487581643548381</c:v>
                </c:pt>
                <c:pt idx="13046">
                  <c:v>37.458781643548377</c:v>
                </c:pt>
                <c:pt idx="13047">
                  <c:v>39.541431643548378</c:v>
                </c:pt>
                <c:pt idx="13048">
                  <c:v>19.335231643548386</c:v>
                </c:pt>
                <c:pt idx="13049">
                  <c:v>48.169731643548388</c:v>
                </c:pt>
                <c:pt idx="13050">
                  <c:v>28.657431643548385</c:v>
                </c:pt>
                <c:pt idx="13051">
                  <c:v>33.341931643548378</c:v>
                </c:pt>
                <c:pt idx="13052">
                  <c:v>26.922336906706274</c:v>
                </c:pt>
                <c:pt idx="13053">
                  <c:v>37.760031643548388</c:v>
                </c:pt>
                <c:pt idx="13054">
                  <c:v>33.590331643548389</c:v>
                </c:pt>
                <c:pt idx="13055">
                  <c:v>33.409681643548375</c:v>
                </c:pt>
                <c:pt idx="13056">
                  <c:v>36.220581643548385</c:v>
                </c:pt>
                <c:pt idx="13057">
                  <c:v>38.623768986110989</c:v>
                </c:pt>
                <c:pt idx="13058">
                  <c:v>31.339558459795189</c:v>
                </c:pt>
                <c:pt idx="13059">
                  <c:v>34.193182144005725</c:v>
                </c:pt>
                <c:pt idx="13060">
                  <c:v>29.781032144005707</c:v>
                </c:pt>
                <c:pt idx="13061">
                  <c:v>18.800663722953075</c:v>
                </c:pt>
                <c:pt idx="13062">
                  <c:v>29.549082144005709</c:v>
                </c:pt>
                <c:pt idx="13063">
                  <c:v>34.233782144005723</c:v>
                </c:pt>
                <c:pt idx="13064">
                  <c:v>34.567768986110977</c:v>
                </c:pt>
                <c:pt idx="13065">
                  <c:v>43.097832144005721</c:v>
                </c:pt>
                <c:pt idx="13066">
                  <c:v>24.449821617689921</c:v>
                </c:pt>
                <c:pt idx="13067">
                  <c:v>30.959137407163599</c:v>
                </c:pt>
                <c:pt idx="13068">
                  <c:v>13.50523214400571</c:v>
                </c:pt>
                <c:pt idx="13069">
                  <c:v>26.72866372295308</c:v>
                </c:pt>
                <c:pt idx="13070">
                  <c:v>12.76983214400571</c:v>
                </c:pt>
                <c:pt idx="13071">
                  <c:v>25.261632144005706</c:v>
                </c:pt>
                <c:pt idx="13072">
                  <c:v>31.035632144005707</c:v>
                </c:pt>
                <c:pt idx="13073">
                  <c:v>28.407232144005704</c:v>
                </c:pt>
                <c:pt idx="13074">
                  <c:v>19.898400565058342</c:v>
                </c:pt>
                <c:pt idx="13075">
                  <c:v>37.239032144005726</c:v>
                </c:pt>
                <c:pt idx="13076">
                  <c:v>31.954663722953075</c:v>
                </c:pt>
                <c:pt idx="13077">
                  <c:v>39.550347933479401</c:v>
                </c:pt>
                <c:pt idx="13078">
                  <c:v>23.632032144005709</c:v>
                </c:pt>
                <c:pt idx="13079">
                  <c:v>26.424032144005704</c:v>
                </c:pt>
                <c:pt idx="13080">
                  <c:v>36.429382144005721</c:v>
                </c:pt>
                <c:pt idx="13081">
                  <c:v>14.968982144005707</c:v>
                </c:pt>
                <c:pt idx="13082">
                  <c:v>29.066682144005707</c:v>
                </c:pt>
                <c:pt idx="13083">
                  <c:v>32.93845319663729</c:v>
                </c:pt>
                <c:pt idx="13084">
                  <c:v>26.757979512426765</c:v>
                </c:pt>
                <c:pt idx="13085">
                  <c:v>20.168482144005708</c:v>
                </c:pt>
                <c:pt idx="13086">
                  <c:v>30.771332144005704</c:v>
                </c:pt>
                <c:pt idx="13087">
                  <c:v>28.668632144005706</c:v>
                </c:pt>
                <c:pt idx="13088">
                  <c:v>30.082940918781656</c:v>
                </c:pt>
                <c:pt idx="13089">
                  <c:v>16.804277760886933</c:v>
                </c:pt>
                <c:pt idx="13090">
                  <c:v>23.419690918781662</c:v>
                </c:pt>
                <c:pt idx="13091">
                  <c:v>19.034488287202716</c:v>
                </c:pt>
                <c:pt idx="13092">
                  <c:v>24.725490918781656</c:v>
                </c:pt>
                <c:pt idx="13093">
                  <c:v>28.917740918781657</c:v>
                </c:pt>
                <c:pt idx="13094">
                  <c:v>30.807040918781659</c:v>
                </c:pt>
                <c:pt idx="13095">
                  <c:v>5.6032251293079778</c:v>
                </c:pt>
                <c:pt idx="13096">
                  <c:v>31.278790918781656</c:v>
                </c:pt>
                <c:pt idx="13097">
                  <c:v>28.366890918781657</c:v>
                </c:pt>
                <c:pt idx="13098">
                  <c:v>20.479790918781656</c:v>
                </c:pt>
                <c:pt idx="13099">
                  <c:v>24.890390918781666</c:v>
                </c:pt>
                <c:pt idx="13100">
                  <c:v>31.989040918781658</c:v>
                </c:pt>
                <c:pt idx="13101">
                  <c:v>23.493190918781657</c:v>
                </c:pt>
                <c:pt idx="13102">
                  <c:v>14.629790918781662</c:v>
                </c:pt>
                <c:pt idx="13103">
                  <c:v>23.878040918781657</c:v>
                </c:pt>
                <c:pt idx="13104">
                  <c:v>29.339990918781663</c:v>
                </c:pt>
                <c:pt idx="13105">
                  <c:v>29.936990918781664</c:v>
                </c:pt>
                <c:pt idx="13106">
                  <c:v>19.866290918781655</c:v>
                </c:pt>
                <c:pt idx="13107">
                  <c:v>19.802090918781662</c:v>
                </c:pt>
                <c:pt idx="13108">
                  <c:v>36.646383024044816</c:v>
                </c:pt>
                <c:pt idx="13109">
                  <c:v>21.282740918781652</c:v>
                </c:pt>
                <c:pt idx="13110">
                  <c:v>28.866790918781657</c:v>
                </c:pt>
                <c:pt idx="13111">
                  <c:v>28.137840918781666</c:v>
                </c:pt>
                <c:pt idx="13112">
                  <c:v>29.351440918781663</c:v>
                </c:pt>
                <c:pt idx="13113">
                  <c:v>30.622090918781659</c:v>
                </c:pt>
                <c:pt idx="13114">
                  <c:v>33.279646181939555</c:v>
                </c:pt>
                <c:pt idx="13115">
                  <c:v>35.946277760886922</c:v>
                </c:pt>
                <c:pt idx="13116">
                  <c:v>29.514190918781665</c:v>
                </c:pt>
                <c:pt idx="13117">
                  <c:v>26.098067234571126</c:v>
                </c:pt>
                <c:pt idx="13118">
                  <c:v>25.036439034052485</c:v>
                </c:pt>
                <c:pt idx="13119">
                  <c:v>27.023739034052486</c:v>
                </c:pt>
                <c:pt idx="13120">
                  <c:v>24.105739034052487</c:v>
                </c:pt>
                <c:pt idx="13121">
                  <c:v>23.801989034052493</c:v>
                </c:pt>
                <c:pt idx="13122">
                  <c:v>11.852067981420909</c:v>
                </c:pt>
                <c:pt idx="13123">
                  <c:v>17.694839034052489</c:v>
                </c:pt>
                <c:pt idx="13124">
                  <c:v>11.547067981420906</c:v>
                </c:pt>
                <c:pt idx="13125">
                  <c:v>16.410067981420909</c:v>
                </c:pt>
                <c:pt idx="13126">
                  <c:v>26.758383770894593</c:v>
                </c:pt>
                <c:pt idx="13127">
                  <c:v>26.305139034052488</c:v>
                </c:pt>
                <c:pt idx="13128">
                  <c:v>18.664239034052489</c:v>
                </c:pt>
                <c:pt idx="13129">
                  <c:v>23.926331139315639</c:v>
                </c:pt>
                <c:pt idx="13130">
                  <c:v>20.142589034052484</c:v>
                </c:pt>
                <c:pt idx="13131">
                  <c:v>17.645239034052487</c:v>
                </c:pt>
                <c:pt idx="13132">
                  <c:v>20.053739034052487</c:v>
                </c:pt>
                <c:pt idx="13133">
                  <c:v>18.204339034052484</c:v>
                </c:pt>
                <c:pt idx="13134">
                  <c:v>11.861689034052489</c:v>
                </c:pt>
                <c:pt idx="13135">
                  <c:v>27.36612061299985</c:v>
                </c:pt>
                <c:pt idx="13136">
                  <c:v>8.1621732445788009</c:v>
                </c:pt>
                <c:pt idx="13137">
                  <c:v>17.449962718263013</c:v>
                </c:pt>
                <c:pt idx="13138">
                  <c:v>20.639646928789329</c:v>
                </c:pt>
                <c:pt idx="13139">
                  <c:v>8.6210890340524848</c:v>
                </c:pt>
                <c:pt idx="13140">
                  <c:v>15.587646928789335</c:v>
                </c:pt>
                <c:pt idx="13141">
                  <c:v>29.209089034052489</c:v>
                </c:pt>
                <c:pt idx="13142">
                  <c:v>14.725857455105119</c:v>
                </c:pt>
                <c:pt idx="13143">
                  <c:v>13.111289034052485</c:v>
                </c:pt>
                <c:pt idx="13144">
                  <c:v>24.77701534984196</c:v>
                </c:pt>
                <c:pt idx="13145">
                  <c:v>21.911239034052485</c:v>
                </c:pt>
                <c:pt idx="13146">
                  <c:v>17.909639034052489</c:v>
                </c:pt>
                <c:pt idx="13147">
                  <c:v>22.923039034052486</c:v>
                </c:pt>
                <c:pt idx="13148">
                  <c:v>18.540589034052488</c:v>
                </c:pt>
                <c:pt idx="13149">
                  <c:v>29.25586246621193</c:v>
                </c:pt>
                <c:pt idx="13150">
                  <c:v>14.154615097790874</c:v>
                </c:pt>
                <c:pt idx="13151">
                  <c:v>11.855915097790875</c:v>
                </c:pt>
                <c:pt idx="13152">
                  <c:v>16.085862466211928</c:v>
                </c:pt>
                <c:pt idx="13153">
                  <c:v>22.421020360948773</c:v>
                </c:pt>
                <c:pt idx="13154">
                  <c:v>23.360515097790874</c:v>
                </c:pt>
                <c:pt idx="13155">
                  <c:v>12.581015097790873</c:v>
                </c:pt>
                <c:pt idx="13156">
                  <c:v>19.563065097790879</c:v>
                </c:pt>
                <c:pt idx="13157">
                  <c:v>18.67380983463298</c:v>
                </c:pt>
                <c:pt idx="13158">
                  <c:v>26.669515097790878</c:v>
                </c:pt>
                <c:pt idx="13159">
                  <c:v>17.655283518843504</c:v>
                </c:pt>
                <c:pt idx="13160">
                  <c:v>22.05891509779088</c:v>
                </c:pt>
                <c:pt idx="13161">
                  <c:v>19.042441413580345</c:v>
                </c:pt>
                <c:pt idx="13162">
                  <c:v>11.513965097790873</c:v>
                </c:pt>
                <c:pt idx="13163">
                  <c:v>10.982809834632985</c:v>
                </c:pt>
                <c:pt idx="13164">
                  <c:v>28.428178255685609</c:v>
                </c:pt>
                <c:pt idx="13165">
                  <c:v>7.1607650977908754</c:v>
                </c:pt>
                <c:pt idx="13166">
                  <c:v>23.474704571475083</c:v>
                </c:pt>
                <c:pt idx="13167">
                  <c:v>28.246015097790874</c:v>
                </c:pt>
                <c:pt idx="13168">
                  <c:v>23.818862466211936</c:v>
                </c:pt>
                <c:pt idx="13169">
                  <c:v>10.727388782001398</c:v>
                </c:pt>
                <c:pt idx="13170">
                  <c:v>15.107965097790872</c:v>
                </c:pt>
                <c:pt idx="13171">
                  <c:v>30.531065097790883</c:v>
                </c:pt>
                <c:pt idx="13172">
                  <c:v>16.310283518843505</c:v>
                </c:pt>
                <c:pt idx="13173">
                  <c:v>20.470715097790873</c:v>
                </c:pt>
                <c:pt idx="13174">
                  <c:v>24.161125624106671</c:v>
                </c:pt>
                <c:pt idx="13175">
                  <c:v>11.252815097790874</c:v>
                </c:pt>
                <c:pt idx="13176">
                  <c:v>13.794757203054035</c:v>
                </c:pt>
                <c:pt idx="13177">
                  <c:v>10.514065097790873</c:v>
                </c:pt>
                <c:pt idx="13178">
                  <c:v>17.392865097790878</c:v>
                </c:pt>
                <c:pt idx="13179">
                  <c:v>4.3570150977908746</c:v>
                </c:pt>
                <c:pt idx="13180">
                  <c:v>19.906960013836184</c:v>
                </c:pt>
                <c:pt idx="13181">
                  <c:v>27.173910013836181</c:v>
                </c:pt>
                <c:pt idx="13182">
                  <c:v>29.055960013836181</c:v>
                </c:pt>
                <c:pt idx="13183">
                  <c:v>37.306710013836174</c:v>
                </c:pt>
                <c:pt idx="13184">
                  <c:v>22.216128434888812</c:v>
                </c:pt>
                <c:pt idx="13185">
                  <c:v>15.538286329625652</c:v>
                </c:pt>
                <c:pt idx="13186">
                  <c:v>24.16197054015197</c:v>
                </c:pt>
                <c:pt idx="13187">
                  <c:v>24.41221001383618</c:v>
                </c:pt>
                <c:pt idx="13188">
                  <c:v>27.912707382257224</c:v>
                </c:pt>
                <c:pt idx="13189">
                  <c:v>30.638210013836183</c:v>
                </c:pt>
                <c:pt idx="13190">
                  <c:v>25.856710013836178</c:v>
                </c:pt>
                <c:pt idx="13191">
                  <c:v>23.637960013836185</c:v>
                </c:pt>
                <c:pt idx="13192">
                  <c:v>29.051810013836182</c:v>
                </c:pt>
                <c:pt idx="13193">
                  <c:v>11.93531001383618</c:v>
                </c:pt>
                <c:pt idx="13194">
                  <c:v>14.942760013836175</c:v>
                </c:pt>
                <c:pt idx="13195">
                  <c:v>26.100010013836179</c:v>
                </c:pt>
                <c:pt idx="13196">
                  <c:v>29.055960013836181</c:v>
                </c:pt>
                <c:pt idx="13197">
                  <c:v>22.435812645415126</c:v>
                </c:pt>
                <c:pt idx="13198">
                  <c:v>31.721602119099334</c:v>
                </c:pt>
                <c:pt idx="13199">
                  <c:v>32.22918106646776</c:v>
                </c:pt>
                <c:pt idx="13200">
                  <c:v>27.085010013836172</c:v>
                </c:pt>
                <c:pt idx="13201">
                  <c:v>19.655660013836183</c:v>
                </c:pt>
                <c:pt idx="13202">
                  <c:v>22.262286329625645</c:v>
                </c:pt>
                <c:pt idx="13203">
                  <c:v>20.086970540151963</c:v>
                </c:pt>
                <c:pt idx="13204">
                  <c:v>19.127760013836181</c:v>
                </c:pt>
                <c:pt idx="13205">
                  <c:v>21.113460013836182</c:v>
                </c:pt>
                <c:pt idx="13206">
                  <c:v>9.9270231717309159</c:v>
                </c:pt>
                <c:pt idx="13207">
                  <c:v>32.947444224362478</c:v>
                </c:pt>
                <c:pt idx="13208">
                  <c:v>29.232896276017232</c:v>
                </c:pt>
                <c:pt idx="13209">
                  <c:v>30.977451539175124</c:v>
                </c:pt>
                <c:pt idx="13210">
                  <c:v>34.135188381280393</c:v>
                </c:pt>
                <c:pt idx="13211">
                  <c:v>26.417083118122498</c:v>
                </c:pt>
                <c:pt idx="13212">
                  <c:v>22.149609433911969</c:v>
                </c:pt>
                <c:pt idx="13213">
                  <c:v>36.814396276017227</c:v>
                </c:pt>
                <c:pt idx="13214">
                  <c:v>35.630046276017225</c:v>
                </c:pt>
                <c:pt idx="13215">
                  <c:v>30.56950417075408</c:v>
                </c:pt>
                <c:pt idx="13216">
                  <c:v>29.767696276017226</c:v>
                </c:pt>
                <c:pt idx="13217">
                  <c:v>29.267662065490917</c:v>
                </c:pt>
                <c:pt idx="13218">
                  <c:v>31.85834627601723</c:v>
                </c:pt>
                <c:pt idx="13219">
                  <c:v>41.867046276017227</c:v>
                </c:pt>
                <c:pt idx="13220">
                  <c:v>19.082241012859338</c:v>
                </c:pt>
                <c:pt idx="13221">
                  <c:v>25.487767328648815</c:v>
                </c:pt>
                <c:pt idx="13222">
                  <c:v>38.479196276017234</c:v>
                </c:pt>
                <c:pt idx="13223">
                  <c:v>15.368188381280392</c:v>
                </c:pt>
                <c:pt idx="13224">
                  <c:v>28.459504170754077</c:v>
                </c:pt>
                <c:pt idx="13225">
                  <c:v>26.012296276017228</c:v>
                </c:pt>
                <c:pt idx="13226">
                  <c:v>29.70499627601723</c:v>
                </c:pt>
                <c:pt idx="13227">
                  <c:v>33.632246276017234</c:v>
                </c:pt>
                <c:pt idx="13228">
                  <c:v>18.222504170754075</c:v>
                </c:pt>
                <c:pt idx="13229">
                  <c:v>24.079196276017228</c:v>
                </c:pt>
                <c:pt idx="13230">
                  <c:v>42.147446276017234</c:v>
                </c:pt>
                <c:pt idx="13231">
                  <c:v>31.51060943391197</c:v>
                </c:pt>
                <c:pt idx="13232">
                  <c:v>25.323546276017229</c:v>
                </c:pt>
                <c:pt idx="13233">
                  <c:v>17.867696276017227</c:v>
                </c:pt>
                <c:pt idx="13234">
                  <c:v>20.072083118122499</c:v>
                </c:pt>
                <c:pt idx="13235">
                  <c:v>27.769296276017229</c:v>
                </c:pt>
                <c:pt idx="13236">
                  <c:v>35.325609433911971</c:v>
                </c:pt>
                <c:pt idx="13237">
                  <c:v>29.263646276017223</c:v>
                </c:pt>
                <c:pt idx="13238">
                  <c:v>42.335496276017231</c:v>
                </c:pt>
                <c:pt idx="13239">
                  <c:v>38.905179001449099</c:v>
                </c:pt>
                <c:pt idx="13240">
                  <c:v>35.598529001449101</c:v>
                </c:pt>
                <c:pt idx="13241">
                  <c:v>32.346244790922775</c:v>
                </c:pt>
                <c:pt idx="13242">
                  <c:v>47.663029001449104</c:v>
                </c:pt>
                <c:pt idx="13243">
                  <c:v>32.210613211975421</c:v>
                </c:pt>
                <c:pt idx="13244">
                  <c:v>30.355297422501728</c:v>
                </c:pt>
                <c:pt idx="13245">
                  <c:v>27.44987636987015</c:v>
                </c:pt>
                <c:pt idx="13246">
                  <c:v>35.5627290014491</c:v>
                </c:pt>
                <c:pt idx="13247">
                  <c:v>34.166179001449102</c:v>
                </c:pt>
                <c:pt idx="13248">
                  <c:v>33.393079001449095</c:v>
                </c:pt>
                <c:pt idx="13249">
                  <c:v>25.42213952776488</c:v>
                </c:pt>
                <c:pt idx="13250">
                  <c:v>48.381329001449089</c:v>
                </c:pt>
                <c:pt idx="13251">
                  <c:v>25.48592900144909</c:v>
                </c:pt>
                <c:pt idx="13252">
                  <c:v>25.63929742250173</c:v>
                </c:pt>
                <c:pt idx="13253">
                  <c:v>36.033079001449096</c:v>
                </c:pt>
                <c:pt idx="13254">
                  <c:v>41.079244790922779</c:v>
                </c:pt>
                <c:pt idx="13255">
                  <c:v>36.147192159343824</c:v>
                </c:pt>
                <c:pt idx="13256">
                  <c:v>21.416086896185931</c:v>
                </c:pt>
                <c:pt idx="13257">
                  <c:v>25.623479001449095</c:v>
                </c:pt>
                <c:pt idx="13258">
                  <c:v>32.856771106712245</c:v>
                </c:pt>
                <c:pt idx="13259">
                  <c:v>28.179229001449094</c:v>
                </c:pt>
                <c:pt idx="13260">
                  <c:v>21.682086896185933</c:v>
                </c:pt>
                <c:pt idx="13261">
                  <c:v>30.849379001449094</c:v>
                </c:pt>
                <c:pt idx="13262">
                  <c:v>31.476979001449099</c:v>
                </c:pt>
                <c:pt idx="13263">
                  <c:v>29.128029001449093</c:v>
                </c:pt>
                <c:pt idx="13264">
                  <c:v>38.943829001449089</c:v>
                </c:pt>
                <c:pt idx="13265">
                  <c:v>40.524229001449093</c:v>
                </c:pt>
                <c:pt idx="13266">
                  <c:v>38.021879001449086</c:v>
                </c:pt>
                <c:pt idx="13267">
                  <c:v>20.683129001449092</c:v>
                </c:pt>
                <c:pt idx="13268">
                  <c:v>38.957529001449089</c:v>
                </c:pt>
                <c:pt idx="13269">
                  <c:v>34.866602078761034</c:v>
                </c:pt>
                <c:pt idx="13270">
                  <c:v>36.843928394550503</c:v>
                </c:pt>
                <c:pt idx="13271">
                  <c:v>47.280878394550506</c:v>
                </c:pt>
                <c:pt idx="13272">
                  <c:v>36.158128394550509</c:v>
                </c:pt>
                <c:pt idx="13273">
                  <c:v>36.940278394550511</c:v>
                </c:pt>
                <c:pt idx="13274">
                  <c:v>35.860228394550511</c:v>
                </c:pt>
                <c:pt idx="13275">
                  <c:v>41.944023131392591</c:v>
                </c:pt>
                <c:pt idx="13276">
                  <c:v>30.564444184024186</c:v>
                </c:pt>
                <c:pt idx="13277">
                  <c:v>44.875078394550506</c:v>
                </c:pt>
                <c:pt idx="13278">
                  <c:v>36.031478394550511</c:v>
                </c:pt>
                <c:pt idx="13279">
                  <c:v>31.330628394550505</c:v>
                </c:pt>
                <c:pt idx="13280">
                  <c:v>36.411181026129448</c:v>
                </c:pt>
                <c:pt idx="13281">
                  <c:v>36.104602078761026</c:v>
                </c:pt>
                <c:pt idx="13282">
                  <c:v>38.398378394550519</c:v>
                </c:pt>
                <c:pt idx="13283">
                  <c:v>53.544707341918922</c:v>
                </c:pt>
                <c:pt idx="13284">
                  <c:v>43.757978394550513</c:v>
                </c:pt>
                <c:pt idx="13285">
                  <c:v>43.636828394550513</c:v>
                </c:pt>
                <c:pt idx="13286">
                  <c:v>37.409654710339979</c:v>
                </c:pt>
                <c:pt idx="13287">
                  <c:v>37.66692839455051</c:v>
                </c:pt>
                <c:pt idx="13288">
                  <c:v>41.514678394550508</c:v>
                </c:pt>
                <c:pt idx="13289">
                  <c:v>46.517628394550506</c:v>
                </c:pt>
                <c:pt idx="13290">
                  <c:v>46.472233657708394</c:v>
                </c:pt>
                <c:pt idx="13291">
                  <c:v>35.087078394550502</c:v>
                </c:pt>
                <c:pt idx="13292">
                  <c:v>43.562578394550513</c:v>
                </c:pt>
                <c:pt idx="13293">
                  <c:v>45.477759973497861</c:v>
                </c:pt>
                <c:pt idx="13294">
                  <c:v>20.556028394550506</c:v>
                </c:pt>
                <c:pt idx="13295">
                  <c:v>18.060828394550505</c:v>
                </c:pt>
                <c:pt idx="13296">
                  <c:v>41.297128394550519</c:v>
                </c:pt>
                <c:pt idx="13297">
                  <c:v>44.392828394550506</c:v>
                </c:pt>
                <c:pt idx="13298">
                  <c:v>29.970078394550505</c:v>
                </c:pt>
                <c:pt idx="13299">
                  <c:v>27.536865236655771</c:v>
                </c:pt>
                <c:pt idx="13300">
                  <c:v>42.363033058445097</c:v>
                </c:pt>
                <c:pt idx="13301">
                  <c:v>23.775969900550361</c:v>
                </c:pt>
                <c:pt idx="13302">
                  <c:v>30.615983058445106</c:v>
                </c:pt>
                <c:pt idx="13303">
                  <c:v>34.618483058445101</c:v>
                </c:pt>
                <c:pt idx="13304">
                  <c:v>42.058533058445107</c:v>
                </c:pt>
                <c:pt idx="13305">
                  <c:v>39.309833058445093</c:v>
                </c:pt>
                <c:pt idx="13306">
                  <c:v>26.860283058445102</c:v>
                </c:pt>
                <c:pt idx="13307">
                  <c:v>37.102533058445111</c:v>
                </c:pt>
                <c:pt idx="13308">
                  <c:v>49.857133058445108</c:v>
                </c:pt>
                <c:pt idx="13309">
                  <c:v>39.974759374234566</c:v>
                </c:pt>
                <c:pt idx="13310">
                  <c:v>29.035180426866155</c:v>
                </c:pt>
                <c:pt idx="13311">
                  <c:v>29.327969900550368</c:v>
                </c:pt>
                <c:pt idx="13312">
                  <c:v>52.80565411107667</c:v>
                </c:pt>
                <c:pt idx="13313">
                  <c:v>29.561483058445106</c:v>
                </c:pt>
                <c:pt idx="13314">
                  <c:v>42.460183058445097</c:v>
                </c:pt>
                <c:pt idx="13315">
                  <c:v>43.177583058445094</c:v>
                </c:pt>
                <c:pt idx="13316">
                  <c:v>38.171833058445095</c:v>
                </c:pt>
                <c:pt idx="13317">
                  <c:v>33.091654111076672</c:v>
                </c:pt>
                <c:pt idx="13318">
                  <c:v>26.9723830584451</c:v>
                </c:pt>
                <c:pt idx="13319">
                  <c:v>40.568533058445105</c:v>
                </c:pt>
                <c:pt idx="13320">
                  <c:v>36.237383058445104</c:v>
                </c:pt>
                <c:pt idx="13321">
                  <c:v>33.975812005813516</c:v>
                </c:pt>
                <c:pt idx="13322">
                  <c:v>45.48438305844509</c:v>
                </c:pt>
                <c:pt idx="13323">
                  <c:v>35.755333058445103</c:v>
                </c:pt>
                <c:pt idx="13324">
                  <c:v>29.005933058445102</c:v>
                </c:pt>
                <c:pt idx="13325">
                  <c:v>34.157133058445098</c:v>
                </c:pt>
                <c:pt idx="13326">
                  <c:v>23.243548847918781</c:v>
                </c:pt>
                <c:pt idx="13327">
                  <c:v>41.064033058445105</c:v>
                </c:pt>
                <c:pt idx="13328">
                  <c:v>29.687285690024051</c:v>
                </c:pt>
                <c:pt idx="13329">
                  <c:v>27.560548847918781</c:v>
                </c:pt>
                <c:pt idx="13330">
                  <c:v>18.247141946741223</c:v>
                </c:pt>
                <c:pt idx="13331">
                  <c:v>31.409247209899117</c:v>
                </c:pt>
                <c:pt idx="13332">
                  <c:v>33.093686683583321</c:v>
                </c:pt>
                <c:pt idx="13333">
                  <c:v>35.108786683583325</c:v>
                </c:pt>
                <c:pt idx="13334">
                  <c:v>26.378136683583321</c:v>
                </c:pt>
                <c:pt idx="13335">
                  <c:v>16.648826157267539</c:v>
                </c:pt>
                <c:pt idx="13336">
                  <c:v>28.641086683583328</c:v>
                </c:pt>
                <c:pt idx="13337">
                  <c:v>31.926984052004386</c:v>
                </c:pt>
                <c:pt idx="13338">
                  <c:v>28.237786683583323</c:v>
                </c:pt>
                <c:pt idx="13339">
                  <c:v>35.234736683583328</c:v>
                </c:pt>
                <c:pt idx="13340">
                  <c:v>33.045686683583327</c:v>
                </c:pt>
                <c:pt idx="13341">
                  <c:v>39.736436683583328</c:v>
                </c:pt>
                <c:pt idx="13342">
                  <c:v>46.019386683583321</c:v>
                </c:pt>
                <c:pt idx="13343">
                  <c:v>38.589536683583326</c:v>
                </c:pt>
                <c:pt idx="13344">
                  <c:v>28.572352473057016</c:v>
                </c:pt>
                <c:pt idx="13345">
                  <c:v>40.120194578320181</c:v>
                </c:pt>
                <c:pt idx="13346">
                  <c:v>36.085336683583336</c:v>
                </c:pt>
                <c:pt idx="13347">
                  <c:v>23.191386683583325</c:v>
                </c:pt>
                <c:pt idx="13348">
                  <c:v>31.817931420425438</c:v>
                </c:pt>
                <c:pt idx="13349">
                  <c:v>28.262636683583317</c:v>
                </c:pt>
                <c:pt idx="13350">
                  <c:v>24.167141946741221</c:v>
                </c:pt>
                <c:pt idx="13351">
                  <c:v>31.998878788846493</c:v>
                </c:pt>
                <c:pt idx="13352">
                  <c:v>48.855510367793855</c:v>
                </c:pt>
                <c:pt idx="13353">
                  <c:v>37.653686683583317</c:v>
                </c:pt>
                <c:pt idx="13354">
                  <c:v>34.98298668358332</c:v>
                </c:pt>
                <c:pt idx="13355">
                  <c:v>33.438510367793853</c:v>
                </c:pt>
                <c:pt idx="13356">
                  <c:v>24.78168668358332</c:v>
                </c:pt>
                <c:pt idx="13357">
                  <c:v>29.133457736214911</c:v>
                </c:pt>
                <c:pt idx="13358">
                  <c:v>25.60863668358332</c:v>
                </c:pt>
                <c:pt idx="13359">
                  <c:v>34.313836683583318</c:v>
                </c:pt>
                <c:pt idx="13360">
                  <c:v>31.644886683583326</c:v>
                </c:pt>
                <c:pt idx="13361">
                  <c:v>30.920965979886976</c:v>
                </c:pt>
                <c:pt idx="13362">
                  <c:v>23.236265979886976</c:v>
                </c:pt>
                <c:pt idx="13363">
                  <c:v>31.353265979886974</c:v>
                </c:pt>
                <c:pt idx="13364">
                  <c:v>42.547365979886962</c:v>
                </c:pt>
                <c:pt idx="13365">
                  <c:v>34.842658085150134</c:v>
                </c:pt>
                <c:pt idx="13366">
                  <c:v>26.150165979886975</c:v>
                </c:pt>
                <c:pt idx="13367">
                  <c:v>27.81781597988698</c:v>
                </c:pt>
                <c:pt idx="13368">
                  <c:v>14.274763348308023</c:v>
                </c:pt>
                <c:pt idx="13369">
                  <c:v>29.086265979886971</c:v>
                </c:pt>
                <c:pt idx="13370">
                  <c:v>31.29631597988697</c:v>
                </c:pt>
                <c:pt idx="13371">
                  <c:v>41.460765979886972</c:v>
                </c:pt>
                <c:pt idx="13372">
                  <c:v>32.168115979886984</c:v>
                </c:pt>
                <c:pt idx="13373">
                  <c:v>42.268065979886977</c:v>
                </c:pt>
                <c:pt idx="13374">
                  <c:v>34.918615979886972</c:v>
                </c:pt>
                <c:pt idx="13375">
                  <c:v>38.382765979886976</c:v>
                </c:pt>
                <c:pt idx="13376">
                  <c:v>37.088079137781712</c:v>
                </c:pt>
                <c:pt idx="13377">
                  <c:v>23.527131769360658</c:v>
                </c:pt>
                <c:pt idx="13378">
                  <c:v>26.078265979886975</c:v>
                </c:pt>
                <c:pt idx="13379">
                  <c:v>38.892500190413287</c:v>
                </c:pt>
                <c:pt idx="13380">
                  <c:v>20.769765979886973</c:v>
                </c:pt>
                <c:pt idx="13381">
                  <c:v>45.205865979886973</c:v>
                </c:pt>
                <c:pt idx="13382">
                  <c:v>37.403365979886971</c:v>
                </c:pt>
                <c:pt idx="13383">
                  <c:v>11.114815979886973</c:v>
                </c:pt>
                <c:pt idx="13384">
                  <c:v>32.297184400939607</c:v>
                </c:pt>
                <c:pt idx="13385">
                  <c:v>36.427315979886977</c:v>
                </c:pt>
                <c:pt idx="13386">
                  <c:v>22.437715979886974</c:v>
                </c:pt>
                <c:pt idx="13387">
                  <c:v>35.938465979886971</c:v>
                </c:pt>
                <c:pt idx="13388">
                  <c:v>33.712565979886982</c:v>
                </c:pt>
                <c:pt idx="13389">
                  <c:v>35.816115979886973</c:v>
                </c:pt>
                <c:pt idx="13390">
                  <c:v>30.04126597988698</c:v>
                </c:pt>
                <c:pt idx="13391">
                  <c:v>32.872315979886977</c:v>
                </c:pt>
                <c:pt idx="13392">
                  <c:v>42.772757959337859</c:v>
                </c:pt>
                <c:pt idx="13393">
                  <c:v>25.290757959337856</c:v>
                </c:pt>
                <c:pt idx="13394">
                  <c:v>25.349831643548384</c:v>
                </c:pt>
                <c:pt idx="13395">
                  <c:v>19.254810590916804</c:v>
                </c:pt>
                <c:pt idx="13396">
                  <c:v>35.663981643548375</c:v>
                </c:pt>
                <c:pt idx="13397">
                  <c:v>24.384531643548382</c:v>
                </c:pt>
                <c:pt idx="13398">
                  <c:v>27.672731643548381</c:v>
                </c:pt>
                <c:pt idx="13399">
                  <c:v>28.222531643548383</c:v>
                </c:pt>
                <c:pt idx="13400">
                  <c:v>48.382881643548373</c:v>
                </c:pt>
                <c:pt idx="13401">
                  <c:v>40.081981643548374</c:v>
                </c:pt>
                <c:pt idx="13402">
                  <c:v>28.95788164354839</c:v>
                </c:pt>
                <c:pt idx="13403">
                  <c:v>32.948481643548376</c:v>
                </c:pt>
                <c:pt idx="13404">
                  <c:v>18.300757959337854</c:v>
                </c:pt>
                <c:pt idx="13405">
                  <c:v>34.715231643548378</c:v>
                </c:pt>
                <c:pt idx="13406">
                  <c:v>28.242831643548381</c:v>
                </c:pt>
                <c:pt idx="13407">
                  <c:v>20.294336906706278</c:v>
                </c:pt>
                <c:pt idx="13408">
                  <c:v>28.278231643548384</c:v>
                </c:pt>
                <c:pt idx="13409">
                  <c:v>31.425863222495757</c:v>
                </c:pt>
                <c:pt idx="13410">
                  <c:v>18.797431643548386</c:v>
                </c:pt>
                <c:pt idx="13411">
                  <c:v>22.272336906706276</c:v>
                </c:pt>
                <c:pt idx="13412">
                  <c:v>36.481181643548368</c:v>
                </c:pt>
                <c:pt idx="13413">
                  <c:v>39.042831643548375</c:v>
                </c:pt>
                <c:pt idx="13414">
                  <c:v>31.842981643548384</c:v>
                </c:pt>
                <c:pt idx="13415">
                  <c:v>34.219757959337855</c:v>
                </c:pt>
                <c:pt idx="13416">
                  <c:v>27.796831643548384</c:v>
                </c:pt>
                <c:pt idx="13417">
                  <c:v>39.319231643548378</c:v>
                </c:pt>
                <c:pt idx="13418">
                  <c:v>42.200031643548385</c:v>
                </c:pt>
                <c:pt idx="13419">
                  <c:v>33.029336906706284</c:v>
                </c:pt>
                <c:pt idx="13420">
                  <c:v>34.915731643548384</c:v>
                </c:pt>
                <c:pt idx="13421">
                  <c:v>28.733284275127325</c:v>
                </c:pt>
                <c:pt idx="13422">
                  <c:v>33.773282144005719</c:v>
                </c:pt>
                <c:pt idx="13423">
                  <c:v>30.80113214400571</c:v>
                </c:pt>
                <c:pt idx="13424">
                  <c:v>28.574332144005709</c:v>
                </c:pt>
                <c:pt idx="13425">
                  <c:v>26.345382144005704</c:v>
                </c:pt>
                <c:pt idx="13426">
                  <c:v>39.198982144005726</c:v>
                </c:pt>
                <c:pt idx="13427">
                  <c:v>31.947532144005706</c:v>
                </c:pt>
                <c:pt idx="13428">
                  <c:v>26.994082144005709</c:v>
                </c:pt>
                <c:pt idx="13429">
                  <c:v>32.923182144005722</c:v>
                </c:pt>
                <c:pt idx="13430">
                  <c:v>23.441505828216233</c:v>
                </c:pt>
                <c:pt idx="13431">
                  <c:v>21.742332144005701</c:v>
                </c:pt>
                <c:pt idx="13432">
                  <c:v>37.209382144005723</c:v>
                </c:pt>
                <c:pt idx="13433">
                  <c:v>27.12038214400571</c:v>
                </c:pt>
                <c:pt idx="13434">
                  <c:v>38.636400565058331</c:v>
                </c:pt>
                <c:pt idx="13435">
                  <c:v>23.999768986110972</c:v>
                </c:pt>
                <c:pt idx="13436">
                  <c:v>31.101582144005707</c:v>
                </c:pt>
                <c:pt idx="13437">
                  <c:v>32.356682144005703</c:v>
                </c:pt>
                <c:pt idx="13438">
                  <c:v>21.556295301900448</c:v>
                </c:pt>
                <c:pt idx="13439">
                  <c:v>24.344682144005709</c:v>
                </c:pt>
                <c:pt idx="13440">
                  <c:v>38.852182144005717</c:v>
                </c:pt>
                <c:pt idx="13441">
                  <c:v>17.8031374071636</c:v>
                </c:pt>
                <c:pt idx="13442">
                  <c:v>34.624132144005728</c:v>
                </c:pt>
                <c:pt idx="13443">
                  <c:v>38.22543214400573</c:v>
                </c:pt>
                <c:pt idx="13444">
                  <c:v>26.87445319663729</c:v>
                </c:pt>
                <c:pt idx="13445">
                  <c:v>21.587332144005703</c:v>
                </c:pt>
                <c:pt idx="13446">
                  <c:v>31.734382144005707</c:v>
                </c:pt>
                <c:pt idx="13447">
                  <c:v>37.745663722953083</c:v>
                </c:pt>
                <c:pt idx="13448">
                  <c:v>31.225242670321489</c:v>
                </c:pt>
                <c:pt idx="13449">
                  <c:v>36.003982144005718</c:v>
                </c:pt>
                <c:pt idx="13450">
                  <c:v>14.976453196637289</c:v>
                </c:pt>
                <c:pt idx="13451">
                  <c:v>29.696979512426758</c:v>
                </c:pt>
                <c:pt idx="13452">
                  <c:v>35.296190038742552</c:v>
                </c:pt>
                <c:pt idx="13453">
                  <c:v>29.402740918781653</c:v>
                </c:pt>
                <c:pt idx="13454">
                  <c:v>27.180590918781657</c:v>
                </c:pt>
                <c:pt idx="13455">
                  <c:v>47.897740918781651</c:v>
                </c:pt>
                <c:pt idx="13456">
                  <c:v>29.632225129307979</c:v>
                </c:pt>
                <c:pt idx="13457">
                  <c:v>33.176990918781662</c:v>
                </c:pt>
                <c:pt idx="13458">
                  <c:v>32.346340918781664</c:v>
                </c:pt>
                <c:pt idx="13459">
                  <c:v>15.806590918781666</c:v>
                </c:pt>
                <c:pt idx="13460">
                  <c:v>31.990590918781656</c:v>
                </c:pt>
                <c:pt idx="13461">
                  <c:v>21.556890918781658</c:v>
                </c:pt>
                <c:pt idx="13462">
                  <c:v>23.716590918781662</c:v>
                </c:pt>
                <c:pt idx="13463">
                  <c:v>36.755540918781662</c:v>
                </c:pt>
                <c:pt idx="13464">
                  <c:v>20.498225129307976</c:v>
                </c:pt>
                <c:pt idx="13465">
                  <c:v>17.117646181939556</c:v>
                </c:pt>
                <c:pt idx="13466">
                  <c:v>28.552440918781656</c:v>
                </c:pt>
                <c:pt idx="13467">
                  <c:v>21.915488287202713</c:v>
                </c:pt>
                <c:pt idx="13468">
                  <c:v>19.266540918781654</c:v>
                </c:pt>
                <c:pt idx="13469">
                  <c:v>29.069435655623764</c:v>
                </c:pt>
                <c:pt idx="13470">
                  <c:v>22.378383024044822</c:v>
                </c:pt>
                <c:pt idx="13471">
                  <c:v>4.9924909187816624</c:v>
                </c:pt>
                <c:pt idx="13472">
                  <c:v>28.602040918781658</c:v>
                </c:pt>
                <c:pt idx="13473">
                  <c:v>35.206990918781663</c:v>
                </c:pt>
                <c:pt idx="13474">
                  <c:v>14.457172497729029</c:v>
                </c:pt>
                <c:pt idx="13475">
                  <c:v>27.328290918781658</c:v>
                </c:pt>
                <c:pt idx="13476">
                  <c:v>26.817014602992192</c:v>
                </c:pt>
                <c:pt idx="13477">
                  <c:v>33.246340918781662</c:v>
                </c:pt>
                <c:pt idx="13478">
                  <c:v>23.108340918781657</c:v>
                </c:pt>
                <c:pt idx="13479">
                  <c:v>19.688067234571125</c:v>
                </c:pt>
                <c:pt idx="13480">
                  <c:v>24.775390918781657</c:v>
                </c:pt>
                <c:pt idx="13481">
                  <c:v>19.797990918781661</c:v>
                </c:pt>
                <c:pt idx="13482">
                  <c:v>21.870961971413241</c:v>
                </c:pt>
                <c:pt idx="13483">
                  <c:v>20.502225876157748</c:v>
                </c:pt>
                <c:pt idx="13484">
                  <c:v>17.644173244578802</c:v>
                </c:pt>
                <c:pt idx="13485">
                  <c:v>9.3030679814209076</c:v>
                </c:pt>
                <c:pt idx="13486">
                  <c:v>18.315289034052487</c:v>
                </c:pt>
                <c:pt idx="13487">
                  <c:v>27.710439034052484</c:v>
                </c:pt>
                <c:pt idx="13488">
                  <c:v>8.9710679814209087</c:v>
                </c:pt>
                <c:pt idx="13489">
                  <c:v>11.649489034052486</c:v>
                </c:pt>
                <c:pt idx="13490">
                  <c:v>9.8753390340524891</c:v>
                </c:pt>
                <c:pt idx="13491">
                  <c:v>30.041389034052493</c:v>
                </c:pt>
                <c:pt idx="13492">
                  <c:v>9.9633890340524864</c:v>
                </c:pt>
                <c:pt idx="13493">
                  <c:v>23.908278507736693</c:v>
                </c:pt>
                <c:pt idx="13494">
                  <c:v>15.366289034052489</c:v>
                </c:pt>
                <c:pt idx="13495">
                  <c:v>22.633489034052491</c:v>
                </c:pt>
                <c:pt idx="13496">
                  <c:v>14.245939034052487</c:v>
                </c:pt>
                <c:pt idx="13497">
                  <c:v>25.489189034052487</c:v>
                </c:pt>
                <c:pt idx="13498">
                  <c:v>21.189339034052487</c:v>
                </c:pt>
                <c:pt idx="13499">
                  <c:v>25.621989034052493</c:v>
                </c:pt>
                <c:pt idx="13500">
                  <c:v>34.86548903405248</c:v>
                </c:pt>
                <c:pt idx="13501">
                  <c:v>14.725339034052485</c:v>
                </c:pt>
                <c:pt idx="13502">
                  <c:v>15.715439034052489</c:v>
                </c:pt>
                <c:pt idx="13503">
                  <c:v>32.280539034052481</c:v>
                </c:pt>
                <c:pt idx="13504">
                  <c:v>27.090489034052492</c:v>
                </c:pt>
                <c:pt idx="13505">
                  <c:v>17.575139034052487</c:v>
                </c:pt>
                <c:pt idx="13506">
                  <c:v>12.706752191947222</c:v>
                </c:pt>
                <c:pt idx="13507">
                  <c:v>25.717089034052488</c:v>
                </c:pt>
                <c:pt idx="13508">
                  <c:v>32.916239034052481</c:v>
                </c:pt>
                <c:pt idx="13509">
                  <c:v>19.233989034052488</c:v>
                </c:pt>
                <c:pt idx="13510">
                  <c:v>9.9116469287893345</c:v>
                </c:pt>
                <c:pt idx="13511">
                  <c:v>25.087889034052491</c:v>
                </c:pt>
                <c:pt idx="13512">
                  <c:v>20.875989034052491</c:v>
                </c:pt>
                <c:pt idx="13513">
                  <c:v>29.632173244578802</c:v>
                </c:pt>
                <c:pt idx="13514">
                  <c:v>9.9980203609487699</c:v>
                </c:pt>
                <c:pt idx="13515">
                  <c:v>15.465215097790875</c:v>
                </c:pt>
                <c:pt idx="13516">
                  <c:v>17.090865097790878</c:v>
                </c:pt>
                <c:pt idx="13517">
                  <c:v>19.154615097790877</c:v>
                </c:pt>
                <c:pt idx="13518">
                  <c:v>10.202494045159298</c:v>
                </c:pt>
                <c:pt idx="13519">
                  <c:v>25.309265097790881</c:v>
                </c:pt>
                <c:pt idx="13520">
                  <c:v>21.243165097790875</c:v>
                </c:pt>
                <c:pt idx="13521">
                  <c:v>11.937215097790871</c:v>
                </c:pt>
                <c:pt idx="13522">
                  <c:v>15.34554667673825</c:v>
                </c:pt>
                <c:pt idx="13523">
                  <c:v>26.511599308317187</c:v>
                </c:pt>
                <c:pt idx="13524">
                  <c:v>25.429065097790875</c:v>
                </c:pt>
                <c:pt idx="13525">
                  <c:v>20.827565097790878</c:v>
                </c:pt>
                <c:pt idx="13526">
                  <c:v>6.5728624662119275</c:v>
                </c:pt>
                <c:pt idx="13527">
                  <c:v>25.883865097790878</c:v>
                </c:pt>
                <c:pt idx="13528">
                  <c:v>32.155815097790878</c:v>
                </c:pt>
                <c:pt idx="13529">
                  <c:v>32.847265097790867</c:v>
                </c:pt>
                <c:pt idx="13530">
                  <c:v>20.665809834632977</c:v>
                </c:pt>
                <c:pt idx="13531">
                  <c:v>5.4667650977908764</c:v>
                </c:pt>
                <c:pt idx="13532">
                  <c:v>18.842615097790876</c:v>
                </c:pt>
                <c:pt idx="13533">
                  <c:v>26.84071509779087</c:v>
                </c:pt>
                <c:pt idx="13534">
                  <c:v>10.298230887264557</c:v>
                </c:pt>
                <c:pt idx="13535">
                  <c:v>24.689165097790877</c:v>
                </c:pt>
                <c:pt idx="13536">
                  <c:v>18.879265097790881</c:v>
                </c:pt>
                <c:pt idx="13537">
                  <c:v>21.805265097790876</c:v>
                </c:pt>
                <c:pt idx="13538">
                  <c:v>17.494704571475083</c:v>
                </c:pt>
                <c:pt idx="13539">
                  <c:v>12.335765097790873</c:v>
                </c:pt>
                <c:pt idx="13540">
                  <c:v>31.243915097790875</c:v>
                </c:pt>
                <c:pt idx="13541">
                  <c:v>12.708441413580349</c:v>
                </c:pt>
                <c:pt idx="13542">
                  <c:v>22.654230887264561</c:v>
                </c:pt>
                <c:pt idx="13543">
                  <c:v>16.025215097790877</c:v>
                </c:pt>
                <c:pt idx="13544">
                  <c:v>26.633915097790883</c:v>
                </c:pt>
                <c:pt idx="13545">
                  <c:v>25.532865276994077</c:v>
                </c:pt>
                <c:pt idx="13546">
                  <c:v>25.379960013836179</c:v>
                </c:pt>
                <c:pt idx="13547">
                  <c:v>19.314860013836185</c:v>
                </c:pt>
                <c:pt idx="13548">
                  <c:v>14.514960013836175</c:v>
                </c:pt>
                <c:pt idx="13549">
                  <c:v>27.110560013836182</c:v>
                </c:pt>
                <c:pt idx="13550">
                  <c:v>21.978860013836183</c:v>
                </c:pt>
                <c:pt idx="13551">
                  <c:v>27.76066001383618</c:v>
                </c:pt>
                <c:pt idx="13552">
                  <c:v>18.754410013836178</c:v>
                </c:pt>
                <c:pt idx="13553">
                  <c:v>17.805970540151964</c:v>
                </c:pt>
                <c:pt idx="13554">
                  <c:v>25.982810013836176</c:v>
                </c:pt>
                <c:pt idx="13555">
                  <c:v>20.400310013836176</c:v>
                </c:pt>
                <c:pt idx="13556">
                  <c:v>24.532660013836178</c:v>
                </c:pt>
                <c:pt idx="13557">
                  <c:v>21.804710013836175</c:v>
                </c:pt>
                <c:pt idx="13558">
                  <c:v>26.993060013836178</c:v>
                </c:pt>
                <c:pt idx="13559">
                  <c:v>21.405760013836179</c:v>
                </c:pt>
                <c:pt idx="13560">
                  <c:v>26.981110013836179</c:v>
                </c:pt>
                <c:pt idx="13561">
                  <c:v>36.832510013836185</c:v>
                </c:pt>
                <c:pt idx="13562">
                  <c:v>24.512812645415124</c:v>
                </c:pt>
                <c:pt idx="13563">
                  <c:v>18.02726001383618</c:v>
                </c:pt>
                <c:pt idx="13564">
                  <c:v>20.302233698046706</c:v>
                </c:pt>
                <c:pt idx="13565">
                  <c:v>25.596710013836177</c:v>
                </c:pt>
                <c:pt idx="13566">
                  <c:v>9.0727073822572297</c:v>
                </c:pt>
                <c:pt idx="13567">
                  <c:v>25.311865276994077</c:v>
                </c:pt>
                <c:pt idx="13568">
                  <c:v>28.832410013836178</c:v>
                </c:pt>
                <c:pt idx="13569">
                  <c:v>20.386310013836177</c:v>
                </c:pt>
                <c:pt idx="13570">
                  <c:v>16.38144422436249</c:v>
                </c:pt>
                <c:pt idx="13571">
                  <c:v>24.650860013836187</c:v>
                </c:pt>
                <c:pt idx="13572">
                  <c:v>26.22641001383618</c:v>
                </c:pt>
                <c:pt idx="13573">
                  <c:v>27.227398907596186</c:v>
                </c:pt>
                <c:pt idx="13574">
                  <c:v>29.968796276017226</c:v>
                </c:pt>
                <c:pt idx="13575">
                  <c:v>41.727556802333034</c:v>
                </c:pt>
                <c:pt idx="13576">
                  <c:v>30.325946276017227</c:v>
                </c:pt>
                <c:pt idx="13577">
                  <c:v>35.834146276017229</c:v>
                </c:pt>
                <c:pt idx="13578">
                  <c:v>30.185609433911964</c:v>
                </c:pt>
                <c:pt idx="13579">
                  <c:v>25.435896276017228</c:v>
                </c:pt>
                <c:pt idx="13580">
                  <c:v>36.649662065490908</c:v>
                </c:pt>
                <c:pt idx="13581">
                  <c:v>15.12560943391197</c:v>
                </c:pt>
                <c:pt idx="13582">
                  <c:v>38.200896276017225</c:v>
                </c:pt>
                <c:pt idx="13583">
                  <c:v>26.189296276017227</c:v>
                </c:pt>
                <c:pt idx="13584">
                  <c:v>19.136556802333022</c:v>
                </c:pt>
                <c:pt idx="13585">
                  <c:v>25.270188381280391</c:v>
                </c:pt>
                <c:pt idx="13586">
                  <c:v>23.504396276017232</c:v>
                </c:pt>
                <c:pt idx="13587">
                  <c:v>19.750241012859338</c:v>
                </c:pt>
                <c:pt idx="13588">
                  <c:v>25.42084627601723</c:v>
                </c:pt>
                <c:pt idx="13589">
                  <c:v>39.026596276017237</c:v>
                </c:pt>
                <c:pt idx="13590">
                  <c:v>28.571135749701448</c:v>
                </c:pt>
                <c:pt idx="13591">
                  <c:v>28.082796276017223</c:v>
                </c:pt>
                <c:pt idx="13592">
                  <c:v>25.959977854964603</c:v>
                </c:pt>
                <c:pt idx="13593">
                  <c:v>34.216646276017222</c:v>
                </c:pt>
                <c:pt idx="13594">
                  <c:v>27.604083118122499</c:v>
                </c:pt>
                <c:pt idx="13595">
                  <c:v>30.584977854964603</c:v>
                </c:pt>
                <c:pt idx="13596">
                  <c:v>14.476398907596183</c:v>
                </c:pt>
                <c:pt idx="13597">
                  <c:v>37.729996276017232</c:v>
                </c:pt>
                <c:pt idx="13598">
                  <c:v>31.259496276017231</c:v>
                </c:pt>
                <c:pt idx="13599">
                  <c:v>34.755188381280391</c:v>
                </c:pt>
                <c:pt idx="13600">
                  <c:v>27.135796276017228</c:v>
                </c:pt>
                <c:pt idx="13601">
                  <c:v>38.537819960227765</c:v>
                </c:pt>
                <c:pt idx="13602">
                  <c:v>21.169446276017226</c:v>
                </c:pt>
                <c:pt idx="13603">
                  <c:v>27.103096276017229</c:v>
                </c:pt>
                <c:pt idx="13604">
                  <c:v>41.539297422501733</c:v>
                </c:pt>
                <c:pt idx="13605">
                  <c:v>26.111771106712258</c:v>
                </c:pt>
                <c:pt idx="13606">
                  <c:v>42.083029001449084</c:v>
                </c:pt>
                <c:pt idx="13607">
                  <c:v>25.058613211975409</c:v>
                </c:pt>
                <c:pt idx="13608">
                  <c:v>39.901179001449094</c:v>
                </c:pt>
                <c:pt idx="13609">
                  <c:v>34.782829001449095</c:v>
                </c:pt>
                <c:pt idx="13610">
                  <c:v>32.321079001449093</c:v>
                </c:pt>
                <c:pt idx="13611">
                  <c:v>34.049729001449094</c:v>
                </c:pt>
                <c:pt idx="13612">
                  <c:v>46.4381790014491</c:v>
                </c:pt>
                <c:pt idx="13613">
                  <c:v>32.410455317238565</c:v>
                </c:pt>
                <c:pt idx="13614">
                  <c:v>29.197329001449095</c:v>
                </c:pt>
                <c:pt idx="13615">
                  <c:v>46.303329001449093</c:v>
                </c:pt>
                <c:pt idx="13616">
                  <c:v>31.115455317238577</c:v>
                </c:pt>
                <c:pt idx="13617">
                  <c:v>31.333192159343831</c:v>
                </c:pt>
                <c:pt idx="13618">
                  <c:v>48.492129001449101</c:v>
                </c:pt>
                <c:pt idx="13619">
                  <c:v>28.672402685659623</c:v>
                </c:pt>
                <c:pt idx="13620">
                  <c:v>34.790079001449101</c:v>
                </c:pt>
                <c:pt idx="13621">
                  <c:v>35.175086896185945</c:v>
                </c:pt>
                <c:pt idx="13622">
                  <c:v>47.093613211975416</c:v>
                </c:pt>
                <c:pt idx="13623">
                  <c:v>33.162079001449101</c:v>
                </c:pt>
                <c:pt idx="13624">
                  <c:v>39.338129001449097</c:v>
                </c:pt>
                <c:pt idx="13625">
                  <c:v>28.904876369870152</c:v>
                </c:pt>
                <c:pt idx="13626">
                  <c:v>31.068402685659617</c:v>
                </c:pt>
                <c:pt idx="13627">
                  <c:v>39.424455317238561</c:v>
                </c:pt>
                <c:pt idx="13628">
                  <c:v>37.30172900144909</c:v>
                </c:pt>
                <c:pt idx="13629">
                  <c:v>40.758086896185958</c:v>
                </c:pt>
                <c:pt idx="13630">
                  <c:v>31.919086896185931</c:v>
                </c:pt>
                <c:pt idx="13631">
                  <c:v>40.657350054080673</c:v>
                </c:pt>
                <c:pt idx="13632">
                  <c:v>31.093929001449094</c:v>
                </c:pt>
                <c:pt idx="13633">
                  <c:v>42.612529001449097</c:v>
                </c:pt>
                <c:pt idx="13634">
                  <c:v>30.548678394550503</c:v>
                </c:pt>
                <c:pt idx="13635">
                  <c:v>35.94481260507682</c:v>
                </c:pt>
                <c:pt idx="13636">
                  <c:v>31.006928394550506</c:v>
                </c:pt>
                <c:pt idx="13637">
                  <c:v>50.558233657708392</c:v>
                </c:pt>
                <c:pt idx="13638">
                  <c:v>54.066286289287341</c:v>
                </c:pt>
                <c:pt idx="13639">
                  <c:v>39.282128394550519</c:v>
                </c:pt>
                <c:pt idx="13640">
                  <c:v>32.789549447182075</c:v>
                </c:pt>
                <c:pt idx="13641">
                  <c:v>36.823228394550512</c:v>
                </c:pt>
                <c:pt idx="13642">
                  <c:v>37.099978394550519</c:v>
                </c:pt>
                <c:pt idx="13643">
                  <c:v>44.351023131392587</c:v>
                </c:pt>
                <c:pt idx="13644">
                  <c:v>21.940496815603126</c:v>
                </c:pt>
                <c:pt idx="13645">
                  <c:v>38.72042839455051</c:v>
                </c:pt>
                <c:pt idx="13646">
                  <c:v>45.040878394550511</c:v>
                </c:pt>
                <c:pt idx="13647">
                  <c:v>36.0570283945505</c:v>
                </c:pt>
                <c:pt idx="13648">
                  <c:v>24.483759973497868</c:v>
                </c:pt>
                <c:pt idx="13649">
                  <c:v>29.18707576297156</c:v>
                </c:pt>
                <c:pt idx="13650">
                  <c:v>42.495444184024201</c:v>
                </c:pt>
                <c:pt idx="13651">
                  <c:v>38.225328394550516</c:v>
                </c:pt>
                <c:pt idx="13652">
                  <c:v>27.905286289287339</c:v>
                </c:pt>
                <c:pt idx="13653">
                  <c:v>39.6148283945505</c:v>
                </c:pt>
                <c:pt idx="13654">
                  <c:v>33.170078394550508</c:v>
                </c:pt>
                <c:pt idx="13655">
                  <c:v>30.273075762971555</c:v>
                </c:pt>
                <c:pt idx="13656">
                  <c:v>44.855728394550503</c:v>
                </c:pt>
                <c:pt idx="13657">
                  <c:v>25.117978394550512</c:v>
                </c:pt>
                <c:pt idx="13658">
                  <c:v>29.008978394550507</c:v>
                </c:pt>
                <c:pt idx="13659">
                  <c:v>30.750528394550503</c:v>
                </c:pt>
                <c:pt idx="13660">
                  <c:v>45.383178394550505</c:v>
                </c:pt>
                <c:pt idx="13661">
                  <c:v>45.77039155244524</c:v>
                </c:pt>
                <c:pt idx="13662">
                  <c:v>37.849728394550503</c:v>
                </c:pt>
                <c:pt idx="13663">
                  <c:v>34.221028394550508</c:v>
                </c:pt>
                <c:pt idx="13664">
                  <c:v>29.015428394550504</c:v>
                </c:pt>
                <c:pt idx="13665">
                  <c:v>24.452383058445101</c:v>
                </c:pt>
                <c:pt idx="13666">
                  <c:v>42.959333058445104</c:v>
                </c:pt>
                <c:pt idx="13667">
                  <c:v>34.070933058445107</c:v>
                </c:pt>
                <c:pt idx="13668">
                  <c:v>32.053483058445089</c:v>
                </c:pt>
                <c:pt idx="13669">
                  <c:v>42.692783058445102</c:v>
                </c:pt>
                <c:pt idx="13670">
                  <c:v>40.474654111076667</c:v>
                </c:pt>
                <c:pt idx="13671">
                  <c:v>35.319833058445099</c:v>
                </c:pt>
                <c:pt idx="13672">
                  <c:v>32.5523330584451</c:v>
                </c:pt>
                <c:pt idx="13673">
                  <c:v>28.075917268971416</c:v>
                </c:pt>
                <c:pt idx="13674">
                  <c:v>33.050233058445095</c:v>
                </c:pt>
                <c:pt idx="13675">
                  <c:v>31.32418042686616</c:v>
                </c:pt>
                <c:pt idx="13676">
                  <c:v>42.691233058445107</c:v>
                </c:pt>
                <c:pt idx="13677">
                  <c:v>21.375706742655627</c:v>
                </c:pt>
                <c:pt idx="13678">
                  <c:v>32.114338321603</c:v>
                </c:pt>
                <c:pt idx="13679">
                  <c:v>25.881833058445103</c:v>
                </c:pt>
                <c:pt idx="13680">
                  <c:v>34.352075163708257</c:v>
                </c:pt>
                <c:pt idx="13681">
                  <c:v>34.546583058445094</c:v>
                </c:pt>
                <c:pt idx="13682">
                  <c:v>36.054483058445086</c:v>
                </c:pt>
                <c:pt idx="13683">
                  <c:v>39.423443584760882</c:v>
                </c:pt>
                <c:pt idx="13684">
                  <c:v>31.135283058445104</c:v>
                </c:pt>
                <c:pt idx="13685">
                  <c:v>38.501383058445093</c:v>
                </c:pt>
                <c:pt idx="13686">
                  <c:v>41.451383058445089</c:v>
                </c:pt>
                <c:pt idx="13687">
                  <c:v>34.6261830584451</c:v>
                </c:pt>
                <c:pt idx="13688">
                  <c:v>38.928654111076675</c:v>
                </c:pt>
                <c:pt idx="13689">
                  <c:v>34.1353830584451</c:v>
                </c:pt>
                <c:pt idx="13690">
                  <c:v>43.826812005813515</c:v>
                </c:pt>
                <c:pt idx="13691">
                  <c:v>40.971733058445096</c:v>
                </c:pt>
                <c:pt idx="13692">
                  <c:v>33.709133058445111</c:v>
                </c:pt>
                <c:pt idx="13693">
                  <c:v>42.530433058445098</c:v>
                </c:pt>
                <c:pt idx="13694">
                  <c:v>26.543864637392474</c:v>
                </c:pt>
                <c:pt idx="13695">
                  <c:v>23.56303668358332</c:v>
                </c:pt>
                <c:pt idx="13696">
                  <c:v>20.002773525688593</c:v>
                </c:pt>
                <c:pt idx="13697">
                  <c:v>38.507510367793856</c:v>
                </c:pt>
                <c:pt idx="13698">
                  <c:v>31.962836683583319</c:v>
                </c:pt>
                <c:pt idx="13699">
                  <c:v>29.787486683583325</c:v>
                </c:pt>
                <c:pt idx="13700">
                  <c:v>26.419436683583321</c:v>
                </c:pt>
                <c:pt idx="13701">
                  <c:v>28.58743668358332</c:v>
                </c:pt>
                <c:pt idx="13702">
                  <c:v>20.271336683583321</c:v>
                </c:pt>
                <c:pt idx="13703">
                  <c:v>42.89758668358332</c:v>
                </c:pt>
                <c:pt idx="13704">
                  <c:v>32.26903668358333</c:v>
                </c:pt>
                <c:pt idx="13705">
                  <c:v>25.641636683583325</c:v>
                </c:pt>
                <c:pt idx="13706">
                  <c:v>42.860936683583326</c:v>
                </c:pt>
                <c:pt idx="13707">
                  <c:v>33.210141946741231</c:v>
                </c:pt>
                <c:pt idx="13708">
                  <c:v>30.898086683583323</c:v>
                </c:pt>
                <c:pt idx="13709">
                  <c:v>39.676186683583325</c:v>
                </c:pt>
                <c:pt idx="13710">
                  <c:v>40.328562999372814</c:v>
                </c:pt>
                <c:pt idx="13711">
                  <c:v>40.041086683583316</c:v>
                </c:pt>
                <c:pt idx="13712">
                  <c:v>27.624136683583323</c:v>
                </c:pt>
                <c:pt idx="13713">
                  <c:v>38.540878788846477</c:v>
                </c:pt>
                <c:pt idx="13714">
                  <c:v>35.948668262530703</c:v>
                </c:pt>
                <c:pt idx="13715">
                  <c:v>36.391826157267531</c:v>
                </c:pt>
                <c:pt idx="13716">
                  <c:v>28.334486683583329</c:v>
                </c:pt>
                <c:pt idx="13717">
                  <c:v>35.415686683583317</c:v>
                </c:pt>
                <c:pt idx="13718">
                  <c:v>27.322615630951748</c:v>
                </c:pt>
                <c:pt idx="13719">
                  <c:v>25.441186683583325</c:v>
                </c:pt>
                <c:pt idx="13720">
                  <c:v>32.076405104635967</c:v>
                </c:pt>
                <c:pt idx="13721">
                  <c:v>36.258936683583329</c:v>
                </c:pt>
                <c:pt idx="13722">
                  <c:v>34.676786683583323</c:v>
                </c:pt>
                <c:pt idx="13723">
                  <c:v>28.360457736214915</c:v>
                </c:pt>
                <c:pt idx="13724">
                  <c:v>23.915457736214908</c:v>
                </c:pt>
                <c:pt idx="13725">
                  <c:v>29.287562999372799</c:v>
                </c:pt>
                <c:pt idx="13726">
                  <c:v>21.231615979886975</c:v>
                </c:pt>
                <c:pt idx="13727">
                  <c:v>28.412868611465917</c:v>
                </c:pt>
                <c:pt idx="13728">
                  <c:v>29.15716597988698</c:v>
                </c:pt>
                <c:pt idx="13729">
                  <c:v>35.471265979886965</c:v>
                </c:pt>
                <c:pt idx="13730">
                  <c:v>27.547605453571183</c:v>
                </c:pt>
                <c:pt idx="13731">
                  <c:v>46.280215979886982</c:v>
                </c:pt>
                <c:pt idx="13732">
                  <c:v>32.595500190413297</c:v>
                </c:pt>
                <c:pt idx="13733">
                  <c:v>30.747465979886975</c:v>
                </c:pt>
                <c:pt idx="13734">
                  <c:v>24.031665979886977</c:v>
                </c:pt>
                <c:pt idx="13735">
                  <c:v>46.740315979886979</c:v>
                </c:pt>
                <c:pt idx="13736">
                  <c:v>31.117065979886981</c:v>
                </c:pt>
                <c:pt idx="13737">
                  <c:v>25.171015979886977</c:v>
                </c:pt>
                <c:pt idx="13738">
                  <c:v>36.05423703251855</c:v>
                </c:pt>
                <c:pt idx="13739">
                  <c:v>48.141265979886974</c:v>
                </c:pt>
                <c:pt idx="13740">
                  <c:v>31.260715979886967</c:v>
                </c:pt>
                <c:pt idx="13741">
                  <c:v>24.993865979886976</c:v>
                </c:pt>
                <c:pt idx="13742">
                  <c:v>38.224415979886977</c:v>
                </c:pt>
                <c:pt idx="13743">
                  <c:v>25.847289664097502</c:v>
                </c:pt>
                <c:pt idx="13744">
                  <c:v>18.567265979886976</c:v>
                </c:pt>
                <c:pt idx="13745">
                  <c:v>30.323500190413284</c:v>
                </c:pt>
                <c:pt idx="13746">
                  <c:v>25.573115979886975</c:v>
                </c:pt>
                <c:pt idx="13747">
                  <c:v>31.063615979886972</c:v>
                </c:pt>
                <c:pt idx="13748">
                  <c:v>31.01761597988698</c:v>
                </c:pt>
                <c:pt idx="13749">
                  <c:v>37.517715979886972</c:v>
                </c:pt>
                <c:pt idx="13750">
                  <c:v>38.976365979886978</c:v>
                </c:pt>
                <c:pt idx="13751">
                  <c:v>13.015131769360654</c:v>
                </c:pt>
                <c:pt idx="13752">
                  <c:v>46.504710716729086</c:v>
                </c:pt>
                <c:pt idx="13753">
                  <c:v>25.027658085150133</c:v>
                </c:pt>
                <c:pt idx="13754">
                  <c:v>41.168665979886981</c:v>
                </c:pt>
                <c:pt idx="13755">
                  <c:v>43.05116597988696</c:v>
                </c:pt>
                <c:pt idx="13756">
                  <c:v>29.75102650620277</c:v>
                </c:pt>
                <c:pt idx="13757">
                  <c:v>24.341031643548384</c:v>
                </c:pt>
                <c:pt idx="13758">
                  <c:v>24.945181643548381</c:v>
                </c:pt>
                <c:pt idx="13759">
                  <c:v>16.792126380390489</c:v>
                </c:pt>
                <c:pt idx="13760">
                  <c:v>19.833336906706279</c:v>
                </c:pt>
                <c:pt idx="13761">
                  <c:v>31.690631643548386</c:v>
                </c:pt>
                <c:pt idx="13762">
                  <c:v>21.429681643548381</c:v>
                </c:pt>
                <c:pt idx="13763">
                  <c:v>49.125481643548376</c:v>
                </c:pt>
                <c:pt idx="13764">
                  <c:v>45.382600064601014</c:v>
                </c:pt>
                <c:pt idx="13765">
                  <c:v>46.147681643548388</c:v>
                </c:pt>
                <c:pt idx="13766">
                  <c:v>28.180931643548387</c:v>
                </c:pt>
                <c:pt idx="13767">
                  <c:v>34.041181643548377</c:v>
                </c:pt>
                <c:pt idx="13768">
                  <c:v>18.006981643548389</c:v>
                </c:pt>
                <c:pt idx="13769">
                  <c:v>36.175179011969433</c:v>
                </c:pt>
                <c:pt idx="13770">
                  <c:v>37.748081643548382</c:v>
                </c:pt>
                <c:pt idx="13771">
                  <c:v>30.978581643548385</c:v>
                </c:pt>
                <c:pt idx="13772">
                  <c:v>38.540281643548383</c:v>
                </c:pt>
                <c:pt idx="13773">
                  <c:v>36.363531643548384</c:v>
                </c:pt>
                <c:pt idx="13774">
                  <c:v>31.702547433022065</c:v>
                </c:pt>
                <c:pt idx="13775">
                  <c:v>14.784631643548384</c:v>
                </c:pt>
                <c:pt idx="13776">
                  <c:v>26.271331643548386</c:v>
                </c:pt>
                <c:pt idx="13777">
                  <c:v>34.885131643548384</c:v>
                </c:pt>
                <c:pt idx="13778">
                  <c:v>37.919981643548368</c:v>
                </c:pt>
                <c:pt idx="13779">
                  <c:v>25.035331643548382</c:v>
                </c:pt>
                <c:pt idx="13780">
                  <c:v>35.362931643548386</c:v>
                </c:pt>
                <c:pt idx="13781">
                  <c:v>23.380281643548386</c:v>
                </c:pt>
                <c:pt idx="13782">
                  <c:v>45.316031643548378</c:v>
                </c:pt>
                <c:pt idx="13783">
                  <c:v>18.858915854074706</c:v>
                </c:pt>
                <c:pt idx="13784">
                  <c:v>36.709494801443121</c:v>
                </c:pt>
                <c:pt idx="13785">
                  <c:v>34.593336906706284</c:v>
                </c:pt>
                <c:pt idx="13786">
                  <c:v>29.305131643548382</c:v>
                </c:pt>
                <c:pt idx="13787">
                  <c:v>29.311505828216237</c:v>
                </c:pt>
                <c:pt idx="13788">
                  <c:v>27.955082144005704</c:v>
                </c:pt>
                <c:pt idx="13789">
                  <c:v>15.025979512426764</c:v>
                </c:pt>
                <c:pt idx="13790">
                  <c:v>29.613611091374128</c:v>
                </c:pt>
                <c:pt idx="13791">
                  <c:v>39.094032144005723</c:v>
                </c:pt>
                <c:pt idx="13792">
                  <c:v>23.206611091374125</c:v>
                </c:pt>
                <c:pt idx="13793">
                  <c:v>28.765295301900441</c:v>
                </c:pt>
                <c:pt idx="13794">
                  <c:v>28.115182144005708</c:v>
                </c:pt>
                <c:pt idx="13795">
                  <c:v>33.099932144005727</c:v>
                </c:pt>
                <c:pt idx="13796">
                  <c:v>37.237132144005727</c:v>
                </c:pt>
                <c:pt idx="13797">
                  <c:v>23.047682144005709</c:v>
                </c:pt>
                <c:pt idx="13798">
                  <c:v>41.429482144005718</c:v>
                </c:pt>
                <c:pt idx="13799">
                  <c:v>32.895332144005728</c:v>
                </c:pt>
                <c:pt idx="13800">
                  <c:v>29.368282144005708</c:v>
                </c:pt>
                <c:pt idx="13801">
                  <c:v>41.140453196637282</c:v>
                </c:pt>
                <c:pt idx="13802">
                  <c:v>30.724032144005712</c:v>
                </c:pt>
                <c:pt idx="13803">
                  <c:v>31.234532144005705</c:v>
                </c:pt>
                <c:pt idx="13804">
                  <c:v>26.534532144005709</c:v>
                </c:pt>
                <c:pt idx="13805">
                  <c:v>25.463982144005705</c:v>
                </c:pt>
                <c:pt idx="13806">
                  <c:v>25.372532144005703</c:v>
                </c:pt>
                <c:pt idx="13807">
                  <c:v>22.116882144005711</c:v>
                </c:pt>
                <c:pt idx="13808">
                  <c:v>29.36718214400571</c:v>
                </c:pt>
                <c:pt idx="13809">
                  <c:v>38.122032144005736</c:v>
                </c:pt>
                <c:pt idx="13810">
                  <c:v>23.210732144005704</c:v>
                </c:pt>
                <c:pt idx="13811">
                  <c:v>33.965582144005722</c:v>
                </c:pt>
                <c:pt idx="13812">
                  <c:v>32.062882144005719</c:v>
                </c:pt>
                <c:pt idx="13813">
                  <c:v>26.558190038742552</c:v>
                </c:pt>
                <c:pt idx="13814">
                  <c:v>29.276082144005709</c:v>
                </c:pt>
                <c:pt idx="13815">
                  <c:v>33.222382144005728</c:v>
                </c:pt>
                <c:pt idx="13816">
                  <c:v>32.071432144005719</c:v>
                </c:pt>
                <c:pt idx="13817">
                  <c:v>33.392453196637284</c:v>
                </c:pt>
                <c:pt idx="13818">
                  <c:v>27.747540918781663</c:v>
                </c:pt>
                <c:pt idx="13819">
                  <c:v>26.157330392465873</c:v>
                </c:pt>
                <c:pt idx="13820">
                  <c:v>24.23664091878166</c:v>
                </c:pt>
                <c:pt idx="13821">
                  <c:v>24.589640918781658</c:v>
                </c:pt>
                <c:pt idx="13822">
                  <c:v>40.816290918781661</c:v>
                </c:pt>
                <c:pt idx="13823">
                  <c:v>26.170140918781662</c:v>
                </c:pt>
                <c:pt idx="13824">
                  <c:v>22.456040918781657</c:v>
                </c:pt>
                <c:pt idx="13825">
                  <c:v>23.665190918781658</c:v>
                </c:pt>
                <c:pt idx="13826">
                  <c:v>29.668740918781662</c:v>
                </c:pt>
                <c:pt idx="13827">
                  <c:v>31.644540918781662</c:v>
                </c:pt>
                <c:pt idx="13828">
                  <c:v>43.556340918781657</c:v>
                </c:pt>
                <c:pt idx="13829">
                  <c:v>29.705172497729023</c:v>
                </c:pt>
                <c:pt idx="13830">
                  <c:v>20.393909339834291</c:v>
                </c:pt>
                <c:pt idx="13831">
                  <c:v>23.521290918781659</c:v>
                </c:pt>
                <c:pt idx="13832">
                  <c:v>32.214190918781668</c:v>
                </c:pt>
                <c:pt idx="13833">
                  <c:v>28.660909339834287</c:v>
                </c:pt>
                <c:pt idx="13834">
                  <c:v>31.54304091878166</c:v>
                </c:pt>
                <c:pt idx="13835">
                  <c:v>33.207640918781664</c:v>
                </c:pt>
                <c:pt idx="13836">
                  <c:v>38.141990918781659</c:v>
                </c:pt>
                <c:pt idx="13837">
                  <c:v>37.741119866150093</c:v>
                </c:pt>
                <c:pt idx="13838">
                  <c:v>25.205540918781658</c:v>
                </c:pt>
                <c:pt idx="13839">
                  <c:v>20.214040918781663</c:v>
                </c:pt>
                <c:pt idx="13840">
                  <c:v>34.956640918781652</c:v>
                </c:pt>
                <c:pt idx="13841">
                  <c:v>19.772435655623763</c:v>
                </c:pt>
                <c:pt idx="13842">
                  <c:v>24.618890918781663</c:v>
                </c:pt>
                <c:pt idx="13843">
                  <c:v>24.112040918781659</c:v>
                </c:pt>
                <c:pt idx="13844">
                  <c:v>22.660590918781661</c:v>
                </c:pt>
                <c:pt idx="13845">
                  <c:v>16.086119866150078</c:v>
                </c:pt>
                <c:pt idx="13846">
                  <c:v>33.760540918781665</c:v>
                </c:pt>
                <c:pt idx="13847">
                  <c:v>36.700740918781662</c:v>
                </c:pt>
                <c:pt idx="13848">
                  <c:v>10.49928903405249</c:v>
                </c:pt>
                <c:pt idx="13849">
                  <c:v>31.885989034052489</c:v>
                </c:pt>
                <c:pt idx="13850">
                  <c:v>32.634439034052484</c:v>
                </c:pt>
                <c:pt idx="13851">
                  <c:v>7.8720890340524869</c:v>
                </c:pt>
                <c:pt idx="13852">
                  <c:v>29.539639034052488</c:v>
                </c:pt>
                <c:pt idx="13853">
                  <c:v>26.193752191947222</c:v>
                </c:pt>
                <c:pt idx="13854">
                  <c:v>33.903539034052486</c:v>
                </c:pt>
                <c:pt idx="13855">
                  <c:v>16.089389034052488</c:v>
                </c:pt>
                <c:pt idx="13856">
                  <c:v>19.440989034052485</c:v>
                </c:pt>
                <c:pt idx="13857">
                  <c:v>28.010789034052486</c:v>
                </c:pt>
                <c:pt idx="13858">
                  <c:v>13.757646928789329</c:v>
                </c:pt>
                <c:pt idx="13859">
                  <c:v>11.300278507736699</c:v>
                </c:pt>
                <c:pt idx="13860">
                  <c:v>24.997389034052485</c:v>
                </c:pt>
                <c:pt idx="13861">
                  <c:v>27.827839034052491</c:v>
                </c:pt>
                <c:pt idx="13862">
                  <c:v>39.886139034052491</c:v>
                </c:pt>
                <c:pt idx="13863">
                  <c:v>26.519225876157748</c:v>
                </c:pt>
                <c:pt idx="13864">
                  <c:v>32.167839034052491</c:v>
                </c:pt>
                <c:pt idx="13865">
                  <c:v>21.662120612999853</c:v>
                </c:pt>
                <c:pt idx="13866">
                  <c:v>29.59596271826301</c:v>
                </c:pt>
                <c:pt idx="13867">
                  <c:v>26.593639034052487</c:v>
                </c:pt>
                <c:pt idx="13868">
                  <c:v>33.473139034052487</c:v>
                </c:pt>
                <c:pt idx="13869">
                  <c:v>27.256646928789323</c:v>
                </c:pt>
                <c:pt idx="13870">
                  <c:v>9.9554364024735413</c:v>
                </c:pt>
                <c:pt idx="13871">
                  <c:v>38.68878903405249</c:v>
                </c:pt>
                <c:pt idx="13872">
                  <c:v>12.952139034052488</c:v>
                </c:pt>
                <c:pt idx="13873">
                  <c:v>7.838489034052488</c:v>
                </c:pt>
                <c:pt idx="13874">
                  <c:v>35.950639034052479</c:v>
                </c:pt>
                <c:pt idx="13875">
                  <c:v>24.029139034052484</c:v>
                </c:pt>
                <c:pt idx="13876">
                  <c:v>22.507539034052492</c:v>
                </c:pt>
                <c:pt idx="13877">
                  <c:v>23.537489034052488</c:v>
                </c:pt>
                <c:pt idx="13878">
                  <c:v>30.901489034052492</c:v>
                </c:pt>
                <c:pt idx="13879">
                  <c:v>27.313215097790877</c:v>
                </c:pt>
                <c:pt idx="13880">
                  <c:v>20.262715097790871</c:v>
                </c:pt>
                <c:pt idx="13881">
                  <c:v>13.083757203054034</c:v>
                </c:pt>
                <c:pt idx="13882">
                  <c:v>13.557336150422454</c:v>
                </c:pt>
                <c:pt idx="13883">
                  <c:v>10.394215097790871</c:v>
                </c:pt>
                <c:pt idx="13884">
                  <c:v>18.581665097790875</c:v>
                </c:pt>
                <c:pt idx="13885">
                  <c:v>20.351115097790878</c:v>
                </c:pt>
                <c:pt idx="13886">
                  <c:v>28.582815097790878</c:v>
                </c:pt>
                <c:pt idx="13887">
                  <c:v>23.789815097790875</c:v>
                </c:pt>
                <c:pt idx="13888">
                  <c:v>31.635865097790877</c:v>
                </c:pt>
                <c:pt idx="13889">
                  <c:v>21.687465097790881</c:v>
                </c:pt>
                <c:pt idx="13890">
                  <c:v>16.165965097790878</c:v>
                </c:pt>
                <c:pt idx="13891">
                  <c:v>26.960651939896135</c:v>
                </c:pt>
                <c:pt idx="13892">
                  <c:v>39.843388782001398</c:v>
                </c:pt>
                <c:pt idx="13893">
                  <c:v>13.659615097790875</c:v>
                </c:pt>
                <c:pt idx="13894">
                  <c:v>13.869365097790874</c:v>
                </c:pt>
                <c:pt idx="13895">
                  <c:v>17.350665097790881</c:v>
                </c:pt>
                <c:pt idx="13896">
                  <c:v>21.470178255685614</c:v>
                </c:pt>
                <c:pt idx="13897">
                  <c:v>17.86896509779088</c:v>
                </c:pt>
                <c:pt idx="13898">
                  <c:v>24.709862466211927</c:v>
                </c:pt>
                <c:pt idx="13899">
                  <c:v>22.389757203054032</c:v>
                </c:pt>
                <c:pt idx="13900">
                  <c:v>19.01680983463298</c:v>
                </c:pt>
                <c:pt idx="13901">
                  <c:v>29.858515097790875</c:v>
                </c:pt>
                <c:pt idx="13902">
                  <c:v>10.019465097790873</c:v>
                </c:pt>
                <c:pt idx="13903">
                  <c:v>21.821515097790876</c:v>
                </c:pt>
                <c:pt idx="13904">
                  <c:v>19.607494045159296</c:v>
                </c:pt>
                <c:pt idx="13905">
                  <c:v>24.760915097790875</c:v>
                </c:pt>
                <c:pt idx="13906">
                  <c:v>26.547715097790874</c:v>
                </c:pt>
                <c:pt idx="13907">
                  <c:v>17.301515097790876</c:v>
                </c:pt>
                <c:pt idx="13908">
                  <c:v>11.882915097790873</c:v>
                </c:pt>
                <c:pt idx="13909">
                  <c:v>17.554336150422454</c:v>
                </c:pt>
                <c:pt idx="13910">
                  <c:v>27.924210013836181</c:v>
                </c:pt>
                <c:pt idx="13911">
                  <c:v>33.977760013836168</c:v>
                </c:pt>
                <c:pt idx="13912">
                  <c:v>20.56739159278354</c:v>
                </c:pt>
                <c:pt idx="13913">
                  <c:v>21.901110013836178</c:v>
                </c:pt>
                <c:pt idx="13914">
                  <c:v>26.434549487520385</c:v>
                </c:pt>
                <c:pt idx="13915">
                  <c:v>15.438160013836175</c:v>
                </c:pt>
                <c:pt idx="13916">
                  <c:v>33.193602119099339</c:v>
                </c:pt>
                <c:pt idx="13917">
                  <c:v>21.280760013836179</c:v>
                </c:pt>
                <c:pt idx="13918">
                  <c:v>26.091810013836184</c:v>
                </c:pt>
                <c:pt idx="13919">
                  <c:v>32.567960013836178</c:v>
                </c:pt>
                <c:pt idx="13920">
                  <c:v>22.332075803309863</c:v>
                </c:pt>
                <c:pt idx="13921">
                  <c:v>15.554444224362499</c:v>
                </c:pt>
                <c:pt idx="13922">
                  <c:v>11.777760013836177</c:v>
                </c:pt>
                <c:pt idx="13923">
                  <c:v>22.032233698046706</c:v>
                </c:pt>
                <c:pt idx="13924">
                  <c:v>24.220760013836177</c:v>
                </c:pt>
                <c:pt idx="13925">
                  <c:v>32.117460013836165</c:v>
                </c:pt>
                <c:pt idx="13926">
                  <c:v>24.021660013836183</c:v>
                </c:pt>
                <c:pt idx="13927">
                  <c:v>46.010181066467752</c:v>
                </c:pt>
                <c:pt idx="13928">
                  <c:v>31.555010013836181</c:v>
                </c:pt>
                <c:pt idx="13929">
                  <c:v>28.064660013836178</c:v>
                </c:pt>
                <c:pt idx="13930">
                  <c:v>27.631610013836184</c:v>
                </c:pt>
                <c:pt idx="13931">
                  <c:v>30.110865276994076</c:v>
                </c:pt>
                <c:pt idx="13932">
                  <c:v>30.43041001383618</c:v>
                </c:pt>
                <c:pt idx="13933">
                  <c:v>21.063410013836176</c:v>
                </c:pt>
                <c:pt idx="13934">
                  <c:v>9.3345100138361783</c:v>
                </c:pt>
                <c:pt idx="13935">
                  <c:v>25.859310013836183</c:v>
                </c:pt>
                <c:pt idx="13936">
                  <c:v>30.640010013836175</c:v>
                </c:pt>
                <c:pt idx="13937">
                  <c:v>29.148707382257225</c:v>
                </c:pt>
                <c:pt idx="13938">
                  <c:v>35.416609433911965</c:v>
                </c:pt>
                <c:pt idx="13939">
                  <c:v>29.11824101285934</c:v>
                </c:pt>
                <c:pt idx="13940">
                  <c:v>26.255296276017226</c:v>
                </c:pt>
                <c:pt idx="13941">
                  <c:v>30.172556802333023</c:v>
                </c:pt>
                <c:pt idx="13942">
                  <c:v>23.747396276017227</c:v>
                </c:pt>
                <c:pt idx="13943">
                  <c:v>39.446396276017232</c:v>
                </c:pt>
                <c:pt idx="13944">
                  <c:v>27.356596276017228</c:v>
                </c:pt>
                <c:pt idx="13945">
                  <c:v>20.406083118122499</c:v>
                </c:pt>
                <c:pt idx="13946">
                  <c:v>45.104188381280395</c:v>
                </c:pt>
                <c:pt idx="13947">
                  <c:v>21.868819960227757</c:v>
                </c:pt>
                <c:pt idx="13948">
                  <c:v>30.669451539175125</c:v>
                </c:pt>
                <c:pt idx="13949">
                  <c:v>20.348696276017229</c:v>
                </c:pt>
                <c:pt idx="13950">
                  <c:v>39.008346276017235</c:v>
                </c:pt>
                <c:pt idx="13951">
                  <c:v>27.276977854964603</c:v>
                </c:pt>
                <c:pt idx="13952">
                  <c:v>26.96429627601723</c:v>
                </c:pt>
                <c:pt idx="13953">
                  <c:v>28.065714697069858</c:v>
                </c:pt>
                <c:pt idx="13954">
                  <c:v>29.444398907596181</c:v>
                </c:pt>
                <c:pt idx="13955">
                  <c:v>7.9446962760172335</c:v>
                </c:pt>
                <c:pt idx="13956">
                  <c:v>27.612996276017231</c:v>
                </c:pt>
                <c:pt idx="13957">
                  <c:v>33.718296276017234</c:v>
                </c:pt>
                <c:pt idx="13958">
                  <c:v>15.083504170754077</c:v>
                </c:pt>
                <c:pt idx="13959">
                  <c:v>36.338746276017226</c:v>
                </c:pt>
                <c:pt idx="13960">
                  <c:v>18.094346276017227</c:v>
                </c:pt>
                <c:pt idx="13961">
                  <c:v>18.428596276017224</c:v>
                </c:pt>
                <c:pt idx="13962">
                  <c:v>32.376046276017227</c:v>
                </c:pt>
                <c:pt idx="13963">
                  <c:v>36.732296276017237</c:v>
                </c:pt>
                <c:pt idx="13964">
                  <c:v>23.916946276017228</c:v>
                </c:pt>
                <c:pt idx="13965">
                  <c:v>37.273896276017226</c:v>
                </c:pt>
                <c:pt idx="13966">
                  <c:v>43.538556802333019</c:v>
                </c:pt>
                <c:pt idx="13967">
                  <c:v>39.831925223385646</c:v>
                </c:pt>
                <c:pt idx="13968">
                  <c:v>23.355146276017226</c:v>
                </c:pt>
                <c:pt idx="13969">
                  <c:v>20.749139527764882</c:v>
                </c:pt>
                <c:pt idx="13970">
                  <c:v>35.952350054080675</c:v>
                </c:pt>
                <c:pt idx="13971">
                  <c:v>43.235402685659622</c:v>
                </c:pt>
                <c:pt idx="13972">
                  <c:v>42.347529001449075</c:v>
                </c:pt>
                <c:pt idx="13973">
                  <c:v>50.300629001449089</c:v>
                </c:pt>
                <c:pt idx="13974">
                  <c:v>42.538379001449101</c:v>
                </c:pt>
                <c:pt idx="13975">
                  <c:v>37.348279001449093</c:v>
                </c:pt>
                <c:pt idx="13976">
                  <c:v>46.485779001449096</c:v>
                </c:pt>
                <c:pt idx="13977">
                  <c:v>25.367402685659624</c:v>
                </c:pt>
                <c:pt idx="13978">
                  <c:v>35.465379001449101</c:v>
                </c:pt>
                <c:pt idx="13979">
                  <c:v>27.925079001449095</c:v>
                </c:pt>
                <c:pt idx="13980">
                  <c:v>24.877679001449096</c:v>
                </c:pt>
                <c:pt idx="13981">
                  <c:v>26.127455317238578</c:v>
                </c:pt>
                <c:pt idx="13982">
                  <c:v>35.393981633028048</c:v>
                </c:pt>
                <c:pt idx="13983">
                  <c:v>32.184079001449092</c:v>
                </c:pt>
                <c:pt idx="13984">
                  <c:v>37.879779001449094</c:v>
                </c:pt>
                <c:pt idx="13985">
                  <c:v>35.023329001449099</c:v>
                </c:pt>
                <c:pt idx="13986">
                  <c:v>28.0342790014491</c:v>
                </c:pt>
                <c:pt idx="13987">
                  <c:v>51.442229001449086</c:v>
                </c:pt>
                <c:pt idx="13988">
                  <c:v>27.671034264606991</c:v>
                </c:pt>
                <c:pt idx="13989">
                  <c:v>40.077876369870154</c:v>
                </c:pt>
                <c:pt idx="13990">
                  <c:v>28.015139527764884</c:v>
                </c:pt>
                <c:pt idx="13991">
                  <c:v>39.034379001449096</c:v>
                </c:pt>
                <c:pt idx="13992">
                  <c:v>36.178229001449097</c:v>
                </c:pt>
                <c:pt idx="13993">
                  <c:v>26.371613211975408</c:v>
                </c:pt>
                <c:pt idx="13994">
                  <c:v>39.722129001449098</c:v>
                </c:pt>
                <c:pt idx="13995">
                  <c:v>29.381829001449095</c:v>
                </c:pt>
                <c:pt idx="13996">
                  <c:v>38.08747900144909</c:v>
                </c:pt>
                <c:pt idx="13997">
                  <c:v>28.014279001449097</c:v>
                </c:pt>
                <c:pt idx="13998">
                  <c:v>28.6914790014491</c:v>
                </c:pt>
                <c:pt idx="13999">
                  <c:v>41.120391552445241</c:v>
                </c:pt>
                <c:pt idx="14000">
                  <c:v>28.520128394550504</c:v>
                </c:pt>
                <c:pt idx="14001">
                  <c:v>41.71217839455052</c:v>
                </c:pt>
                <c:pt idx="14002">
                  <c:v>48.879328394550505</c:v>
                </c:pt>
                <c:pt idx="14003">
                  <c:v>29.213707341918926</c:v>
                </c:pt>
                <c:pt idx="14004">
                  <c:v>33.742128394550519</c:v>
                </c:pt>
                <c:pt idx="14005">
                  <c:v>43.473878394550503</c:v>
                </c:pt>
                <c:pt idx="14006">
                  <c:v>31.21487839455051</c:v>
                </c:pt>
                <c:pt idx="14007">
                  <c:v>39.182078394550508</c:v>
                </c:pt>
                <c:pt idx="14008">
                  <c:v>14.437181026129451</c:v>
                </c:pt>
                <c:pt idx="14009">
                  <c:v>41.79747839455051</c:v>
                </c:pt>
                <c:pt idx="14010">
                  <c:v>38.653970499813646</c:v>
                </c:pt>
                <c:pt idx="14011">
                  <c:v>30.536428394550505</c:v>
                </c:pt>
                <c:pt idx="14012">
                  <c:v>27.521707341918923</c:v>
                </c:pt>
                <c:pt idx="14013">
                  <c:v>29.636328394550507</c:v>
                </c:pt>
                <c:pt idx="14014">
                  <c:v>46.186478394550512</c:v>
                </c:pt>
                <c:pt idx="14015">
                  <c:v>42.411286289287318</c:v>
                </c:pt>
                <c:pt idx="14016">
                  <c:v>23.718759973497868</c:v>
                </c:pt>
                <c:pt idx="14017">
                  <c:v>29.786444184024184</c:v>
                </c:pt>
                <c:pt idx="14018">
                  <c:v>33.26033892086631</c:v>
                </c:pt>
                <c:pt idx="14019">
                  <c:v>45.700759973497867</c:v>
                </c:pt>
                <c:pt idx="14020">
                  <c:v>38.683628394550503</c:v>
                </c:pt>
                <c:pt idx="14021">
                  <c:v>29.459128394550504</c:v>
                </c:pt>
                <c:pt idx="14022">
                  <c:v>30.582328394550498</c:v>
                </c:pt>
                <c:pt idx="14023">
                  <c:v>39.264654710339983</c:v>
                </c:pt>
                <c:pt idx="14024">
                  <c:v>23.655428394550501</c:v>
                </c:pt>
                <c:pt idx="14025">
                  <c:v>36.393278394550514</c:v>
                </c:pt>
                <c:pt idx="14026">
                  <c:v>26.505328394550503</c:v>
                </c:pt>
                <c:pt idx="14027">
                  <c:v>29.046759973497871</c:v>
                </c:pt>
                <c:pt idx="14028">
                  <c:v>19.412917868234715</c:v>
                </c:pt>
                <c:pt idx="14029">
                  <c:v>18.564878394550508</c:v>
                </c:pt>
                <c:pt idx="14030">
                  <c:v>42.135933058445111</c:v>
                </c:pt>
                <c:pt idx="14031">
                  <c:v>49.215390953181945</c:v>
                </c:pt>
                <c:pt idx="14032">
                  <c:v>52.248654111076675</c:v>
                </c:pt>
                <c:pt idx="14033">
                  <c:v>42.085283058445093</c:v>
                </c:pt>
                <c:pt idx="14034">
                  <c:v>42.429383058445104</c:v>
                </c:pt>
                <c:pt idx="14035">
                  <c:v>42.365683058445093</c:v>
                </c:pt>
                <c:pt idx="14036">
                  <c:v>32.78118042686615</c:v>
                </c:pt>
                <c:pt idx="14037">
                  <c:v>32.125443584760902</c:v>
                </c:pt>
                <c:pt idx="14038">
                  <c:v>37.087443584760884</c:v>
                </c:pt>
                <c:pt idx="14039">
                  <c:v>19.2020330584451</c:v>
                </c:pt>
                <c:pt idx="14040">
                  <c:v>26.130083058445106</c:v>
                </c:pt>
                <c:pt idx="14041">
                  <c:v>28.685338321602995</c:v>
                </c:pt>
                <c:pt idx="14042">
                  <c:v>36.515483058445099</c:v>
                </c:pt>
                <c:pt idx="14043">
                  <c:v>48.190433058445109</c:v>
                </c:pt>
                <c:pt idx="14044">
                  <c:v>46.1422330584451</c:v>
                </c:pt>
                <c:pt idx="14045">
                  <c:v>27.148548847918786</c:v>
                </c:pt>
                <c:pt idx="14046">
                  <c:v>23.526390953181938</c:v>
                </c:pt>
                <c:pt idx="14047">
                  <c:v>29.215383058445099</c:v>
                </c:pt>
                <c:pt idx="14048">
                  <c:v>26.5813330584451</c:v>
                </c:pt>
                <c:pt idx="14049">
                  <c:v>35.443683058445089</c:v>
                </c:pt>
                <c:pt idx="14050">
                  <c:v>49.102883058445094</c:v>
                </c:pt>
                <c:pt idx="14051">
                  <c:v>40.762233058445112</c:v>
                </c:pt>
                <c:pt idx="14052">
                  <c:v>34.347812005813509</c:v>
                </c:pt>
                <c:pt idx="14053">
                  <c:v>33.999285690024053</c:v>
                </c:pt>
                <c:pt idx="14054">
                  <c:v>21.486075163708261</c:v>
                </c:pt>
                <c:pt idx="14055">
                  <c:v>10.890496216339846</c:v>
                </c:pt>
                <c:pt idx="14056">
                  <c:v>46.376033058445095</c:v>
                </c:pt>
                <c:pt idx="14057">
                  <c:v>31.752733058445099</c:v>
                </c:pt>
                <c:pt idx="14058">
                  <c:v>38.273917268971424</c:v>
                </c:pt>
                <c:pt idx="14059">
                  <c:v>29.111133058445105</c:v>
                </c:pt>
                <c:pt idx="14060">
                  <c:v>22.070086683583323</c:v>
                </c:pt>
                <c:pt idx="14061">
                  <c:v>23.937936683583324</c:v>
                </c:pt>
                <c:pt idx="14062">
                  <c:v>31.660336683583321</c:v>
                </c:pt>
                <c:pt idx="14063">
                  <c:v>30.739984052004388</c:v>
                </c:pt>
                <c:pt idx="14064">
                  <c:v>34.421736683583326</c:v>
                </c:pt>
                <c:pt idx="14065">
                  <c:v>20.565615630951743</c:v>
                </c:pt>
                <c:pt idx="14066">
                  <c:v>27.523136683583321</c:v>
                </c:pt>
                <c:pt idx="14067">
                  <c:v>28.927773525688593</c:v>
                </c:pt>
                <c:pt idx="14068">
                  <c:v>33.923436683583326</c:v>
                </c:pt>
                <c:pt idx="14069">
                  <c:v>19.744036683583321</c:v>
                </c:pt>
                <c:pt idx="14070">
                  <c:v>33.81366826253069</c:v>
                </c:pt>
                <c:pt idx="14071">
                  <c:v>30.849686683583325</c:v>
                </c:pt>
                <c:pt idx="14072">
                  <c:v>45.4015629993728</c:v>
                </c:pt>
                <c:pt idx="14073">
                  <c:v>36.183352473057006</c:v>
                </c:pt>
                <c:pt idx="14074">
                  <c:v>39.014194578320165</c:v>
                </c:pt>
                <c:pt idx="14075">
                  <c:v>29.241936683583326</c:v>
                </c:pt>
                <c:pt idx="14076">
                  <c:v>37.22708668358333</c:v>
                </c:pt>
                <c:pt idx="14077">
                  <c:v>22.771386683583323</c:v>
                </c:pt>
                <c:pt idx="14078">
                  <c:v>31.86503668358332</c:v>
                </c:pt>
                <c:pt idx="14079">
                  <c:v>21.005984052004386</c:v>
                </c:pt>
                <c:pt idx="14080">
                  <c:v>28.537036683583324</c:v>
                </c:pt>
                <c:pt idx="14081">
                  <c:v>29.584352473057017</c:v>
                </c:pt>
                <c:pt idx="14082">
                  <c:v>38.638826157267523</c:v>
                </c:pt>
                <c:pt idx="14083">
                  <c:v>40.752636683583326</c:v>
                </c:pt>
                <c:pt idx="14084">
                  <c:v>34.040736683583326</c:v>
                </c:pt>
                <c:pt idx="14085">
                  <c:v>31.090186683583326</c:v>
                </c:pt>
                <c:pt idx="14086">
                  <c:v>30.820086683583323</c:v>
                </c:pt>
                <c:pt idx="14087">
                  <c:v>37.553036683583322</c:v>
                </c:pt>
                <c:pt idx="14088">
                  <c:v>27.983736683583317</c:v>
                </c:pt>
                <c:pt idx="14089">
                  <c:v>29.86043668358332</c:v>
                </c:pt>
                <c:pt idx="14090">
                  <c:v>40.599136683583332</c:v>
                </c:pt>
                <c:pt idx="14091">
                  <c:v>20.762415979886967</c:v>
                </c:pt>
                <c:pt idx="14092">
                  <c:v>31.292447558834333</c:v>
                </c:pt>
                <c:pt idx="14093">
                  <c:v>28.126865979886979</c:v>
                </c:pt>
                <c:pt idx="14094">
                  <c:v>32.640665979886975</c:v>
                </c:pt>
                <c:pt idx="14095">
                  <c:v>29.957342295676444</c:v>
                </c:pt>
                <c:pt idx="14096">
                  <c:v>33.325965979886973</c:v>
                </c:pt>
                <c:pt idx="14097">
                  <c:v>26.377605453571181</c:v>
                </c:pt>
                <c:pt idx="14098">
                  <c:v>14.94550019041329</c:v>
                </c:pt>
                <c:pt idx="14099">
                  <c:v>35.683065979886976</c:v>
                </c:pt>
                <c:pt idx="14100">
                  <c:v>25.256515979886974</c:v>
                </c:pt>
                <c:pt idx="14101">
                  <c:v>26.240815979886975</c:v>
                </c:pt>
                <c:pt idx="14102">
                  <c:v>3.7987107167290799</c:v>
                </c:pt>
                <c:pt idx="14103">
                  <c:v>26.412065979886975</c:v>
                </c:pt>
                <c:pt idx="14104">
                  <c:v>28.975026506202759</c:v>
                </c:pt>
                <c:pt idx="14105">
                  <c:v>41.491215979886981</c:v>
                </c:pt>
                <c:pt idx="14106">
                  <c:v>33.10146597988696</c:v>
                </c:pt>
                <c:pt idx="14107">
                  <c:v>34.444289664097482</c:v>
                </c:pt>
                <c:pt idx="14108">
                  <c:v>26.247237032518552</c:v>
                </c:pt>
                <c:pt idx="14109">
                  <c:v>29.510415979886975</c:v>
                </c:pt>
                <c:pt idx="14110">
                  <c:v>28.245615979886967</c:v>
                </c:pt>
                <c:pt idx="14111">
                  <c:v>36.25736597988697</c:v>
                </c:pt>
                <c:pt idx="14112">
                  <c:v>31.320868611465922</c:v>
                </c:pt>
                <c:pt idx="14113">
                  <c:v>36.152065979886977</c:v>
                </c:pt>
                <c:pt idx="14114">
                  <c:v>27.549915979886975</c:v>
                </c:pt>
                <c:pt idx="14115">
                  <c:v>31.938815979886975</c:v>
                </c:pt>
                <c:pt idx="14116">
                  <c:v>16.894615979886975</c:v>
                </c:pt>
                <c:pt idx="14117">
                  <c:v>39.85316597988696</c:v>
                </c:pt>
                <c:pt idx="14118">
                  <c:v>29.155921243044872</c:v>
                </c:pt>
                <c:pt idx="14119">
                  <c:v>33.838615979886981</c:v>
                </c:pt>
                <c:pt idx="14120">
                  <c:v>40.616500190413291</c:v>
                </c:pt>
                <c:pt idx="14121">
                  <c:v>27.147615979886975</c:v>
                </c:pt>
                <c:pt idx="14122">
                  <c:v>25.366881643548385</c:v>
                </c:pt>
                <c:pt idx="14123">
                  <c:v>17.818731643548386</c:v>
                </c:pt>
                <c:pt idx="14124">
                  <c:v>38.726131643548392</c:v>
                </c:pt>
                <c:pt idx="14125">
                  <c:v>37.333131643548384</c:v>
                </c:pt>
                <c:pt idx="14126">
                  <c:v>41.376381643548378</c:v>
                </c:pt>
                <c:pt idx="14127">
                  <c:v>42.980481643548373</c:v>
                </c:pt>
                <c:pt idx="14128">
                  <c:v>15.713021117232593</c:v>
                </c:pt>
                <c:pt idx="14129">
                  <c:v>23.175652696179959</c:v>
                </c:pt>
                <c:pt idx="14130">
                  <c:v>34.992831643548385</c:v>
                </c:pt>
                <c:pt idx="14131">
                  <c:v>51.357931643548369</c:v>
                </c:pt>
                <c:pt idx="14132">
                  <c:v>27.114631643548385</c:v>
                </c:pt>
                <c:pt idx="14133">
                  <c:v>38.679381643548375</c:v>
                </c:pt>
                <c:pt idx="14134">
                  <c:v>23.838531643548382</c:v>
                </c:pt>
                <c:pt idx="14135">
                  <c:v>41.187381643548377</c:v>
                </c:pt>
                <c:pt idx="14136">
                  <c:v>32.044431643548378</c:v>
                </c:pt>
                <c:pt idx="14137">
                  <c:v>32.205284275127326</c:v>
                </c:pt>
                <c:pt idx="14138">
                  <c:v>35.647281643548375</c:v>
                </c:pt>
                <c:pt idx="14139">
                  <c:v>27.911863222495757</c:v>
                </c:pt>
                <c:pt idx="14140">
                  <c:v>32.878831643548381</c:v>
                </c:pt>
                <c:pt idx="14141">
                  <c:v>25.441581643548382</c:v>
                </c:pt>
                <c:pt idx="14142">
                  <c:v>39.225031643548398</c:v>
                </c:pt>
                <c:pt idx="14143">
                  <c:v>35.120331643548383</c:v>
                </c:pt>
                <c:pt idx="14144">
                  <c:v>36.398731643548388</c:v>
                </c:pt>
                <c:pt idx="14145">
                  <c:v>33.799331643548392</c:v>
                </c:pt>
                <c:pt idx="14146">
                  <c:v>36.620179011969448</c:v>
                </c:pt>
                <c:pt idx="14147">
                  <c:v>35.565389538285231</c:v>
                </c:pt>
                <c:pt idx="14148">
                  <c:v>31.904281643548387</c:v>
                </c:pt>
                <c:pt idx="14149">
                  <c:v>24.625381643548387</c:v>
                </c:pt>
                <c:pt idx="14150">
                  <c:v>24.970831643548387</c:v>
                </c:pt>
                <c:pt idx="14151">
                  <c:v>20.492331643548383</c:v>
                </c:pt>
                <c:pt idx="14152">
                  <c:v>26.925582144005705</c:v>
                </c:pt>
                <c:pt idx="14153">
                  <c:v>18.987663722953076</c:v>
                </c:pt>
                <c:pt idx="14154">
                  <c:v>35.067582144005719</c:v>
                </c:pt>
                <c:pt idx="14155">
                  <c:v>31.913979512426764</c:v>
                </c:pt>
                <c:pt idx="14156">
                  <c:v>34.248932144005728</c:v>
                </c:pt>
                <c:pt idx="14157">
                  <c:v>19.439874249268868</c:v>
                </c:pt>
                <c:pt idx="14158">
                  <c:v>45.438182144005729</c:v>
                </c:pt>
                <c:pt idx="14159">
                  <c:v>32.618768986110979</c:v>
                </c:pt>
                <c:pt idx="14160">
                  <c:v>48.605032144005726</c:v>
                </c:pt>
                <c:pt idx="14161">
                  <c:v>28.844832144005707</c:v>
                </c:pt>
                <c:pt idx="14162">
                  <c:v>22.204482144005709</c:v>
                </c:pt>
                <c:pt idx="14163">
                  <c:v>25.250347933479386</c:v>
                </c:pt>
                <c:pt idx="14164">
                  <c:v>13.634821617689919</c:v>
                </c:pt>
                <c:pt idx="14165">
                  <c:v>36.632505828216232</c:v>
                </c:pt>
                <c:pt idx="14166">
                  <c:v>22.224558459795187</c:v>
                </c:pt>
                <c:pt idx="14167">
                  <c:v>34.967190038742544</c:v>
                </c:pt>
                <c:pt idx="14168">
                  <c:v>24.072282144005705</c:v>
                </c:pt>
                <c:pt idx="14169">
                  <c:v>33.082532144005725</c:v>
                </c:pt>
                <c:pt idx="14170">
                  <c:v>26.61587424926887</c:v>
                </c:pt>
                <c:pt idx="14171">
                  <c:v>15.696382144005709</c:v>
                </c:pt>
                <c:pt idx="14172">
                  <c:v>19.914982144005712</c:v>
                </c:pt>
                <c:pt idx="14173">
                  <c:v>28.961505828216232</c:v>
                </c:pt>
                <c:pt idx="14174">
                  <c:v>36.076532144005725</c:v>
                </c:pt>
                <c:pt idx="14175">
                  <c:v>20.239032144005709</c:v>
                </c:pt>
                <c:pt idx="14176">
                  <c:v>29.167663722953083</c:v>
                </c:pt>
                <c:pt idx="14177">
                  <c:v>29.87658214400571</c:v>
                </c:pt>
                <c:pt idx="14178">
                  <c:v>21.839582144005711</c:v>
                </c:pt>
                <c:pt idx="14179">
                  <c:v>28.388232144005705</c:v>
                </c:pt>
                <c:pt idx="14180">
                  <c:v>27.136682144005711</c:v>
                </c:pt>
                <c:pt idx="14181">
                  <c:v>30.592732144005698</c:v>
                </c:pt>
                <c:pt idx="14182">
                  <c:v>29.508532144005706</c:v>
                </c:pt>
                <c:pt idx="14183">
                  <c:v>21.160390918781662</c:v>
                </c:pt>
                <c:pt idx="14184">
                  <c:v>33.457804076676382</c:v>
                </c:pt>
                <c:pt idx="14185">
                  <c:v>31.733490918781659</c:v>
                </c:pt>
                <c:pt idx="14186">
                  <c:v>26.468540918781649</c:v>
                </c:pt>
                <c:pt idx="14187">
                  <c:v>27.97004091878166</c:v>
                </c:pt>
                <c:pt idx="14188">
                  <c:v>31.47239091878166</c:v>
                </c:pt>
                <c:pt idx="14189">
                  <c:v>37.470990918781666</c:v>
                </c:pt>
                <c:pt idx="14190">
                  <c:v>33.280590918781662</c:v>
                </c:pt>
                <c:pt idx="14191">
                  <c:v>44.487240918781659</c:v>
                </c:pt>
                <c:pt idx="14192">
                  <c:v>26.313840918781661</c:v>
                </c:pt>
                <c:pt idx="14193">
                  <c:v>35.495119866150091</c:v>
                </c:pt>
                <c:pt idx="14194">
                  <c:v>26.463240918781654</c:v>
                </c:pt>
                <c:pt idx="14195">
                  <c:v>35.696340918781672</c:v>
                </c:pt>
                <c:pt idx="14196">
                  <c:v>38.023340918781663</c:v>
                </c:pt>
                <c:pt idx="14197">
                  <c:v>41.626940918781663</c:v>
                </c:pt>
                <c:pt idx="14198">
                  <c:v>26.501690918781662</c:v>
                </c:pt>
                <c:pt idx="14199">
                  <c:v>41.006390918781662</c:v>
                </c:pt>
                <c:pt idx="14200">
                  <c:v>30.28019091878166</c:v>
                </c:pt>
                <c:pt idx="14201">
                  <c:v>26.207240918781658</c:v>
                </c:pt>
                <c:pt idx="14202">
                  <c:v>35.592140918781659</c:v>
                </c:pt>
                <c:pt idx="14203">
                  <c:v>12.434961971413237</c:v>
                </c:pt>
                <c:pt idx="14204">
                  <c:v>30.089240918781648</c:v>
                </c:pt>
                <c:pt idx="14205">
                  <c:v>17.934340918781658</c:v>
                </c:pt>
                <c:pt idx="14206">
                  <c:v>42.570690918781658</c:v>
                </c:pt>
                <c:pt idx="14207">
                  <c:v>40.893190918781677</c:v>
                </c:pt>
                <c:pt idx="14208">
                  <c:v>34.335690918781665</c:v>
                </c:pt>
                <c:pt idx="14209">
                  <c:v>21.564277760886927</c:v>
                </c:pt>
                <c:pt idx="14210">
                  <c:v>38.274751445097444</c:v>
                </c:pt>
                <c:pt idx="14211">
                  <c:v>37.920690918781659</c:v>
                </c:pt>
                <c:pt idx="14212">
                  <c:v>17.283540918781654</c:v>
                </c:pt>
                <c:pt idx="14213">
                  <c:v>16.716436402473537</c:v>
                </c:pt>
                <c:pt idx="14214">
                  <c:v>16.678699560368273</c:v>
                </c:pt>
                <c:pt idx="14215">
                  <c:v>21.372067981420905</c:v>
                </c:pt>
                <c:pt idx="14216">
                  <c:v>20.963139034052489</c:v>
                </c:pt>
                <c:pt idx="14217">
                  <c:v>11.151752191947224</c:v>
                </c:pt>
                <c:pt idx="14218">
                  <c:v>8.7649390340524853</c:v>
                </c:pt>
                <c:pt idx="14219">
                  <c:v>14.090067981420907</c:v>
                </c:pt>
                <c:pt idx="14220">
                  <c:v>33.64383903405249</c:v>
                </c:pt>
                <c:pt idx="14221">
                  <c:v>17.656639034052485</c:v>
                </c:pt>
                <c:pt idx="14222">
                  <c:v>15.629541665631432</c:v>
                </c:pt>
                <c:pt idx="14223">
                  <c:v>16.653383770894596</c:v>
                </c:pt>
                <c:pt idx="14224">
                  <c:v>32.779839034052486</c:v>
                </c:pt>
                <c:pt idx="14225">
                  <c:v>8.2581732445787992</c:v>
                </c:pt>
                <c:pt idx="14226">
                  <c:v>22.978278507736693</c:v>
                </c:pt>
                <c:pt idx="14227">
                  <c:v>14.459989034052489</c:v>
                </c:pt>
                <c:pt idx="14228">
                  <c:v>20.930339034052487</c:v>
                </c:pt>
                <c:pt idx="14229">
                  <c:v>26.386839034052485</c:v>
                </c:pt>
                <c:pt idx="14230">
                  <c:v>23.32812061299985</c:v>
                </c:pt>
                <c:pt idx="14231">
                  <c:v>27.526289034052486</c:v>
                </c:pt>
                <c:pt idx="14232">
                  <c:v>13.915189034052487</c:v>
                </c:pt>
                <c:pt idx="14233">
                  <c:v>8.389139034052489</c:v>
                </c:pt>
                <c:pt idx="14234">
                  <c:v>22.036804823526168</c:v>
                </c:pt>
                <c:pt idx="14235">
                  <c:v>31.666383770894594</c:v>
                </c:pt>
                <c:pt idx="14236">
                  <c:v>21.438239034052486</c:v>
                </c:pt>
                <c:pt idx="14237">
                  <c:v>14.534139034052487</c:v>
                </c:pt>
                <c:pt idx="14238">
                  <c:v>14.702539034052487</c:v>
                </c:pt>
                <c:pt idx="14239">
                  <c:v>10.858278507736697</c:v>
                </c:pt>
                <c:pt idx="14240">
                  <c:v>21.950962718263014</c:v>
                </c:pt>
                <c:pt idx="14241">
                  <c:v>13.717239034052488</c:v>
                </c:pt>
                <c:pt idx="14242">
                  <c:v>7.3580153498419598</c:v>
                </c:pt>
                <c:pt idx="14243">
                  <c:v>9.5147890340524874</c:v>
                </c:pt>
                <c:pt idx="14244">
                  <c:v>25.569765097790878</c:v>
                </c:pt>
                <c:pt idx="14245">
                  <c:v>20.385915097790875</c:v>
                </c:pt>
                <c:pt idx="14246">
                  <c:v>15.444815097790872</c:v>
                </c:pt>
                <c:pt idx="14247">
                  <c:v>24.065015097790869</c:v>
                </c:pt>
                <c:pt idx="14248">
                  <c:v>20.608230887264558</c:v>
                </c:pt>
                <c:pt idx="14249">
                  <c:v>20.780862466211932</c:v>
                </c:pt>
                <c:pt idx="14250">
                  <c:v>3.9187045714750859</c:v>
                </c:pt>
                <c:pt idx="14251">
                  <c:v>12.942515097790873</c:v>
                </c:pt>
                <c:pt idx="14252">
                  <c:v>14.799465097790874</c:v>
                </c:pt>
                <c:pt idx="14253">
                  <c:v>18.798165097790875</c:v>
                </c:pt>
                <c:pt idx="14254">
                  <c:v>34.743336150422451</c:v>
                </c:pt>
                <c:pt idx="14255">
                  <c:v>12.258388782001399</c:v>
                </c:pt>
                <c:pt idx="14256">
                  <c:v>15.968065097790872</c:v>
                </c:pt>
                <c:pt idx="14257">
                  <c:v>14.370336150422455</c:v>
                </c:pt>
                <c:pt idx="14258">
                  <c:v>27.094715097790875</c:v>
                </c:pt>
                <c:pt idx="14259">
                  <c:v>18.261015097790875</c:v>
                </c:pt>
                <c:pt idx="14260">
                  <c:v>18.101015097790878</c:v>
                </c:pt>
                <c:pt idx="14261">
                  <c:v>19.848704571475082</c:v>
                </c:pt>
                <c:pt idx="14262">
                  <c:v>7.0887045714750849</c:v>
                </c:pt>
                <c:pt idx="14263">
                  <c:v>26.987615097790879</c:v>
                </c:pt>
                <c:pt idx="14264">
                  <c:v>27.118015097790877</c:v>
                </c:pt>
                <c:pt idx="14265">
                  <c:v>19.805865097790878</c:v>
                </c:pt>
                <c:pt idx="14266">
                  <c:v>26.474115097790882</c:v>
                </c:pt>
                <c:pt idx="14267">
                  <c:v>19.156494045159292</c:v>
                </c:pt>
                <c:pt idx="14268">
                  <c:v>13.611065097790872</c:v>
                </c:pt>
                <c:pt idx="14269">
                  <c:v>20.714165097790879</c:v>
                </c:pt>
                <c:pt idx="14270">
                  <c:v>16.335165097790878</c:v>
                </c:pt>
                <c:pt idx="14271">
                  <c:v>13.606809834632982</c:v>
                </c:pt>
                <c:pt idx="14272">
                  <c:v>18.082865097790876</c:v>
                </c:pt>
                <c:pt idx="14273">
                  <c:v>20.978704571475078</c:v>
                </c:pt>
                <c:pt idx="14274">
                  <c:v>26.252065097790883</c:v>
                </c:pt>
                <c:pt idx="14275">
                  <c:v>30.948060013836177</c:v>
                </c:pt>
                <c:pt idx="14276">
                  <c:v>23.21391001383618</c:v>
                </c:pt>
                <c:pt idx="14277">
                  <c:v>25.839286329625651</c:v>
                </c:pt>
                <c:pt idx="14278">
                  <c:v>36.442110013836178</c:v>
                </c:pt>
                <c:pt idx="14279">
                  <c:v>19.860710013836176</c:v>
                </c:pt>
                <c:pt idx="14280">
                  <c:v>20.863917908573022</c:v>
                </c:pt>
                <c:pt idx="14281">
                  <c:v>20.688602119099333</c:v>
                </c:pt>
                <c:pt idx="14282">
                  <c:v>6.5261284348888084</c:v>
                </c:pt>
                <c:pt idx="14283">
                  <c:v>25.341654750678288</c:v>
                </c:pt>
                <c:pt idx="14284">
                  <c:v>20.616460013836182</c:v>
                </c:pt>
                <c:pt idx="14285">
                  <c:v>28.23016001383618</c:v>
                </c:pt>
                <c:pt idx="14286">
                  <c:v>27.536210013836186</c:v>
                </c:pt>
                <c:pt idx="14287">
                  <c:v>20.751707382257226</c:v>
                </c:pt>
                <c:pt idx="14288">
                  <c:v>22.307460013836181</c:v>
                </c:pt>
                <c:pt idx="14289">
                  <c:v>27.088260013836177</c:v>
                </c:pt>
                <c:pt idx="14290">
                  <c:v>22.994410013836177</c:v>
                </c:pt>
                <c:pt idx="14291">
                  <c:v>20.037917908573018</c:v>
                </c:pt>
                <c:pt idx="14292">
                  <c:v>30.81291790857302</c:v>
                </c:pt>
                <c:pt idx="14293">
                  <c:v>19.610233698046706</c:v>
                </c:pt>
                <c:pt idx="14294">
                  <c:v>29.132160013836181</c:v>
                </c:pt>
                <c:pt idx="14295">
                  <c:v>18.716496855941436</c:v>
                </c:pt>
                <c:pt idx="14296">
                  <c:v>31.828660013836178</c:v>
                </c:pt>
                <c:pt idx="14297">
                  <c:v>10.958549487520392</c:v>
                </c:pt>
                <c:pt idx="14298">
                  <c:v>18.203812645415127</c:v>
                </c:pt>
                <c:pt idx="14299">
                  <c:v>20.448160013836176</c:v>
                </c:pt>
                <c:pt idx="14300">
                  <c:v>23.909110013836177</c:v>
                </c:pt>
                <c:pt idx="14301">
                  <c:v>22.821910013836181</c:v>
                </c:pt>
                <c:pt idx="14302">
                  <c:v>27.43061001383618</c:v>
                </c:pt>
                <c:pt idx="14303">
                  <c:v>18.255560013836178</c:v>
                </c:pt>
                <c:pt idx="14304">
                  <c:v>31.021346276017226</c:v>
                </c:pt>
                <c:pt idx="14305">
                  <c:v>30.501796276017231</c:v>
                </c:pt>
                <c:pt idx="14306">
                  <c:v>34.348346276017232</c:v>
                </c:pt>
                <c:pt idx="14307">
                  <c:v>36.519146276017224</c:v>
                </c:pt>
                <c:pt idx="14308">
                  <c:v>28.268046276017227</c:v>
                </c:pt>
                <c:pt idx="14309">
                  <c:v>29.767496276017226</c:v>
                </c:pt>
                <c:pt idx="14310">
                  <c:v>37.760504170754082</c:v>
                </c:pt>
                <c:pt idx="14311">
                  <c:v>28.345496276017229</c:v>
                </c:pt>
                <c:pt idx="14312">
                  <c:v>18.489096276017229</c:v>
                </c:pt>
                <c:pt idx="14313">
                  <c:v>34.525135749701462</c:v>
                </c:pt>
                <c:pt idx="14314">
                  <c:v>39.101293644438286</c:v>
                </c:pt>
                <c:pt idx="14315">
                  <c:v>39.207398907596186</c:v>
                </c:pt>
                <c:pt idx="14316">
                  <c:v>36.589846276017227</c:v>
                </c:pt>
                <c:pt idx="14317">
                  <c:v>30.545925223385659</c:v>
                </c:pt>
                <c:pt idx="14318">
                  <c:v>42.379446276017227</c:v>
                </c:pt>
                <c:pt idx="14319">
                  <c:v>31.292496276017232</c:v>
                </c:pt>
                <c:pt idx="14320">
                  <c:v>28.332596276017227</c:v>
                </c:pt>
                <c:pt idx="14321">
                  <c:v>26.424046276017229</c:v>
                </c:pt>
                <c:pt idx="14322">
                  <c:v>27.590819960227762</c:v>
                </c:pt>
                <c:pt idx="14323">
                  <c:v>21.149872591806712</c:v>
                </c:pt>
                <c:pt idx="14324">
                  <c:v>34.766188381280401</c:v>
                </c:pt>
                <c:pt idx="14325">
                  <c:v>22.403977854964602</c:v>
                </c:pt>
                <c:pt idx="14326">
                  <c:v>32.556819960227756</c:v>
                </c:pt>
                <c:pt idx="14327">
                  <c:v>23.802646276017224</c:v>
                </c:pt>
                <c:pt idx="14328">
                  <c:v>34.345496276017229</c:v>
                </c:pt>
                <c:pt idx="14329">
                  <c:v>21.834996276017236</c:v>
                </c:pt>
                <c:pt idx="14330">
                  <c:v>21.662451539175123</c:v>
                </c:pt>
                <c:pt idx="14331">
                  <c:v>39.141451539175129</c:v>
                </c:pt>
                <c:pt idx="14332">
                  <c:v>40.07014627601724</c:v>
                </c:pt>
                <c:pt idx="14333">
                  <c:v>42.486135749701454</c:v>
                </c:pt>
                <c:pt idx="14334">
                  <c:v>35.735396276017241</c:v>
                </c:pt>
                <c:pt idx="14335">
                  <c:v>30.861034264606992</c:v>
                </c:pt>
                <c:pt idx="14336">
                  <c:v>42.428929001449099</c:v>
                </c:pt>
                <c:pt idx="14337">
                  <c:v>30.110829001449098</c:v>
                </c:pt>
                <c:pt idx="14338">
                  <c:v>40.321929001449092</c:v>
                </c:pt>
                <c:pt idx="14339">
                  <c:v>49.923779001449098</c:v>
                </c:pt>
                <c:pt idx="14340">
                  <c:v>47.982279001449093</c:v>
                </c:pt>
                <c:pt idx="14341">
                  <c:v>24.611429001449096</c:v>
                </c:pt>
                <c:pt idx="14342">
                  <c:v>30.345679001449096</c:v>
                </c:pt>
                <c:pt idx="14343">
                  <c:v>20.422350054080677</c:v>
                </c:pt>
                <c:pt idx="14344">
                  <c:v>50.477929001449091</c:v>
                </c:pt>
                <c:pt idx="14345">
                  <c:v>30.621479001449096</c:v>
                </c:pt>
                <c:pt idx="14346">
                  <c:v>40.717929001449086</c:v>
                </c:pt>
                <c:pt idx="14347">
                  <c:v>30.326297422501728</c:v>
                </c:pt>
                <c:pt idx="14348">
                  <c:v>41.40113952776489</c:v>
                </c:pt>
                <c:pt idx="14349">
                  <c:v>41.499876369870151</c:v>
                </c:pt>
                <c:pt idx="14350">
                  <c:v>33.360929001449094</c:v>
                </c:pt>
                <c:pt idx="14351">
                  <c:v>33.984629001449086</c:v>
                </c:pt>
                <c:pt idx="14352">
                  <c:v>37.147379001449096</c:v>
                </c:pt>
                <c:pt idx="14353">
                  <c:v>28.842179001449097</c:v>
                </c:pt>
                <c:pt idx="14354">
                  <c:v>38.58192900144909</c:v>
                </c:pt>
                <c:pt idx="14355">
                  <c:v>33.667379001449099</c:v>
                </c:pt>
                <c:pt idx="14356">
                  <c:v>46.764034264606991</c:v>
                </c:pt>
                <c:pt idx="14357">
                  <c:v>42.183729001449095</c:v>
                </c:pt>
                <c:pt idx="14358">
                  <c:v>42.028981633028053</c:v>
                </c:pt>
                <c:pt idx="14359">
                  <c:v>28.918379001449093</c:v>
                </c:pt>
                <c:pt idx="14360">
                  <c:v>34.83492900144909</c:v>
                </c:pt>
                <c:pt idx="14361">
                  <c:v>44.350579001449098</c:v>
                </c:pt>
                <c:pt idx="14362">
                  <c:v>44.147329001449094</c:v>
                </c:pt>
                <c:pt idx="14363">
                  <c:v>28.477629001449088</c:v>
                </c:pt>
                <c:pt idx="14364">
                  <c:v>39.203402685659626</c:v>
                </c:pt>
                <c:pt idx="14365">
                  <c:v>53.888812605076822</c:v>
                </c:pt>
                <c:pt idx="14366">
                  <c:v>42.449728394550505</c:v>
                </c:pt>
                <c:pt idx="14367">
                  <c:v>23.169528394550504</c:v>
                </c:pt>
                <c:pt idx="14368">
                  <c:v>48.704228394550505</c:v>
                </c:pt>
                <c:pt idx="14369">
                  <c:v>31.641228394550506</c:v>
                </c:pt>
                <c:pt idx="14370">
                  <c:v>38.122328394550514</c:v>
                </c:pt>
                <c:pt idx="14371">
                  <c:v>31.018865236655767</c:v>
                </c:pt>
                <c:pt idx="14372">
                  <c:v>39.143128394550509</c:v>
                </c:pt>
                <c:pt idx="14373">
                  <c:v>38.018978394550508</c:v>
                </c:pt>
                <c:pt idx="14374">
                  <c:v>22.633865236655769</c:v>
                </c:pt>
                <c:pt idx="14375">
                  <c:v>38.855278394550503</c:v>
                </c:pt>
                <c:pt idx="14376">
                  <c:v>37.829228394550512</c:v>
                </c:pt>
                <c:pt idx="14377">
                  <c:v>22.938428394550503</c:v>
                </c:pt>
                <c:pt idx="14378">
                  <c:v>29.285917868234712</c:v>
                </c:pt>
                <c:pt idx="14379">
                  <c:v>46.494707341918932</c:v>
                </c:pt>
                <c:pt idx="14380">
                  <c:v>41.549707341918932</c:v>
                </c:pt>
                <c:pt idx="14381">
                  <c:v>44.249970499813649</c:v>
                </c:pt>
                <c:pt idx="14382">
                  <c:v>42.928178394550514</c:v>
                </c:pt>
                <c:pt idx="14383">
                  <c:v>44.593528394550511</c:v>
                </c:pt>
                <c:pt idx="14384">
                  <c:v>40.395628394550506</c:v>
                </c:pt>
                <c:pt idx="14385">
                  <c:v>28.375628394550503</c:v>
                </c:pt>
                <c:pt idx="14386">
                  <c:v>32.28537839455052</c:v>
                </c:pt>
                <c:pt idx="14387">
                  <c:v>34.513328394550513</c:v>
                </c:pt>
                <c:pt idx="14388">
                  <c:v>35.834378394550505</c:v>
                </c:pt>
                <c:pt idx="14389">
                  <c:v>45.415286289287337</c:v>
                </c:pt>
                <c:pt idx="14390">
                  <c:v>33.68528628928734</c:v>
                </c:pt>
                <c:pt idx="14391">
                  <c:v>42.21272839455051</c:v>
                </c:pt>
                <c:pt idx="14392">
                  <c:v>37.612578394550511</c:v>
                </c:pt>
                <c:pt idx="14393">
                  <c:v>31.257023131392607</c:v>
                </c:pt>
                <c:pt idx="14394">
                  <c:v>35.158428394550505</c:v>
                </c:pt>
                <c:pt idx="14395">
                  <c:v>31.169928394550507</c:v>
                </c:pt>
                <c:pt idx="14396">
                  <c:v>34.628333058445108</c:v>
                </c:pt>
                <c:pt idx="14397">
                  <c:v>29.085633058445097</c:v>
                </c:pt>
                <c:pt idx="14398">
                  <c:v>39.785338321603</c:v>
                </c:pt>
                <c:pt idx="14399">
                  <c:v>52.634233058445105</c:v>
                </c:pt>
                <c:pt idx="14400">
                  <c:v>41.458633058445095</c:v>
                </c:pt>
                <c:pt idx="14401">
                  <c:v>35.848233058445096</c:v>
                </c:pt>
                <c:pt idx="14402">
                  <c:v>37.776583058445105</c:v>
                </c:pt>
                <c:pt idx="14403">
                  <c:v>36.117033058445095</c:v>
                </c:pt>
                <c:pt idx="14404">
                  <c:v>33.121383058445105</c:v>
                </c:pt>
                <c:pt idx="14405">
                  <c:v>34.726583058445101</c:v>
                </c:pt>
                <c:pt idx="14406">
                  <c:v>30.996022532129302</c:v>
                </c:pt>
                <c:pt idx="14407">
                  <c:v>56.828654111076673</c:v>
                </c:pt>
                <c:pt idx="14408">
                  <c:v>36.610133058445101</c:v>
                </c:pt>
                <c:pt idx="14409">
                  <c:v>39.759983058445094</c:v>
                </c:pt>
                <c:pt idx="14410">
                  <c:v>37.062233058445102</c:v>
                </c:pt>
                <c:pt idx="14411">
                  <c:v>38.040683058445097</c:v>
                </c:pt>
                <c:pt idx="14412">
                  <c:v>27.882917268971415</c:v>
                </c:pt>
                <c:pt idx="14413">
                  <c:v>33.940883058445088</c:v>
                </c:pt>
                <c:pt idx="14414">
                  <c:v>33.442075163708253</c:v>
                </c:pt>
                <c:pt idx="14415">
                  <c:v>41.879183058445093</c:v>
                </c:pt>
                <c:pt idx="14416">
                  <c:v>28.456654111076684</c:v>
                </c:pt>
                <c:pt idx="14417">
                  <c:v>47.096285690024054</c:v>
                </c:pt>
                <c:pt idx="14418">
                  <c:v>38.299783058445101</c:v>
                </c:pt>
                <c:pt idx="14419">
                  <c:v>32.6469330584451</c:v>
                </c:pt>
                <c:pt idx="14420">
                  <c:v>23.6630830584451</c:v>
                </c:pt>
                <c:pt idx="14421">
                  <c:v>37.385390953181954</c:v>
                </c:pt>
                <c:pt idx="14422">
                  <c:v>33.470390953181955</c:v>
                </c:pt>
                <c:pt idx="14423">
                  <c:v>45.076633058445104</c:v>
                </c:pt>
                <c:pt idx="14424">
                  <c:v>31.061833058445103</c:v>
                </c:pt>
                <c:pt idx="14425">
                  <c:v>32.838583058445096</c:v>
                </c:pt>
                <c:pt idx="14426">
                  <c:v>43.871936683583321</c:v>
                </c:pt>
                <c:pt idx="14427">
                  <c:v>41.447036683583327</c:v>
                </c:pt>
                <c:pt idx="14428">
                  <c:v>29.911386683583324</c:v>
                </c:pt>
                <c:pt idx="14429">
                  <c:v>27.716984052004385</c:v>
                </c:pt>
                <c:pt idx="14430">
                  <c:v>15.908931420425434</c:v>
                </c:pt>
                <c:pt idx="14431">
                  <c:v>15.550586683583335</c:v>
                </c:pt>
                <c:pt idx="14432">
                  <c:v>39.874086683583315</c:v>
                </c:pt>
                <c:pt idx="14433">
                  <c:v>28.948194578320162</c:v>
                </c:pt>
                <c:pt idx="14434">
                  <c:v>26.606386683583324</c:v>
                </c:pt>
                <c:pt idx="14435">
                  <c:v>37.804536683583322</c:v>
                </c:pt>
                <c:pt idx="14436">
                  <c:v>33.676089315162272</c:v>
                </c:pt>
                <c:pt idx="14437">
                  <c:v>26.158984052004385</c:v>
                </c:pt>
                <c:pt idx="14438">
                  <c:v>38.799236683583331</c:v>
                </c:pt>
                <c:pt idx="14439">
                  <c:v>37.79943668358333</c:v>
                </c:pt>
                <c:pt idx="14440">
                  <c:v>37.327686683583309</c:v>
                </c:pt>
                <c:pt idx="14441">
                  <c:v>21.18513668358332</c:v>
                </c:pt>
                <c:pt idx="14442">
                  <c:v>26.870510367793859</c:v>
                </c:pt>
                <c:pt idx="14443">
                  <c:v>40.094886683583319</c:v>
                </c:pt>
                <c:pt idx="14444">
                  <c:v>45.946636683583328</c:v>
                </c:pt>
                <c:pt idx="14445">
                  <c:v>31.900536683583319</c:v>
                </c:pt>
                <c:pt idx="14446">
                  <c:v>41.393186683583316</c:v>
                </c:pt>
                <c:pt idx="14447">
                  <c:v>39.48061563095176</c:v>
                </c:pt>
                <c:pt idx="14448">
                  <c:v>39.728086683583328</c:v>
                </c:pt>
                <c:pt idx="14449">
                  <c:v>31.703186683583322</c:v>
                </c:pt>
                <c:pt idx="14450">
                  <c:v>38.086636683583329</c:v>
                </c:pt>
                <c:pt idx="14451">
                  <c:v>29.082736683583317</c:v>
                </c:pt>
                <c:pt idx="14452">
                  <c:v>24.888352473057012</c:v>
                </c:pt>
                <c:pt idx="14453">
                  <c:v>28.028986683583323</c:v>
                </c:pt>
                <c:pt idx="14454">
                  <c:v>38.034636683583322</c:v>
                </c:pt>
                <c:pt idx="14455">
                  <c:v>37.426986683583316</c:v>
                </c:pt>
                <c:pt idx="14456">
                  <c:v>30.202986683583323</c:v>
                </c:pt>
                <c:pt idx="14457">
                  <c:v>35.129921243044869</c:v>
                </c:pt>
                <c:pt idx="14458">
                  <c:v>33.780465979886962</c:v>
                </c:pt>
                <c:pt idx="14459">
                  <c:v>47.097365979886973</c:v>
                </c:pt>
                <c:pt idx="14460">
                  <c:v>30.226915979886975</c:v>
                </c:pt>
                <c:pt idx="14461">
                  <c:v>30.140315979886971</c:v>
                </c:pt>
                <c:pt idx="14462">
                  <c:v>30.883615979886969</c:v>
                </c:pt>
                <c:pt idx="14463">
                  <c:v>30.969763348308021</c:v>
                </c:pt>
                <c:pt idx="14464">
                  <c:v>23.219868611465923</c:v>
                </c:pt>
                <c:pt idx="14465">
                  <c:v>26.019115979886976</c:v>
                </c:pt>
                <c:pt idx="14466">
                  <c:v>36.847165979886974</c:v>
                </c:pt>
                <c:pt idx="14467">
                  <c:v>38.311415979886974</c:v>
                </c:pt>
                <c:pt idx="14468">
                  <c:v>40.218237032518552</c:v>
                </c:pt>
                <c:pt idx="14469">
                  <c:v>41.705565979886984</c:v>
                </c:pt>
                <c:pt idx="14470">
                  <c:v>29.315763348308025</c:v>
                </c:pt>
                <c:pt idx="14471">
                  <c:v>25.077184400939604</c:v>
                </c:pt>
                <c:pt idx="14472">
                  <c:v>24.248131769360651</c:v>
                </c:pt>
                <c:pt idx="14473">
                  <c:v>40.338265979886977</c:v>
                </c:pt>
                <c:pt idx="14474">
                  <c:v>29.00807913778171</c:v>
                </c:pt>
                <c:pt idx="14475">
                  <c:v>31.732665979886971</c:v>
                </c:pt>
                <c:pt idx="14476">
                  <c:v>35.374365979886974</c:v>
                </c:pt>
                <c:pt idx="14477">
                  <c:v>41.382763348308032</c:v>
                </c:pt>
                <c:pt idx="14478">
                  <c:v>35.540605453571175</c:v>
                </c:pt>
                <c:pt idx="14479">
                  <c:v>40.625658085150143</c:v>
                </c:pt>
                <c:pt idx="14480">
                  <c:v>37.720115979886984</c:v>
                </c:pt>
                <c:pt idx="14481">
                  <c:v>32.819965979886966</c:v>
                </c:pt>
                <c:pt idx="14482">
                  <c:v>35.610915979886968</c:v>
                </c:pt>
                <c:pt idx="14483">
                  <c:v>27.444658085150127</c:v>
                </c:pt>
                <c:pt idx="14484">
                  <c:v>36.803365979886962</c:v>
                </c:pt>
                <c:pt idx="14485">
                  <c:v>32.660184400939606</c:v>
                </c:pt>
                <c:pt idx="14486">
                  <c:v>41.693565979886969</c:v>
                </c:pt>
                <c:pt idx="14487">
                  <c:v>35.156237032518554</c:v>
                </c:pt>
                <c:pt idx="14488">
                  <c:v>29.92217901196943</c:v>
                </c:pt>
                <c:pt idx="14489">
                  <c:v>45.865281643548379</c:v>
                </c:pt>
                <c:pt idx="14490">
                  <c:v>22.834179011969436</c:v>
                </c:pt>
                <c:pt idx="14491">
                  <c:v>26.412863222495751</c:v>
                </c:pt>
                <c:pt idx="14492">
                  <c:v>33.683681643548368</c:v>
                </c:pt>
                <c:pt idx="14493">
                  <c:v>34.27908164354838</c:v>
                </c:pt>
                <c:pt idx="14494">
                  <c:v>41.094381643548381</c:v>
                </c:pt>
                <c:pt idx="14495">
                  <c:v>33.34543164354838</c:v>
                </c:pt>
                <c:pt idx="14496">
                  <c:v>49.46254743302206</c:v>
                </c:pt>
                <c:pt idx="14497">
                  <c:v>35.318336906706278</c:v>
                </c:pt>
                <c:pt idx="14498">
                  <c:v>26.852681643548387</c:v>
                </c:pt>
                <c:pt idx="14499">
                  <c:v>33.014810590916802</c:v>
                </c:pt>
                <c:pt idx="14500">
                  <c:v>32.426581643548381</c:v>
                </c:pt>
                <c:pt idx="14501">
                  <c:v>37.037179011969435</c:v>
                </c:pt>
                <c:pt idx="14502">
                  <c:v>19.423731643548383</c:v>
                </c:pt>
                <c:pt idx="14503">
                  <c:v>42.071581643548377</c:v>
                </c:pt>
                <c:pt idx="14504">
                  <c:v>30.122881643548386</c:v>
                </c:pt>
                <c:pt idx="14505">
                  <c:v>32.509131643548379</c:v>
                </c:pt>
                <c:pt idx="14506">
                  <c:v>33.292231643548391</c:v>
                </c:pt>
                <c:pt idx="14507">
                  <c:v>34.783284275127322</c:v>
                </c:pt>
                <c:pt idx="14508">
                  <c:v>25.693681643548388</c:v>
                </c:pt>
                <c:pt idx="14509">
                  <c:v>38.23368164354838</c:v>
                </c:pt>
                <c:pt idx="14510">
                  <c:v>33.958442169864171</c:v>
                </c:pt>
                <c:pt idx="14511">
                  <c:v>38.381681643548376</c:v>
                </c:pt>
                <c:pt idx="14512">
                  <c:v>24.638931643548389</c:v>
                </c:pt>
                <c:pt idx="14513">
                  <c:v>22.715431643548381</c:v>
                </c:pt>
                <c:pt idx="14514">
                  <c:v>39.463631643548375</c:v>
                </c:pt>
                <c:pt idx="14515">
                  <c:v>30.320681643548383</c:v>
                </c:pt>
                <c:pt idx="14516">
                  <c:v>16.360810590916806</c:v>
                </c:pt>
                <c:pt idx="14517">
                  <c:v>17.45523164354838</c:v>
                </c:pt>
                <c:pt idx="14518">
                  <c:v>27.888295301900449</c:v>
                </c:pt>
                <c:pt idx="14519">
                  <c:v>25.354611091374128</c:v>
                </c:pt>
                <c:pt idx="14520">
                  <c:v>38.653782144005717</c:v>
                </c:pt>
                <c:pt idx="14521">
                  <c:v>28.354982144005714</c:v>
                </c:pt>
                <c:pt idx="14522">
                  <c:v>22.768332144005701</c:v>
                </c:pt>
                <c:pt idx="14523">
                  <c:v>36.82318214400572</c:v>
                </c:pt>
                <c:pt idx="14524">
                  <c:v>29.71745319663729</c:v>
                </c:pt>
                <c:pt idx="14525">
                  <c:v>12.806926880847815</c:v>
                </c:pt>
                <c:pt idx="14526">
                  <c:v>31.525979512426755</c:v>
                </c:pt>
                <c:pt idx="14527">
                  <c:v>35.454632144005714</c:v>
                </c:pt>
                <c:pt idx="14528">
                  <c:v>26.970032144005703</c:v>
                </c:pt>
                <c:pt idx="14529">
                  <c:v>31.474400565058342</c:v>
                </c:pt>
                <c:pt idx="14530">
                  <c:v>36.861432144005718</c:v>
                </c:pt>
                <c:pt idx="14531">
                  <c:v>40.395282144005719</c:v>
                </c:pt>
                <c:pt idx="14532">
                  <c:v>27.167926880847816</c:v>
                </c:pt>
                <c:pt idx="14533">
                  <c:v>29.07976898611097</c:v>
                </c:pt>
                <c:pt idx="14534">
                  <c:v>23.011874249268867</c:v>
                </c:pt>
                <c:pt idx="14535">
                  <c:v>21.747432144005703</c:v>
                </c:pt>
                <c:pt idx="14536">
                  <c:v>25.667732144005704</c:v>
                </c:pt>
                <c:pt idx="14537">
                  <c:v>35.267532144005727</c:v>
                </c:pt>
                <c:pt idx="14538">
                  <c:v>30.519182144005704</c:v>
                </c:pt>
                <c:pt idx="14539">
                  <c:v>27.547632144005703</c:v>
                </c:pt>
                <c:pt idx="14540">
                  <c:v>16.563082144005705</c:v>
                </c:pt>
                <c:pt idx="14541">
                  <c:v>28.406582144005704</c:v>
                </c:pt>
                <c:pt idx="14542">
                  <c:v>32.86845319663729</c:v>
                </c:pt>
                <c:pt idx="14543">
                  <c:v>32.40945319663728</c:v>
                </c:pt>
                <c:pt idx="14544">
                  <c:v>36.01003214400572</c:v>
                </c:pt>
                <c:pt idx="14545">
                  <c:v>30.611663722953079</c:v>
                </c:pt>
                <c:pt idx="14546">
                  <c:v>26.663432144005704</c:v>
                </c:pt>
                <c:pt idx="14547">
                  <c:v>43.682832144005722</c:v>
                </c:pt>
                <c:pt idx="14548">
                  <c:v>25.922505828216231</c:v>
                </c:pt>
                <c:pt idx="14549">
                  <c:v>32.219040918781658</c:v>
                </c:pt>
                <c:pt idx="14550">
                  <c:v>27.548330392465864</c:v>
                </c:pt>
                <c:pt idx="14551">
                  <c:v>21.84264618193955</c:v>
                </c:pt>
                <c:pt idx="14552">
                  <c:v>19.64449091878166</c:v>
                </c:pt>
                <c:pt idx="14553">
                  <c:v>22.226225129307977</c:v>
                </c:pt>
                <c:pt idx="14554">
                  <c:v>12.413646181939555</c:v>
                </c:pt>
                <c:pt idx="14555">
                  <c:v>31.953190918781662</c:v>
                </c:pt>
                <c:pt idx="14556">
                  <c:v>31.27709091878166</c:v>
                </c:pt>
                <c:pt idx="14557">
                  <c:v>27.63664618193955</c:v>
                </c:pt>
                <c:pt idx="14558">
                  <c:v>28.06659091878166</c:v>
                </c:pt>
                <c:pt idx="14559">
                  <c:v>17.834383024044822</c:v>
                </c:pt>
                <c:pt idx="14560">
                  <c:v>21.387690918781662</c:v>
                </c:pt>
                <c:pt idx="14561">
                  <c:v>35.104540918781666</c:v>
                </c:pt>
                <c:pt idx="14562">
                  <c:v>19.297330392465867</c:v>
                </c:pt>
                <c:pt idx="14563">
                  <c:v>29.786690918781662</c:v>
                </c:pt>
                <c:pt idx="14564">
                  <c:v>26.595540918781651</c:v>
                </c:pt>
                <c:pt idx="14565">
                  <c:v>27.913435655623761</c:v>
                </c:pt>
                <c:pt idx="14566">
                  <c:v>40.04829091878166</c:v>
                </c:pt>
                <c:pt idx="14567">
                  <c:v>24.37811986615008</c:v>
                </c:pt>
                <c:pt idx="14568">
                  <c:v>25.69127776088693</c:v>
                </c:pt>
                <c:pt idx="14569">
                  <c:v>27.177290918781665</c:v>
                </c:pt>
                <c:pt idx="14570">
                  <c:v>27.58734091878166</c:v>
                </c:pt>
                <c:pt idx="14571">
                  <c:v>21.426172497729024</c:v>
                </c:pt>
                <c:pt idx="14572">
                  <c:v>33.706330392465887</c:v>
                </c:pt>
                <c:pt idx="14573">
                  <c:v>30.076290918781659</c:v>
                </c:pt>
                <c:pt idx="14574">
                  <c:v>16.433646181939551</c:v>
                </c:pt>
                <c:pt idx="14575">
                  <c:v>36.536440918781665</c:v>
                </c:pt>
                <c:pt idx="14576">
                  <c:v>23.120490918781659</c:v>
                </c:pt>
                <c:pt idx="14577">
                  <c:v>29.013090918781661</c:v>
                </c:pt>
                <c:pt idx="14578">
                  <c:v>27.988290918781651</c:v>
                </c:pt>
                <c:pt idx="14579">
                  <c:v>17.377173244578803</c:v>
                </c:pt>
                <c:pt idx="14580">
                  <c:v>14.056139034052489</c:v>
                </c:pt>
                <c:pt idx="14581">
                  <c:v>11.582639034052487</c:v>
                </c:pt>
                <c:pt idx="14582">
                  <c:v>25.508289034052488</c:v>
                </c:pt>
                <c:pt idx="14583">
                  <c:v>31.920639034052485</c:v>
                </c:pt>
                <c:pt idx="14584">
                  <c:v>24.23233113931564</c:v>
                </c:pt>
                <c:pt idx="14585">
                  <c:v>27.834689034052492</c:v>
                </c:pt>
                <c:pt idx="14586">
                  <c:v>19.689789034052488</c:v>
                </c:pt>
                <c:pt idx="14587">
                  <c:v>31.690889034052489</c:v>
                </c:pt>
                <c:pt idx="14588">
                  <c:v>26.439039034052485</c:v>
                </c:pt>
                <c:pt idx="14589">
                  <c:v>8.1680890340524872</c:v>
                </c:pt>
                <c:pt idx="14590">
                  <c:v>22.692039034052485</c:v>
                </c:pt>
                <c:pt idx="14591">
                  <c:v>24.87696271826302</c:v>
                </c:pt>
                <c:pt idx="14592">
                  <c:v>28.782839034052486</c:v>
                </c:pt>
                <c:pt idx="14593">
                  <c:v>20.793639034052486</c:v>
                </c:pt>
                <c:pt idx="14594">
                  <c:v>18.630689034052491</c:v>
                </c:pt>
                <c:pt idx="14595">
                  <c:v>8.9834390340524894</c:v>
                </c:pt>
                <c:pt idx="14596">
                  <c:v>18.484015349841957</c:v>
                </c:pt>
                <c:pt idx="14597">
                  <c:v>14.490839034052486</c:v>
                </c:pt>
                <c:pt idx="14598">
                  <c:v>16.705489034052487</c:v>
                </c:pt>
                <c:pt idx="14599">
                  <c:v>20.867962718263016</c:v>
                </c:pt>
                <c:pt idx="14600">
                  <c:v>20.668889034052487</c:v>
                </c:pt>
                <c:pt idx="14601">
                  <c:v>8.7597390340524868</c:v>
                </c:pt>
                <c:pt idx="14602">
                  <c:v>12.673339034052486</c:v>
                </c:pt>
                <c:pt idx="14603">
                  <c:v>28.421989034052491</c:v>
                </c:pt>
                <c:pt idx="14604">
                  <c:v>17.431789034052485</c:v>
                </c:pt>
                <c:pt idx="14605">
                  <c:v>22.782646928789319</c:v>
                </c:pt>
                <c:pt idx="14606">
                  <c:v>17.225989034052485</c:v>
                </c:pt>
                <c:pt idx="14607">
                  <c:v>41.468278507736692</c:v>
                </c:pt>
                <c:pt idx="14608">
                  <c:v>24.13548903405249</c:v>
                </c:pt>
                <c:pt idx="14609">
                  <c:v>21.28775219194722</c:v>
                </c:pt>
                <c:pt idx="14610">
                  <c:v>23.132388782001406</c:v>
                </c:pt>
                <c:pt idx="14611">
                  <c:v>21.26791509779088</c:v>
                </c:pt>
                <c:pt idx="14612">
                  <c:v>15.117015097790871</c:v>
                </c:pt>
                <c:pt idx="14613">
                  <c:v>13.936115097790873</c:v>
                </c:pt>
                <c:pt idx="14614">
                  <c:v>13.691915097790872</c:v>
                </c:pt>
                <c:pt idx="14615">
                  <c:v>9.5475150977908694</c:v>
                </c:pt>
                <c:pt idx="14616">
                  <c:v>16.40296772936982</c:v>
                </c:pt>
                <c:pt idx="14617">
                  <c:v>23.339336150422454</c:v>
                </c:pt>
                <c:pt idx="14618">
                  <c:v>20.062615097790871</c:v>
                </c:pt>
                <c:pt idx="14619">
                  <c:v>20.694915097790886</c:v>
                </c:pt>
                <c:pt idx="14620">
                  <c:v>33.723865097790878</c:v>
                </c:pt>
                <c:pt idx="14621">
                  <c:v>4.2932308872645599</c:v>
                </c:pt>
                <c:pt idx="14622">
                  <c:v>28.142065097790883</c:v>
                </c:pt>
                <c:pt idx="14623">
                  <c:v>13.920665097790874</c:v>
                </c:pt>
                <c:pt idx="14624">
                  <c:v>33.151165097790873</c:v>
                </c:pt>
                <c:pt idx="14625">
                  <c:v>24.264809834632977</c:v>
                </c:pt>
                <c:pt idx="14626">
                  <c:v>23.160665097790879</c:v>
                </c:pt>
                <c:pt idx="14627">
                  <c:v>22.680283518843506</c:v>
                </c:pt>
                <c:pt idx="14628">
                  <c:v>25.692715097790874</c:v>
                </c:pt>
                <c:pt idx="14629">
                  <c:v>18.821465097790874</c:v>
                </c:pt>
                <c:pt idx="14630">
                  <c:v>18.839283518843512</c:v>
                </c:pt>
                <c:pt idx="14631">
                  <c:v>19.697283518843509</c:v>
                </c:pt>
                <c:pt idx="14632">
                  <c:v>9.6011650977908722</c:v>
                </c:pt>
                <c:pt idx="14633">
                  <c:v>5.9717045714750849</c:v>
                </c:pt>
                <c:pt idx="14634">
                  <c:v>24.632441413580352</c:v>
                </c:pt>
                <c:pt idx="14635">
                  <c:v>14.370283518843509</c:v>
                </c:pt>
                <c:pt idx="14636">
                  <c:v>11.03111509779087</c:v>
                </c:pt>
                <c:pt idx="14637">
                  <c:v>17.20766509779088</c:v>
                </c:pt>
                <c:pt idx="14638">
                  <c:v>35.314388782001394</c:v>
                </c:pt>
                <c:pt idx="14639">
                  <c:v>29.415915097790879</c:v>
                </c:pt>
                <c:pt idx="14640">
                  <c:v>18.175065097790881</c:v>
                </c:pt>
                <c:pt idx="14641">
                  <c:v>26.340360013836182</c:v>
                </c:pt>
                <c:pt idx="14642">
                  <c:v>26.853654750678285</c:v>
                </c:pt>
                <c:pt idx="14643">
                  <c:v>39.518760013836172</c:v>
                </c:pt>
                <c:pt idx="14644">
                  <c:v>25.33486527699408</c:v>
                </c:pt>
                <c:pt idx="14645">
                  <c:v>29.526660013836178</c:v>
                </c:pt>
                <c:pt idx="14646">
                  <c:v>15.839910013836175</c:v>
                </c:pt>
                <c:pt idx="14647">
                  <c:v>25.855496855941439</c:v>
                </c:pt>
                <c:pt idx="14648">
                  <c:v>18.234460013836181</c:v>
                </c:pt>
                <c:pt idx="14649">
                  <c:v>17.787707382257224</c:v>
                </c:pt>
                <c:pt idx="14650">
                  <c:v>25.013760013836183</c:v>
                </c:pt>
                <c:pt idx="14651">
                  <c:v>22.510810013836181</c:v>
                </c:pt>
                <c:pt idx="14652">
                  <c:v>21.956023171730912</c:v>
                </c:pt>
                <c:pt idx="14653">
                  <c:v>18.49781001383618</c:v>
                </c:pt>
                <c:pt idx="14654">
                  <c:v>37.058710013836176</c:v>
                </c:pt>
                <c:pt idx="14655">
                  <c:v>23.157360013836186</c:v>
                </c:pt>
                <c:pt idx="14656">
                  <c:v>16.204860013836182</c:v>
                </c:pt>
                <c:pt idx="14657">
                  <c:v>32.334010013836171</c:v>
                </c:pt>
                <c:pt idx="14658">
                  <c:v>26.571181066467755</c:v>
                </c:pt>
                <c:pt idx="14659">
                  <c:v>39.159610013836179</c:v>
                </c:pt>
                <c:pt idx="14660">
                  <c:v>20.28881001383618</c:v>
                </c:pt>
                <c:pt idx="14661">
                  <c:v>36.63931001383618</c:v>
                </c:pt>
                <c:pt idx="14662">
                  <c:v>37.709360013836175</c:v>
                </c:pt>
                <c:pt idx="14663">
                  <c:v>12.694760013836175</c:v>
                </c:pt>
                <c:pt idx="14664">
                  <c:v>16.697760013836181</c:v>
                </c:pt>
                <c:pt idx="14665">
                  <c:v>25.557560013836184</c:v>
                </c:pt>
                <c:pt idx="14666">
                  <c:v>23.490707382257224</c:v>
                </c:pt>
                <c:pt idx="14667">
                  <c:v>19.179128434888813</c:v>
                </c:pt>
                <c:pt idx="14668">
                  <c:v>37.970310013836176</c:v>
                </c:pt>
                <c:pt idx="14669">
                  <c:v>32.463996276017234</c:v>
                </c:pt>
                <c:pt idx="14670">
                  <c:v>17.460746276017222</c:v>
                </c:pt>
                <c:pt idx="14671">
                  <c:v>37.092346276017238</c:v>
                </c:pt>
                <c:pt idx="14672">
                  <c:v>29.085925223385654</c:v>
                </c:pt>
                <c:pt idx="14673">
                  <c:v>33.527135749701458</c:v>
                </c:pt>
                <c:pt idx="14674">
                  <c:v>37.038646276017225</c:v>
                </c:pt>
                <c:pt idx="14675">
                  <c:v>25.737796276017228</c:v>
                </c:pt>
                <c:pt idx="14676">
                  <c:v>27.885696276017224</c:v>
                </c:pt>
                <c:pt idx="14677">
                  <c:v>41.724046276017241</c:v>
                </c:pt>
                <c:pt idx="14678">
                  <c:v>28.237746276017226</c:v>
                </c:pt>
                <c:pt idx="14679">
                  <c:v>37.390746276017225</c:v>
                </c:pt>
                <c:pt idx="14680">
                  <c:v>40.503196276017235</c:v>
                </c:pt>
                <c:pt idx="14681">
                  <c:v>38.825096276017234</c:v>
                </c:pt>
                <c:pt idx="14682">
                  <c:v>30.80787259180671</c:v>
                </c:pt>
                <c:pt idx="14683">
                  <c:v>27.899135749701443</c:v>
                </c:pt>
                <c:pt idx="14684">
                  <c:v>39.296696276017236</c:v>
                </c:pt>
                <c:pt idx="14685">
                  <c:v>32.391396276017225</c:v>
                </c:pt>
                <c:pt idx="14686">
                  <c:v>35.444096276017227</c:v>
                </c:pt>
                <c:pt idx="14687">
                  <c:v>22.349546276017229</c:v>
                </c:pt>
                <c:pt idx="14688">
                  <c:v>32.866346276017225</c:v>
                </c:pt>
                <c:pt idx="14689">
                  <c:v>38.790446276017235</c:v>
                </c:pt>
                <c:pt idx="14690">
                  <c:v>28.297996276017233</c:v>
                </c:pt>
                <c:pt idx="14691">
                  <c:v>23.015188381280396</c:v>
                </c:pt>
                <c:pt idx="14692">
                  <c:v>34.170767328648814</c:v>
                </c:pt>
                <c:pt idx="14693">
                  <c:v>30.546977854964602</c:v>
                </c:pt>
                <c:pt idx="14694">
                  <c:v>22.087346276017229</c:v>
                </c:pt>
                <c:pt idx="14695">
                  <c:v>19.533696276017228</c:v>
                </c:pt>
                <c:pt idx="14696">
                  <c:v>47.373646276017233</c:v>
                </c:pt>
                <c:pt idx="14697">
                  <c:v>16.589293644438282</c:v>
                </c:pt>
                <c:pt idx="14698">
                  <c:v>40.08909627601723</c:v>
                </c:pt>
                <c:pt idx="14699">
                  <c:v>33.950096276017227</c:v>
                </c:pt>
                <c:pt idx="14700">
                  <c:v>43.11287636987015</c:v>
                </c:pt>
                <c:pt idx="14701">
                  <c:v>29.428379001449091</c:v>
                </c:pt>
                <c:pt idx="14702">
                  <c:v>23.413229001449093</c:v>
                </c:pt>
                <c:pt idx="14703">
                  <c:v>38.393229001449093</c:v>
                </c:pt>
                <c:pt idx="14704">
                  <c:v>31.725679001449087</c:v>
                </c:pt>
                <c:pt idx="14705">
                  <c:v>29.707829001449099</c:v>
                </c:pt>
                <c:pt idx="14706">
                  <c:v>30.768560580396464</c:v>
                </c:pt>
                <c:pt idx="14707">
                  <c:v>34.654613211975416</c:v>
                </c:pt>
                <c:pt idx="14708">
                  <c:v>36.978829001449093</c:v>
                </c:pt>
                <c:pt idx="14709">
                  <c:v>33.503779001449097</c:v>
                </c:pt>
                <c:pt idx="14710">
                  <c:v>31.850429001449093</c:v>
                </c:pt>
                <c:pt idx="14711">
                  <c:v>38.910179001449094</c:v>
                </c:pt>
                <c:pt idx="14712">
                  <c:v>31.47350794881752</c:v>
                </c:pt>
                <c:pt idx="14713">
                  <c:v>35.537129001449095</c:v>
                </c:pt>
                <c:pt idx="14714">
                  <c:v>36.952729001449093</c:v>
                </c:pt>
                <c:pt idx="14715">
                  <c:v>38.648279001449097</c:v>
                </c:pt>
                <c:pt idx="14716">
                  <c:v>30.441379001449093</c:v>
                </c:pt>
                <c:pt idx="14717">
                  <c:v>44.130139527764889</c:v>
                </c:pt>
                <c:pt idx="14718">
                  <c:v>40.548034264606997</c:v>
                </c:pt>
                <c:pt idx="14719">
                  <c:v>31.603429001449094</c:v>
                </c:pt>
                <c:pt idx="14720">
                  <c:v>29.427297422501727</c:v>
                </c:pt>
                <c:pt idx="14721">
                  <c:v>40.691079001449097</c:v>
                </c:pt>
                <c:pt idx="14722">
                  <c:v>57.812129001449094</c:v>
                </c:pt>
                <c:pt idx="14723">
                  <c:v>30.984479001449095</c:v>
                </c:pt>
                <c:pt idx="14724">
                  <c:v>29.269192159343827</c:v>
                </c:pt>
                <c:pt idx="14725">
                  <c:v>45.036139527764888</c:v>
                </c:pt>
                <c:pt idx="14726">
                  <c:v>34.806679001449091</c:v>
                </c:pt>
                <c:pt idx="14727">
                  <c:v>33.316479001449089</c:v>
                </c:pt>
                <c:pt idx="14728">
                  <c:v>32.046079001449094</c:v>
                </c:pt>
                <c:pt idx="14729">
                  <c:v>36.124779001449099</c:v>
                </c:pt>
                <c:pt idx="14730">
                  <c:v>49.770328394550518</c:v>
                </c:pt>
                <c:pt idx="14731">
                  <c:v>31.132678394550506</c:v>
                </c:pt>
                <c:pt idx="14732">
                  <c:v>25.175233657708393</c:v>
                </c:pt>
                <c:pt idx="14733">
                  <c:v>31.585444184024183</c:v>
                </c:pt>
                <c:pt idx="14734">
                  <c:v>36.971228394550501</c:v>
                </c:pt>
                <c:pt idx="14735">
                  <c:v>39.133391552445232</c:v>
                </c:pt>
                <c:pt idx="14736">
                  <c:v>38.527075762971563</c:v>
                </c:pt>
                <c:pt idx="14737">
                  <c:v>24.934917868234717</c:v>
                </c:pt>
                <c:pt idx="14738">
                  <c:v>40.516478394550511</c:v>
                </c:pt>
                <c:pt idx="14739">
                  <c:v>38.918078394550506</c:v>
                </c:pt>
                <c:pt idx="14740">
                  <c:v>33.703812605076827</c:v>
                </c:pt>
                <c:pt idx="14741">
                  <c:v>39.747778394550508</c:v>
                </c:pt>
                <c:pt idx="14742">
                  <c:v>32.980378394550506</c:v>
                </c:pt>
                <c:pt idx="14743">
                  <c:v>48.518478394550513</c:v>
                </c:pt>
                <c:pt idx="14744">
                  <c:v>35.477378394550506</c:v>
                </c:pt>
                <c:pt idx="14745">
                  <c:v>41.899028394550506</c:v>
                </c:pt>
                <c:pt idx="14746">
                  <c:v>44.315878394550502</c:v>
                </c:pt>
                <c:pt idx="14747">
                  <c:v>31.011391552445239</c:v>
                </c:pt>
                <c:pt idx="14748">
                  <c:v>32.988528394550514</c:v>
                </c:pt>
                <c:pt idx="14749">
                  <c:v>37.297286289287335</c:v>
                </c:pt>
                <c:pt idx="14750">
                  <c:v>40.474078394550503</c:v>
                </c:pt>
                <c:pt idx="14751">
                  <c:v>47.193028394550517</c:v>
                </c:pt>
                <c:pt idx="14752">
                  <c:v>29.314578394550509</c:v>
                </c:pt>
                <c:pt idx="14753">
                  <c:v>41.476549447182073</c:v>
                </c:pt>
                <c:pt idx="14754">
                  <c:v>35.287178394550509</c:v>
                </c:pt>
                <c:pt idx="14755">
                  <c:v>34.609378394550518</c:v>
                </c:pt>
                <c:pt idx="14756">
                  <c:v>30.032444184024186</c:v>
                </c:pt>
                <c:pt idx="14757">
                  <c:v>35.492528394550519</c:v>
                </c:pt>
                <c:pt idx="14758">
                  <c:v>27.223391552445236</c:v>
                </c:pt>
                <c:pt idx="14759">
                  <c:v>30.521728394550504</c:v>
                </c:pt>
                <c:pt idx="14760">
                  <c:v>36.265328394550515</c:v>
                </c:pt>
                <c:pt idx="14761">
                  <c:v>38.286812005813516</c:v>
                </c:pt>
                <c:pt idx="14762">
                  <c:v>36.994283058445099</c:v>
                </c:pt>
                <c:pt idx="14763">
                  <c:v>22.52260147949773</c:v>
                </c:pt>
                <c:pt idx="14764">
                  <c:v>36.903969900550365</c:v>
                </c:pt>
                <c:pt idx="14765">
                  <c:v>30.107533058445103</c:v>
                </c:pt>
                <c:pt idx="14766">
                  <c:v>43.309083058445097</c:v>
                </c:pt>
                <c:pt idx="14767">
                  <c:v>30.219633058445098</c:v>
                </c:pt>
                <c:pt idx="14768">
                  <c:v>38.326883058445098</c:v>
                </c:pt>
                <c:pt idx="14769">
                  <c:v>32.964917268971419</c:v>
                </c:pt>
                <c:pt idx="14770">
                  <c:v>37.532533058445111</c:v>
                </c:pt>
                <c:pt idx="14771">
                  <c:v>32.033548847918794</c:v>
                </c:pt>
                <c:pt idx="14772">
                  <c:v>29.316022532129306</c:v>
                </c:pt>
                <c:pt idx="14773">
                  <c:v>39.813633058445099</c:v>
                </c:pt>
                <c:pt idx="14774">
                  <c:v>30.575833058445099</c:v>
                </c:pt>
                <c:pt idx="14775">
                  <c:v>33.142783058445104</c:v>
                </c:pt>
                <c:pt idx="14776">
                  <c:v>30.451285690024051</c:v>
                </c:pt>
                <c:pt idx="14777">
                  <c:v>26.811443584760884</c:v>
                </c:pt>
                <c:pt idx="14778">
                  <c:v>37.853083058445087</c:v>
                </c:pt>
                <c:pt idx="14779">
                  <c:v>30.119233058445101</c:v>
                </c:pt>
                <c:pt idx="14780">
                  <c:v>33.519683058445096</c:v>
                </c:pt>
                <c:pt idx="14781">
                  <c:v>28.095733058445099</c:v>
                </c:pt>
                <c:pt idx="14782">
                  <c:v>42.29213305844511</c:v>
                </c:pt>
                <c:pt idx="14783">
                  <c:v>36.567759374234576</c:v>
                </c:pt>
                <c:pt idx="14784">
                  <c:v>26.671383058445105</c:v>
                </c:pt>
                <c:pt idx="14785">
                  <c:v>30.527654111076689</c:v>
                </c:pt>
                <c:pt idx="14786">
                  <c:v>52.749383058445105</c:v>
                </c:pt>
                <c:pt idx="14787">
                  <c:v>31.679783058445103</c:v>
                </c:pt>
                <c:pt idx="14788">
                  <c:v>36.390917268971428</c:v>
                </c:pt>
                <c:pt idx="14789">
                  <c:v>34.588383058445096</c:v>
                </c:pt>
                <c:pt idx="14790">
                  <c:v>35.138933058445112</c:v>
                </c:pt>
                <c:pt idx="14791">
                  <c:v>29.773247209899115</c:v>
                </c:pt>
                <c:pt idx="14792">
                  <c:v>30.238720894109637</c:v>
                </c:pt>
                <c:pt idx="14793">
                  <c:v>41.809886683583315</c:v>
                </c:pt>
                <c:pt idx="14794">
                  <c:v>28.232686683583321</c:v>
                </c:pt>
                <c:pt idx="14795">
                  <c:v>46.965136683583331</c:v>
                </c:pt>
                <c:pt idx="14796">
                  <c:v>24.008386683583325</c:v>
                </c:pt>
                <c:pt idx="14797">
                  <c:v>28.614286683583327</c:v>
                </c:pt>
                <c:pt idx="14798">
                  <c:v>42.891586683583327</c:v>
                </c:pt>
                <c:pt idx="14799">
                  <c:v>29.86343668358332</c:v>
                </c:pt>
                <c:pt idx="14800">
                  <c:v>29.334931420425438</c:v>
                </c:pt>
                <c:pt idx="14801">
                  <c:v>33.956036683583321</c:v>
                </c:pt>
                <c:pt idx="14802">
                  <c:v>30.954194578320173</c:v>
                </c:pt>
                <c:pt idx="14803">
                  <c:v>23.252536683583319</c:v>
                </c:pt>
                <c:pt idx="14804">
                  <c:v>27.90228668358332</c:v>
                </c:pt>
                <c:pt idx="14805">
                  <c:v>28.40313668358332</c:v>
                </c:pt>
                <c:pt idx="14806">
                  <c:v>35.271668262530703</c:v>
                </c:pt>
                <c:pt idx="14807">
                  <c:v>21.511562999372803</c:v>
                </c:pt>
                <c:pt idx="14808">
                  <c:v>34.419786683583318</c:v>
                </c:pt>
                <c:pt idx="14809">
                  <c:v>35.314336683583321</c:v>
                </c:pt>
                <c:pt idx="14810">
                  <c:v>31.657036683583325</c:v>
                </c:pt>
                <c:pt idx="14811">
                  <c:v>41.127615630951766</c:v>
                </c:pt>
                <c:pt idx="14812">
                  <c:v>29.210986683583329</c:v>
                </c:pt>
                <c:pt idx="14813">
                  <c:v>38.452931420425443</c:v>
                </c:pt>
                <c:pt idx="14814">
                  <c:v>29.129615630951747</c:v>
                </c:pt>
                <c:pt idx="14815">
                  <c:v>25.657194578320173</c:v>
                </c:pt>
                <c:pt idx="14816">
                  <c:v>21.965886683583324</c:v>
                </c:pt>
                <c:pt idx="14817">
                  <c:v>18.32793142042544</c:v>
                </c:pt>
                <c:pt idx="14818">
                  <c:v>30.659336683583327</c:v>
                </c:pt>
                <c:pt idx="14819">
                  <c:v>26.076878788846496</c:v>
                </c:pt>
                <c:pt idx="14820">
                  <c:v>28.882089315162276</c:v>
                </c:pt>
                <c:pt idx="14821">
                  <c:v>45.257536683583325</c:v>
                </c:pt>
                <c:pt idx="14822">
                  <c:v>37.659815979886972</c:v>
                </c:pt>
                <c:pt idx="14823">
                  <c:v>35.247815979886973</c:v>
                </c:pt>
                <c:pt idx="14824">
                  <c:v>25.32801597988697</c:v>
                </c:pt>
                <c:pt idx="14825">
                  <c:v>40.027868611465912</c:v>
                </c:pt>
                <c:pt idx="14826">
                  <c:v>39.320915979886983</c:v>
                </c:pt>
                <c:pt idx="14827">
                  <c:v>36.258500190413287</c:v>
                </c:pt>
                <c:pt idx="14828">
                  <c:v>22.974605453571183</c:v>
                </c:pt>
                <c:pt idx="14829">
                  <c:v>23.544115979886971</c:v>
                </c:pt>
                <c:pt idx="14830">
                  <c:v>40.652615979886981</c:v>
                </c:pt>
                <c:pt idx="14831">
                  <c:v>27.285465979886972</c:v>
                </c:pt>
                <c:pt idx="14832">
                  <c:v>34.585965979886971</c:v>
                </c:pt>
                <c:pt idx="14833">
                  <c:v>24.122915979886976</c:v>
                </c:pt>
                <c:pt idx="14834">
                  <c:v>32.111026506202748</c:v>
                </c:pt>
                <c:pt idx="14835">
                  <c:v>33.735965979886977</c:v>
                </c:pt>
                <c:pt idx="14836">
                  <c:v>33.46891597988698</c:v>
                </c:pt>
                <c:pt idx="14837">
                  <c:v>41.648026506202761</c:v>
                </c:pt>
                <c:pt idx="14838">
                  <c:v>30.510973874623811</c:v>
                </c:pt>
                <c:pt idx="14839">
                  <c:v>50.941065979886964</c:v>
                </c:pt>
                <c:pt idx="14840">
                  <c:v>41.1253949272554</c:v>
                </c:pt>
                <c:pt idx="14841">
                  <c:v>36.243265979886971</c:v>
                </c:pt>
                <c:pt idx="14842">
                  <c:v>32.674915979886983</c:v>
                </c:pt>
                <c:pt idx="14843">
                  <c:v>35.470394927255391</c:v>
                </c:pt>
                <c:pt idx="14844">
                  <c:v>16.785289664097494</c:v>
                </c:pt>
                <c:pt idx="14845">
                  <c:v>38.84361597988697</c:v>
                </c:pt>
                <c:pt idx="14846">
                  <c:v>27.583289664097499</c:v>
                </c:pt>
                <c:pt idx="14847">
                  <c:v>28.957415979886974</c:v>
                </c:pt>
                <c:pt idx="14848">
                  <c:v>25.209615979886973</c:v>
                </c:pt>
                <c:pt idx="14849">
                  <c:v>34.392184400939605</c:v>
                </c:pt>
                <c:pt idx="14850">
                  <c:v>45.119131769360649</c:v>
                </c:pt>
                <c:pt idx="14851">
                  <c:v>44.312552821992242</c:v>
                </c:pt>
                <c:pt idx="14852">
                  <c:v>28.772131769360652</c:v>
                </c:pt>
                <c:pt idx="14853">
                  <c:v>34.201231643548375</c:v>
                </c:pt>
                <c:pt idx="14854">
                  <c:v>49.319389538285215</c:v>
                </c:pt>
                <c:pt idx="14855">
                  <c:v>31.577481643548385</c:v>
                </c:pt>
                <c:pt idx="14856">
                  <c:v>38.14828164354838</c:v>
                </c:pt>
                <c:pt idx="14857">
                  <c:v>33.498431643548386</c:v>
                </c:pt>
                <c:pt idx="14858">
                  <c:v>33.00744216986417</c:v>
                </c:pt>
                <c:pt idx="14859">
                  <c:v>18.2710211172326</c:v>
                </c:pt>
                <c:pt idx="14860">
                  <c:v>30.015284275127325</c:v>
                </c:pt>
                <c:pt idx="14861">
                  <c:v>33.975810590916808</c:v>
                </c:pt>
                <c:pt idx="14862">
                  <c:v>11.960600064601017</c:v>
                </c:pt>
                <c:pt idx="14863">
                  <c:v>21.271073748811546</c:v>
                </c:pt>
                <c:pt idx="14864">
                  <c:v>27.467931643548383</c:v>
                </c:pt>
                <c:pt idx="14865">
                  <c:v>27.149231643548383</c:v>
                </c:pt>
                <c:pt idx="14866">
                  <c:v>35.96238953828523</c:v>
                </c:pt>
                <c:pt idx="14867">
                  <c:v>31.565831643548382</c:v>
                </c:pt>
                <c:pt idx="14868">
                  <c:v>22.192031643548386</c:v>
                </c:pt>
                <c:pt idx="14869">
                  <c:v>27.325131643548382</c:v>
                </c:pt>
                <c:pt idx="14870">
                  <c:v>31.260731643548382</c:v>
                </c:pt>
                <c:pt idx="14871">
                  <c:v>29.88823164354838</c:v>
                </c:pt>
                <c:pt idx="14872">
                  <c:v>11.473494801443122</c:v>
                </c:pt>
                <c:pt idx="14873">
                  <c:v>35.999581643548375</c:v>
                </c:pt>
                <c:pt idx="14874">
                  <c:v>40.76602111723259</c:v>
                </c:pt>
                <c:pt idx="14875">
                  <c:v>26.738681643548382</c:v>
                </c:pt>
                <c:pt idx="14876">
                  <c:v>38.476081643548369</c:v>
                </c:pt>
                <c:pt idx="14877">
                  <c:v>39.204968485653637</c:v>
                </c:pt>
                <c:pt idx="14878">
                  <c:v>25.160810590916807</c:v>
                </c:pt>
                <c:pt idx="14879">
                  <c:v>29.023336906706273</c:v>
                </c:pt>
                <c:pt idx="14880">
                  <c:v>31.729073748811544</c:v>
                </c:pt>
                <c:pt idx="14881">
                  <c:v>28.258126380390486</c:v>
                </c:pt>
                <c:pt idx="14882">
                  <c:v>34.639810590916809</c:v>
                </c:pt>
                <c:pt idx="14883">
                  <c:v>28.499232144005706</c:v>
                </c:pt>
                <c:pt idx="14884">
                  <c:v>32.271032144005723</c:v>
                </c:pt>
                <c:pt idx="14885">
                  <c:v>31.677821617689929</c:v>
                </c:pt>
                <c:pt idx="14886">
                  <c:v>28.706332144005703</c:v>
                </c:pt>
                <c:pt idx="14887">
                  <c:v>30.010347933479387</c:v>
                </c:pt>
                <c:pt idx="14888">
                  <c:v>34.572611091374128</c:v>
                </c:pt>
                <c:pt idx="14889">
                  <c:v>22.247282144005709</c:v>
                </c:pt>
                <c:pt idx="14890">
                  <c:v>36.865532144005726</c:v>
                </c:pt>
                <c:pt idx="14891">
                  <c:v>44.872682144005715</c:v>
                </c:pt>
                <c:pt idx="14892">
                  <c:v>36.494347933479389</c:v>
                </c:pt>
                <c:pt idx="14893">
                  <c:v>28.459505828216237</c:v>
                </c:pt>
                <c:pt idx="14894">
                  <c:v>25.364432144005704</c:v>
                </c:pt>
                <c:pt idx="14895">
                  <c:v>20.122082144005709</c:v>
                </c:pt>
                <c:pt idx="14896">
                  <c:v>38.667132144005727</c:v>
                </c:pt>
                <c:pt idx="14897">
                  <c:v>42.444682144005711</c:v>
                </c:pt>
                <c:pt idx="14898">
                  <c:v>29.69645319663729</c:v>
                </c:pt>
                <c:pt idx="14899">
                  <c:v>37.757532144005722</c:v>
                </c:pt>
                <c:pt idx="14900">
                  <c:v>24.022582144005707</c:v>
                </c:pt>
                <c:pt idx="14901">
                  <c:v>33.614732144005728</c:v>
                </c:pt>
                <c:pt idx="14902">
                  <c:v>29.744832144005713</c:v>
                </c:pt>
                <c:pt idx="14903">
                  <c:v>30.160032144005704</c:v>
                </c:pt>
                <c:pt idx="14904">
                  <c:v>41.833682144005714</c:v>
                </c:pt>
                <c:pt idx="14905">
                  <c:v>27.812232144005709</c:v>
                </c:pt>
                <c:pt idx="14906">
                  <c:v>36.286632144005722</c:v>
                </c:pt>
                <c:pt idx="14907">
                  <c:v>29.387582144005709</c:v>
                </c:pt>
                <c:pt idx="14908">
                  <c:v>34.303137407163597</c:v>
                </c:pt>
                <c:pt idx="14909">
                  <c:v>40.88973214400572</c:v>
                </c:pt>
                <c:pt idx="14910">
                  <c:v>35.175295301900455</c:v>
                </c:pt>
                <c:pt idx="14911">
                  <c:v>33.282532144005735</c:v>
                </c:pt>
                <c:pt idx="14912">
                  <c:v>18.441347933479385</c:v>
                </c:pt>
                <c:pt idx="14913">
                  <c:v>32.025682144005721</c:v>
                </c:pt>
                <c:pt idx="14914">
                  <c:v>25.709640918781655</c:v>
                </c:pt>
                <c:pt idx="14915">
                  <c:v>29.277490918781659</c:v>
                </c:pt>
                <c:pt idx="14916">
                  <c:v>22.809804076676397</c:v>
                </c:pt>
                <c:pt idx="14917">
                  <c:v>26.880646181939547</c:v>
                </c:pt>
                <c:pt idx="14918">
                  <c:v>17.638856708255346</c:v>
                </c:pt>
                <c:pt idx="14919">
                  <c:v>24.868890918781663</c:v>
                </c:pt>
                <c:pt idx="14920">
                  <c:v>26.606067234571128</c:v>
                </c:pt>
                <c:pt idx="14921">
                  <c:v>29.90069091878166</c:v>
                </c:pt>
                <c:pt idx="14922">
                  <c:v>22.647961971413238</c:v>
                </c:pt>
                <c:pt idx="14923">
                  <c:v>34.539172497729034</c:v>
                </c:pt>
                <c:pt idx="14924">
                  <c:v>29.121940918781661</c:v>
                </c:pt>
                <c:pt idx="14925">
                  <c:v>30.356990918781666</c:v>
                </c:pt>
                <c:pt idx="14926">
                  <c:v>23.670690918781659</c:v>
                </c:pt>
                <c:pt idx="14927">
                  <c:v>33.562890918781669</c:v>
                </c:pt>
                <c:pt idx="14928">
                  <c:v>29.307698813518506</c:v>
                </c:pt>
                <c:pt idx="14929">
                  <c:v>15.178240918781663</c:v>
                </c:pt>
                <c:pt idx="14930">
                  <c:v>24.394540918781662</c:v>
                </c:pt>
                <c:pt idx="14931">
                  <c:v>37.812890918781655</c:v>
                </c:pt>
                <c:pt idx="14932">
                  <c:v>22.342740918781651</c:v>
                </c:pt>
                <c:pt idx="14933">
                  <c:v>25.348890918781663</c:v>
                </c:pt>
                <c:pt idx="14934">
                  <c:v>23.832540918781657</c:v>
                </c:pt>
                <c:pt idx="14935">
                  <c:v>31.670040918781662</c:v>
                </c:pt>
                <c:pt idx="14936">
                  <c:v>35.287225129307977</c:v>
                </c:pt>
                <c:pt idx="14937">
                  <c:v>20.597490918781659</c:v>
                </c:pt>
                <c:pt idx="14938">
                  <c:v>30.027067234571128</c:v>
                </c:pt>
                <c:pt idx="14939">
                  <c:v>29.537340918781666</c:v>
                </c:pt>
                <c:pt idx="14940">
                  <c:v>25.388540918781654</c:v>
                </c:pt>
                <c:pt idx="14941">
                  <c:v>39.906790918781667</c:v>
                </c:pt>
                <c:pt idx="14942">
                  <c:v>19.787435655623764</c:v>
                </c:pt>
                <c:pt idx="14943">
                  <c:v>14.064540918781665</c:v>
                </c:pt>
                <c:pt idx="14944">
                  <c:v>26.190639034052488</c:v>
                </c:pt>
                <c:pt idx="14945">
                  <c:v>22.506339034052488</c:v>
                </c:pt>
                <c:pt idx="14946">
                  <c:v>26.132120612999856</c:v>
                </c:pt>
                <c:pt idx="14947">
                  <c:v>10.154541665631433</c:v>
                </c:pt>
                <c:pt idx="14948">
                  <c:v>9.962436402473541</c:v>
                </c:pt>
                <c:pt idx="14949">
                  <c:v>18.549489034052485</c:v>
                </c:pt>
                <c:pt idx="14950">
                  <c:v>14.933239034052487</c:v>
                </c:pt>
                <c:pt idx="14951">
                  <c:v>29.959225876157738</c:v>
                </c:pt>
                <c:pt idx="14952">
                  <c:v>21.679989034052493</c:v>
                </c:pt>
                <c:pt idx="14953">
                  <c:v>27.851639034052489</c:v>
                </c:pt>
                <c:pt idx="14954">
                  <c:v>28.878389034052489</c:v>
                </c:pt>
                <c:pt idx="14955">
                  <c:v>23.265015349841956</c:v>
                </c:pt>
                <c:pt idx="14956">
                  <c:v>9.1693311393156467</c:v>
                </c:pt>
                <c:pt idx="14957">
                  <c:v>17.862089034052488</c:v>
                </c:pt>
                <c:pt idx="14958">
                  <c:v>23.243439034052486</c:v>
                </c:pt>
                <c:pt idx="14959">
                  <c:v>26.962989034052484</c:v>
                </c:pt>
                <c:pt idx="14960">
                  <c:v>35.365646928789332</c:v>
                </c:pt>
                <c:pt idx="14961">
                  <c:v>14.722739034052486</c:v>
                </c:pt>
                <c:pt idx="14962">
                  <c:v>23.262489034052486</c:v>
                </c:pt>
                <c:pt idx="14963">
                  <c:v>26.047139034052485</c:v>
                </c:pt>
                <c:pt idx="14964">
                  <c:v>17.22193903405249</c:v>
                </c:pt>
                <c:pt idx="14965">
                  <c:v>27.115889034052493</c:v>
                </c:pt>
                <c:pt idx="14966">
                  <c:v>8.3916469287893296</c:v>
                </c:pt>
                <c:pt idx="14967">
                  <c:v>32.216173244578819</c:v>
                </c:pt>
                <c:pt idx="14968">
                  <c:v>23.220839034052492</c:v>
                </c:pt>
                <c:pt idx="14969">
                  <c:v>35.568439034052489</c:v>
                </c:pt>
                <c:pt idx="14970">
                  <c:v>19.197962718263017</c:v>
                </c:pt>
                <c:pt idx="14971">
                  <c:v>24.64259429721038</c:v>
                </c:pt>
                <c:pt idx="14972">
                  <c:v>20.05693903405249</c:v>
                </c:pt>
                <c:pt idx="14973">
                  <c:v>24.609889034052493</c:v>
                </c:pt>
                <c:pt idx="14974">
                  <c:v>21.785752191947218</c:v>
                </c:pt>
                <c:pt idx="14975">
                  <c:v>20.994599308317184</c:v>
                </c:pt>
                <c:pt idx="14976">
                  <c:v>35.348815097790876</c:v>
                </c:pt>
                <c:pt idx="14977">
                  <c:v>30.588862466211928</c:v>
                </c:pt>
                <c:pt idx="14978">
                  <c:v>12.105015097790874</c:v>
                </c:pt>
                <c:pt idx="14979">
                  <c:v>20.785515097790867</c:v>
                </c:pt>
                <c:pt idx="14980">
                  <c:v>14.363915097790873</c:v>
                </c:pt>
                <c:pt idx="14981">
                  <c:v>13.958365097790873</c:v>
                </c:pt>
                <c:pt idx="14982">
                  <c:v>20.563165097790876</c:v>
                </c:pt>
                <c:pt idx="14983">
                  <c:v>32.063815097790879</c:v>
                </c:pt>
                <c:pt idx="14984">
                  <c:v>24.933388782001401</c:v>
                </c:pt>
                <c:pt idx="14985">
                  <c:v>13.880865097790874</c:v>
                </c:pt>
                <c:pt idx="14986">
                  <c:v>16.84391509779088</c:v>
                </c:pt>
                <c:pt idx="14987">
                  <c:v>17.552072992527712</c:v>
                </c:pt>
                <c:pt idx="14988">
                  <c:v>28.064665097790883</c:v>
                </c:pt>
                <c:pt idx="14989">
                  <c:v>20.562065097790875</c:v>
                </c:pt>
                <c:pt idx="14990">
                  <c:v>23.755365097790875</c:v>
                </c:pt>
                <c:pt idx="14991">
                  <c:v>18.327020360948776</c:v>
                </c:pt>
                <c:pt idx="14992">
                  <c:v>19.714862466211933</c:v>
                </c:pt>
                <c:pt idx="14993">
                  <c:v>21.171215097790878</c:v>
                </c:pt>
                <c:pt idx="14994">
                  <c:v>27.258015097790874</c:v>
                </c:pt>
                <c:pt idx="14995">
                  <c:v>22.790315097790874</c:v>
                </c:pt>
                <c:pt idx="14996">
                  <c:v>17.954415097790875</c:v>
                </c:pt>
                <c:pt idx="14997">
                  <c:v>14.058546676738247</c:v>
                </c:pt>
                <c:pt idx="14998">
                  <c:v>39.854765097790867</c:v>
                </c:pt>
                <c:pt idx="14999">
                  <c:v>23.351665097790882</c:v>
                </c:pt>
                <c:pt idx="15000">
                  <c:v>27.21076509779088</c:v>
                </c:pt>
                <c:pt idx="15001">
                  <c:v>23.789265097790874</c:v>
                </c:pt>
                <c:pt idx="15002">
                  <c:v>26.071915097790878</c:v>
                </c:pt>
                <c:pt idx="15003">
                  <c:v>15.108230887264558</c:v>
                </c:pt>
                <c:pt idx="15004">
                  <c:v>28.393015097790876</c:v>
                </c:pt>
                <c:pt idx="15005">
                  <c:v>11.392967729369822</c:v>
                </c:pt>
                <c:pt idx="15006">
                  <c:v>24.959610013836176</c:v>
                </c:pt>
                <c:pt idx="15007">
                  <c:v>15.896970540151967</c:v>
                </c:pt>
                <c:pt idx="15008">
                  <c:v>20.838510013836178</c:v>
                </c:pt>
                <c:pt idx="15009">
                  <c:v>15.364860013836177</c:v>
                </c:pt>
                <c:pt idx="15010">
                  <c:v>21.305496855941438</c:v>
                </c:pt>
                <c:pt idx="15011">
                  <c:v>18.366549487520381</c:v>
                </c:pt>
                <c:pt idx="15012">
                  <c:v>32.812910013836174</c:v>
                </c:pt>
                <c:pt idx="15013">
                  <c:v>35.14251001383618</c:v>
                </c:pt>
                <c:pt idx="15014">
                  <c:v>20.417338961204599</c:v>
                </c:pt>
                <c:pt idx="15015">
                  <c:v>6.8467073822572297</c:v>
                </c:pt>
                <c:pt idx="15016">
                  <c:v>32.195160013836173</c:v>
                </c:pt>
                <c:pt idx="15017">
                  <c:v>17.496610013836179</c:v>
                </c:pt>
                <c:pt idx="15018">
                  <c:v>29.159060013836189</c:v>
                </c:pt>
                <c:pt idx="15019">
                  <c:v>21.009460013836179</c:v>
                </c:pt>
                <c:pt idx="15020">
                  <c:v>24.790128434888807</c:v>
                </c:pt>
                <c:pt idx="15021">
                  <c:v>19.963210013836179</c:v>
                </c:pt>
                <c:pt idx="15022">
                  <c:v>12.778260013836173</c:v>
                </c:pt>
                <c:pt idx="15023">
                  <c:v>24.305660013836174</c:v>
                </c:pt>
                <c:pt idx="15024">
                  <c:v>28.709812645415127</c:v>
                </c:pt>
                <c:pt idx="15025">
                  <c:v>39.710707382257226</c:v>
                </c:pt>
                <c:pt idx="15026">
                  <c:v>9.942338961204598</c:v>
                </c:pt>
                <c:pt idx="15027">
                  <c:v>12.535444224362497</c:v>
                </c:pt>
                <c:pt idx="15028">
                  <c:v>31.132960013836183</c:v>
                </c:pt>
                <c:pt idx="15029">
                  <c:v>20.772549487520379</c:v>
                </c:pt>
                <c:pt idx="15030">
                  <c:v>25.210970540151969</c:v>
                </c:pt>
                <c:pt idx="15031">
                  <c:v>21.92586527699407</c:v>
                </c:pt>
                <c:pt idx="15032">
                  <c:v>25.181233698046707</c:v>
                </c:pt>
                <c:pt idx="15033">
                  <c:v>18.050075803309859</c:v>
                </c:pt>
                <c:pt idx="15034">
                  <c:v>30.595496276017229</c:v>
                </c:pt>
                <c:pt idx="15035">
                  <c:v>20.09866206549092</c:v>
                </c:pt>
                <c:pt idx="15036">
                  <c:v>34.881996276017219</c:v>
                </c:pt>
                <c:pt idx="15037">
                  <c:v>40.495796276017231</c:v>
                </c:pt>
                <c:pt idx="15038">
                  <c:v>30.36218838128039</c:v>
                </c:pt>
                <c:pt idx="15039">
                  <c:v>32.967246276017228</c:v>
                </c:pt>
                <c:pt idx="15040">
                  <c:v>22.424872591806707</c:v>
                </c:pt>
                <c:pt idx="15041">
                  <c:v>18.090696276017226</c:v>
                </c:pt>
                <c:pt idx="15042">
                  <c:v>26.424996276017232</c:v>
                </c:pt>
                <c:pt idx="15043">
                  <c:v>33.524872591806705</c:v>
                </c:pt>
                <c:pt idx="15044">
                  <c:v>25.214398907596188</c:v>
                </c:pt>
                <c:pt idx="15045">
                  <c:v>36.322188381280391</c:v>
                </c:pt>
                <c:pt idx="15046">
                  <c:v>41.524096276017225</c:v>
                </c:pt>
                <c:pt idx="15047">
                  <c:v>25.596296276017227</c:v>
                </c:pt>
                <c:pt idx="15048">
                  <c:v>29.719241012859339</c:v>
                </c:pt>
                <c:pt idx="15049">
                  <c:v>18.614746276017232</c:v>
                </c:pt>
                <c:pt idx="15050">
                  <c:v>48.355546276017229</c:v>
                </c:pt>
                <c:pt idx="15051">
                  <c:v>24.646346276017226</c:v>
                </c:pt>
                <c:pt idx="15052">
                  <c:v>26.702046276017224</c:v>
                </c:pt>
                <c:pt idx="15053">
                  <c:v>34.551446276017224</c:v>
                </c:pt>
                <c:pt idx="15054">
                  <c:v>38.266246276017235</c:v>
                </c:pt>
                <c:pt idx="15055">
                  <c:v>32.051396276017229</c:v>
                </c:pt>
                <c:pt idx="15056">
                  <c:v>40.658696276017231</c:v>
                </c:pt>
                <c:pt idx="15057">
                  <c:v>40.051293644438282</c:v>
                </c:pt>
                <c:pt idx="15058">
                  <c:v>38.432293644438289</c:v>
                </c:pt>
                <c:pt idx="15059">
                  <c:v>25.282046276017223</c:v>
                </c:pt>
                <c:pt idx="15060">
                  <c:v>26.440030486543545</c:v>
                </c:pt>
                <c:pt idx="15061">
                  <c:v>27.659398907596184</c:v>
                </c:pt>
                <c:pt idx="15062">
                  <c:v>33.085146276017234</c:v>
                </c:pt>
                <c:pt idx="15063">
                  <c:v>18.53403048654355</c:v>
                </c:pt>
                <c:pt idx="15064">
                  <c:v>20.972546276017226</c:v>
                </c:pt>
                <c:pt idx="15065">
                  <c:v>40.724029001449097</c:v>
                </c:pt>
                <c:pt idx="15066">
                  <c:v>21.345279001449093</c:v>
                </c:pt>
                <c:pt idx="15067">
                  <c:v>47.213879001449094</c:v>
                </c:pt>
                <c:pt idx="15068">
                  <c:v>34.063086896185951</c:v>
                </c:pt>
                <c:pt idx="15069">
                  <c:v>45.30752900144909</c:v>
                </c:pt>
                <c:pt idx="15070">
                  <c:v>28.174665843554358</c:v>
                </c:pt>
                <c:pt idx="15071">
                  <c:v>32.117929001449092</c:v>
                </c:pt>
                <c:pt idx="15072">
                  <c:v>26.08062900144909</c:v>
                </c:pt>
                <c:pt idx="15073">
                  <c:v>49.148455317238572</c:v>
                </c:pt>
                <c:pt idx="15074">
                  <c:v>12.494507948817516</c:v>
                </c:pt>
                <c:pt idx="15075">
                  <c:v>26.99350794881752</c:v>
                </c:pt>
                <c:pt idx="15076">
                  <c:v>27.620429001449093</c:v>
                </c:pt>
                <c:pt idx="15077">
                  <c:v>45.434679001449091</c:v>
                </c:pt>
                <c:pt idx="15078">
                  <c:v>46.259079001449095</c:v>
                </c:pt>
                <c:pt idx="15079">
                  <c:v>36.747879001449085</c:v>
                </c:pt>
                <c:pt idx="15080">
                  <c:v>46.507192159343823</c:v>
                </c:pt>
                <c:pt idx="15081">
                  <c:v>33.065244790922783</c:v>
                </c:pt>
                <c:pt idx="15082">
                  <c:v>55.125718475133311</c:v>
                </c:pt>
                <c:pt idx="15083">
                  <c:v>36.353665843554353</c:v>
                </c:pt>
                <c:pt idx="15084">
                  <c:v>35.965402685659626</c:v>
                </c:pt>
                <c:pt idx="15085">
                  <c:v>37.44150794881751</c:v>
                </c:pt>
                <c:pt idx="15086">
                  <c:v>30.925379001449091</c:v>
                </c:pt>
                <c:pt idx="15087">
                  <c:v>26.671679001449096</c:v>
                </c:pt>
                <c:pt idx="15088">
                  <c:v>35.198507948817529</c:v>
                </c:pt>
                <c:pt idx="15089">
                  <c:v>30.091455317238577</c:v>
                </c:pt>
                <c:pt idx="15090">
                  <c:v>37.045579001449099</c:v>
                </c:pt>
                <c:pt idx="15091">
                  <c:v>35.124560580396448</c:v>
                </c:pt>
                <c:pt idx="15092">
                  <c:v>36.594979001449097</c:v>
                </c:pt>
                <c:pt idx="15093">
                  <c:v>33.444629001449087</c:v>
                </c:pt>
                <c:pt idx="15094">
                  <c:v>39.710829001449085</c:v>
                </c:pt>
                <c:pt idx="15095">
                  <c:v>29.5811283945505</c:v>
                </c:pt>
                <c:pt idx="15096">
                  <c:v>44.635178394550522</c:v>
                </c:pt>
                <c:pt idx="15097">
                  <c:v>24.063865236655765</c:v>
                </c:pt>
                <c:pt idx="15098">
                  <c:v>42.904228394550501</c:v>
                </c:pt>
                <c:pt idx="15099">
                  <c:v>40.865075762971564</c:v>
                </c:pt>
                <c:pt idx="15100">
                  <c:v>31.231228394550506</c:v>
                </c:pt>
                <c:pt idx="15101">
                  <c:v>40.157578394550505</c:v>
                </c:pt>
                <c:pt idx="15102">
                  <c:v>40.678878394550516</c:v>
                </c:pt>
                <c:pt idx="15103">
                  <c:v>50.174378394550509</c:v>
                </c:pt>
                <c:pt idx="15104">
                  <c:v>38.172181026129458</c:v>
                </c:pt>
                <c:pt idx="15105">
                  <c:v>23.053528394550501</c:v>
                </c:pt>
                <c:pt idx="15106">
                  <c:v>28.750128394550504</c:v>
                </c:pt>
                <c:pt idx="15107">
                  <c:v>41.941328394550503</c:v>
                </c:pt>
                <c:pt idx="15108">
                  <c:v>36.763528394550512</c:v>
                </c:pt>
                <c:pt idx="15109">
                  <c:v>43.180391552445229</c:v>
                </c:pt>
                <c:pt idx="15110">
                  <c:v>42.966178394550518</c:v>
                </c:pt>
                <c:pt idx="15111">
                  <c:v>19.56118102612945</c:v>
                </c:pt>
                <c:pt idx="15112">
                  <c:v>28.574286289287343</c:v>
                </c:pt>
                <c:pt idx="15113">
                  <c:v>34.626970499813652</c:v>
                </c:pt>
                <c:pt idx="15114">
                  <c:v>52.038178394550521</c:v>
                </c:pt>
                <c:pt idx="15115">
                  <c:v>35.171478394550512</c:v>
                </c:pt>
                <c:pt idx="15116">
                  <c:v>36.403678394550511</c:v>
                </c:pt>
                <c:pt idx="15117">
                  <c:v>35.213865236655771</c:v>
                </c:pt>
                <c:pt idx="15118">
                  <c:v>36.816828394550505</c:v>
                </c:pt>
                <c:pt idx="15119">
                  <c:v>38.914078394550501</c:v>
                </c:pt>
                <c:pt idx="15120">
                  <c:v>41.519728394550505</c:v>
                </c:pt>
                <c:pt idx="15121">
                  <c:v>32.793865236655776</c:v>
                </c:pt>
                <c:pt idx="15122">
                  <c:v>45.996878394550514</c:v>
                </c:pt>
                <c:pt idx="15123">
                  <c:v>38.154978394550511</c:v>
                </c:pt>
                <c:pt idx="15124">
                  <c:v>34.175978394550519</c:v>
                </c:pt>
                <c:pt idx="15125">
                  <c:v>46.612178394550511</c:v>
                </c:pt>
                <c:pt idx="15126">
                  <c:v>29.059812005813527</c:v>
                </c:pt>
                <c:pt idx="15127">
                  <c:v>33.961022532129313</c:v>
                </c:pt>
                <c:pt idx="15128">
                  <c:v>40.4731330584451</c:v>
                </c:pt>
                <c:pt idx="15129">
                  <c:v>44.215883058445108</c:v>
                </c:pt>
                <c:pt idx="15130">
                  <c:v>23.045759374234571</c:v>
                </c:pt>
                <c:pt idx="15131">
                  <c:v>29.724233058445098</c:v>
                </c:pt>
                <c:pt idx="15132">
                  <c:v>32.834983058445097</c:v>
                </c:pt>
                <c:pt idx="15133">
                  <c:v>44.829683058445092</c:v>
                </c:pt>
                <c:pt idx="15134">
                  <c:v>27.744833058445103</c:v>
                </c:pt>
                <c:pt idx="15135">
                  <c:v>38.396333058445101</c:v>
                </c:pt>
                <c:pt idx="15136">
                  <c:v>26.9534330584451</c:v>
                </c:pt>
                <c:pt idx="15137">
                  <c:v>32.054283058445087</c:v>
                </c:pt>
                <c:pt idx="15138">
                  <c:v>44.493183058445105</c:v>
                </c:pt>
                <c:pt idx="15139">
                  <c:v>31.951133058445102</c:v>
                </c:pt>
                <c:pt idx="15140">
                  <c:v>39.327983058445092</c:v>
                </c:pt>
                <c:pt idx="15141">
                  <c:v>35.676183058445105</c:v>
                </c:pt>
                <c:pt idx="15142">
                  <c:v>35.497583058445095</c:v>
                </c:pt>
                <c:pt idx="15143">
                  <c:v>34.088833058445104</c:v>
                </c:pt>
                <c:pt idx="15144">
                  <c:v>37.356548847918788</c:v>
                </c:pt>
                <c:pt idx="15145">
                  <c:v>31.940022532129301</c:v>
                </c:pt>
                <c:pt idx="15146">
                  <c:v>33.005133058445111</c:v>
                </c:pt>
                <c:pt idx="15147">
                  <c:v>31.998338321602994</c:v>
                </c:pt>
                <c:pt idx="15148">
                  <c:v>38.531022532129313</c:v>
                </c:pt>
                <c:pt idx="15149">
                  <c:v>35.82418042686615</c:v>
                </c:pt>
                <c:pt idx="15150">
                  <c:v>38.318633058445094</c:v>
                </c:pt>
                <c:pt idx="15151">
                  <c:v>34.547333058445098</c:v>
                </c:pt>
                <c:pt idx="15152">
                  <c:v>38.684783058445092</c:v>
                </c:pt>
                <c:pt idx="15153">
                  <c:v>41.489733058445097</c:v>
                </c:pt>
                <c:pt idx="15154">
                  <c:v>28.782706742655623</c:v>
                </c:pt>
                <c:pt idx="15155">
                  <c:v>40.466180426866153</c:v>
                </c:pt>
                <c:pt idx="15156">
                  <c:v>12.274878788846483</c:v>
                </c:pt>
                <c:pt idx="15157">
                  <c:v>21.78413668358332</c:v>
                </c:pt>
                <c:pt idx="15158">
                  <c:v>26.573236683583325</c:v>
                </c:pt>
                <c:pt idx="15159">
                  <c:v>28.456352473057017</c:v>
                </c:pt>
                <c:pt idx="15160">
                  <c:v>36.558984052004384</c:v>
                </c:pt>
                <c:pt idx="15161">
                  <c:v>31.037247209899117</c:v>
                </c:pt>
                <c:pt idx="15162">
                  <c:v>32.112720894109657</c:v>
                </c:pt>
                <c:pt idx="15163">
                  <c:v>28.597086683583324</c:v>
                </c:pt>
                <c:pt idx="15164">
                  <c:v>21.641773525688595</c:v>
                </c:pt>
                <c:pt idx="15165">
                  <c:v>24.169086683583323</c:v>
                </c:pt>
                <c:pt idx="15166">
                  <c:v>32.891486683583317</c:v>
                </c:pt>
                <c:pt idx="15167">
                  <c:v>36.955886683583316</c:v>
                </c:pt>
                <c:pt idx="15168">
                  <c:v>45.655236683583325</c:v>
                </c:pt>
                <c:pt idx="15169">
                  <c:v>41.812562999372808</c:v>
                </c:pt>
                <c:pt idx="15170">
                  <c:v>25.272773525688592</c:v>
                </c:pt>
                <c:pt idx="15171">
                  <c:v>38.121986683583323</c:v>
                </c:pt>
                <c:pt idx="15172">
                  <c:v>29.895194578320169</c:v>
                </c:pt>
                <c:pt idx="15173">
                  <c:v>31.802936683583326</c:v>
                </c:pt>
                <c:pt idx="15174">
                  <c:v>40.762136683583343</c:v>
                </c:pt>
                <c:pt idx="15175">
                  <c:v>28.636986683583327</c:v>
                </c:pt>
                <c:pt idx="15176">
                  <c:v>36.550615630951768</c:v>
                </c:pt>
                <c:pt idx="15177">
                  <c:v>29.744586683583325</c:v>
                </c:pt>
                <c:pt idx="15178">
                  <c:v>37.85583668358332</c:v>
                </c:pt>
                <c:pt idx="15179">
                  <c:v>35.689636683583323</c:v>
                </c:pt>
                <c:pt idx="15180">
                  <c:v>29.574562999372802</c:v>
                </c:pt>
                <c:pt idx="15181">
                  <c:v>44.551586683583317</c:v>
                </c:pt>
                <c:pt idx="15182">
                  <c:v>26.41682615726754</c:v>
                </c:pt>
                <c:pt idx="15183">
                  <c:v>23.706826157267542</c:v>
                </c:pt>
                <c:pt idx="15184">
                  <c:v>30.338457736214913</c:v>
                </c:pt>
                <c:pt idx="15185">
                  <c:v>27.869247209899122</c:v>
                </c:pt>
                <c:pt idx="15186">
                  <c:v>32.571686683583323</c:v>
                </c:pt>
                <c:pt idx="15187">
                  <c:v>39.410447558834321</c:v>
                </c:pt>
                <c:pt idx="15188">
                  <c:v>33.605865979886964</c:v>
                </c:pt>
                <c:pt idx="15189">
                  <c:v>39.804184400939597</c:v>
                </c:pt>
                <c:pt idx="15190">
                  <c:v>31.678315979886971</c:v>
                </c:pt>
                <c:pt idx="15191">
                  <c:v>22.872265979886976</c:v>
                </c:pt>
                <c:pt idx="15192">
                  <c:v>7.2175001904132881</c:v>
                </c:pt>
                <c:pt idx="15193">
                  <c:v>34.669342295676451</c:v>
                </c:pt>
                <c:pt idx="15194">
                  <c:v>43.154765979886974</c:v>
                </c:pt>
                <c:pt idx="15195">
                  <c:v>31.843915979886976</c:v>
                </c:pt>
                <c:pt idx="15196">
                  <c:v>36.34886861146591</c:v>
                </c:pt>
                <c:pt idx="15197">
                  <c:v>28.25186861146592</c:v>
                </c:pt>
                <c:pt idx="15198">
                  <c:v>41.333465979886959</c:v>
                </c:pt>
                <c:pt idx="15199">
                  <c:v>40.200815979886968</c:v>
                </c:pt>
                <c:pt idx="15200">
                  <c:v>30.40755282199223</c:v>
                </c:pt>
                <c:pt idx="15201">
                  <c:v>34.870715979886967</c:v>
                </c:pt>
                <c:pt idx="15202">
                  <c:v>38.199215979886979</c:v>
                </c:pt>
                <c:pt idx="15203">
                  <c:v>41.910237032518545</c:v>
                </c:pt>
                <c:pt idx="15204">
                  <c:v>42.268915979886984</c:v>
                </c:pt>
                <c:pt idx="15205">
                  <c:v>24.989115979886972</c:v>
                </c:pt>
                <c:pt idx="15206">
                  <c:v>22.556973874623811</c:v>
                </c:pt>
                <c:pt idx="15207">
                  <c:v>38.462315979886988</c:v>
                </c:pt>
                <c:pt idx="15208">
                  <c:v>41.841165979886974</c:v>
                </c:pt>
                <c:pt idx="15209">
                  <c:v>41.689265979886962</c:v>
                </c:pt>
                <c:pt idx="15210">
                  <c:v>29.77331597988697</c:v>
                </c:pt>
                <c:pt idx="15211">
                  <c:v>32.463715979886977</c:v>
                </c:pt>
                <c:pt idx="15212">
                  <c:v>24.705815979886971</c:v>
                </c:pt>
                <c:pt idx="15213">
                  <c:v>35.483265979886959</c:v>
                </c:pt>
                <c:pt idx="15214">
                  <c:v>37.851815979886972</c:v>
                </c:pt>
                <c:pt idx="15215">
                  <c:v>31.794079137781708</c:v>
                </c:pt>
                <c:pt idx="15216">
                  <c:v>35.725973874623818</c:v>
                </c:pt>
                <c:pt idx="15217">
                  <c:v>33.86865808515013</c:v>
                </c:pt>
                <c:pt idx="15218">
                  <c:v>17.916681643548387</c:v>
                </c:pt>
                <c:pt idx="15219">
                  <c:v>34.783131643548387</c:v>
                </c:pt>
                <c:pt idx="15220">
                  <c:v>37.655336906706282</c:v>
                </c:pt>
                <c:pt idx="15221">
                  <c:v>30.086968485653653</c:v>
                </c:pt>
                <c:pt idx="15222">
                  <c:v>38.61253164354838</c:v>
                </c:pt>
                <c:pt idx="15223">
                  <c:v>28.865931643548386</c:v>
                </c:pt>
                <c:pt idx="15224">
                  <c:v>29.595336906706276</c:v>
                </c:pt>
                <c:pt idx="15225">
                  <c:v>34.441781643548374</c:v>
                </c:pt>
                <c:pt idx="15226">
                  <c:v>29.335531643548386</c:v>
                </c:pt>
                <c:pt idx="15227">
                  <c:v>38.73883164354838</c:v>
                </c:pt>
                <c:pt idx="15228">
                  <c:v>29.146481643548384</c:v>
                </c:pt>
                <c:pt idx="15229">
                  <c:v>34.234284275127322</c:v>
                </c:pt>
                <c:pt idx="15230">
                  <c:v>23.016494801443123</c:v>
                </c:pt>
                <c:pt idx="15231">
                  <c:v>15.53475795933786</c:v>
                </c:pt>
                <c:pt idx="15232">
                  <c:v>22.542073748811543</c:v>
                </c:pt>
                <c:pt idx="15233">
                  <c:v>38.014031643548371</c:v>
                </c:pt>
                <c:pt idx="15234">
                  <c:v>29.889336906706276</c:v>
                </c:pt>
                <c:pt idx="15235">
                  <c:v>44.402031643548376</c:v>
                </c:pt>
                <c:pt idx="15236">
                  <c:v>34.272031643548388</c:v>
                </c:pt>
                <c:pt idx="15237">
                  <c:v>35.787081643548383</c:v>
                </c:pt>
                <c:pt idx="15238">
                  <c:v>30.144131643548384</c:v>
                </c:pt>
                <c:pt idx="15239">
                  <c:v>33.264021117232588</c:v>
                </c:pt>
                <c:pt idx="15240">
                  <c:v>31.828831643548384</c:v>
                </c:pt>
                <c:pt idx="15241">
                  <c:v>45.61418164354837</c:v>
                </c:pt>
                <c:pt idx="15242">
                  <c:v>32.875581643548379</c:v>
                </c:pt>
                <c:pt idx="15243">
                  <c:v>26.629231643548387</c:v>
                </c:pt>
                <c:pt idx="15244">
                  <c:v>43.623531643548382</c:v>
                </c:pt>
                <c:pt idx="15245">
                  <c:v>25.229757959337856</c:v>
                </c:pt>
                <c:pt idx="15246">
                  <c:v>36.903731643548376</c:v>
                </c:pt>
                <c:pt idx="15247">
                  <c:v>33.860810590916806</c:v>
                </c:pt>
                <c:pt idx="15248">
                  <c:v>16.600453196637289</c:v>
                </c:pt>
                <c:pt idx="15249">
                  <c:v>49.296611091374132</c:v>
                </c:pt>
                <c:pt idx="15250">
                  <c:v>26.312532144005704</c:v>
                </c:pt>
                <c:pt idx="15251">
                  <c:v>27.069979512426762</c:v>
                </c:pt>
                <c:pt idx="15252">
                  <c:v>34.301282144005711</c:v>
                </c:pt>
                <c:pt idx="15253">
                  <c:v>25.125582144005705</c:v>
                </c:pt>
                <c:pt idx="15254">
                  <c:v>13.844926880847812</c:v>
                </c:pt>
                <c:pt idx="15255">
                  <c:v>31.239282144005706</c:v>
                </c:pt>
                <c:pt idx="15256">
                  <c:v>23.820295301900444</c:v>
                </c:pt>
                <c:pt idx="15257">
                  <c:v>20.093132144005704</c:v>
                </c:pt>
                <c:pt idx="15258">
                  <c:v>35.540832144005719</c:v>
                </c:pt>
                <c:pt idx="15259">
                  <c:v>29.950882144005707</c:v>
                </c:pt>
                <c:pt idx="15260">
                  <c:v>20.984132144005706</c:v>
                </c:pt>
                <c:pt idx="15261">
                  <c:v>28.249082144005701</c:v>
                </c:pt>
                <c:pt idx="15262">
                  <c:v>23.541400565058339</c:v>
                </c:pt>
                <c:pt idx="15263">
                  <c:v>33.503282144005716</c:v>
                </c:pt>
                <c:pt idx="15264">
                  <c:v>18.274332144005704</c:v>
                </c:pt>
                <c:pt idx="15265">
                  <c:v>31.239032144005709</c:v>
                </c:pt>
                <c:pt idx="15266">
                  <c:v>28.726821617689918</c:v>
                </c:pt>
                <c:pt idx="15267">
                  <c:v>22.470232144005706</c:v>
                </c:pt>
                <c:pt idx="15268">
                  <c:v>30.837232144005707</c:v>
                </c:pt>
                <c:pt idx="15269">
                  <c:v>32.667137407163594</c:v>
                </c:pt>
                <c:pt idx="15270">
                  <c:v>29.002926880847813</c:v>
                </c:pt>
                <c:pt idx="15271">
                  <c:v>32.901482144005712</c:v>
                </c:pt>
                <c:pt idx="15272">
                  <c:v>27.362532144005705</c:v>
                </c:pt>
                <c:pt idx="15273">
                  <c:v>24.602663722953075</c:v>
                </c:pt>
                <c:pt idx="15274">
                  <c:v>32.870782144005716</c:v>
                </c:pt>
                <c:pt idx="15275">
                  <c:v>30.933768986110973</c:v>
                </c:pt>
                <c:pt idx="15276">
                  <c:v>37.498632144005725</c:v>
                </c:pt>
                <c:pt idx="15277">
                  <c:v>42.628982144005725</c:v>
                </c:pt>
                <c:pt idx="15278">
                  <c:v>37.195332144005732</c:v>
                </c:pt>
                <c:pt idx="15279">
                  <c:v>21.91354091878166</c:v>
                </c:pt>
                <c:pt idx="15280">
                  <c:v>34.38990933983429</c:v>
                </c:pt>
                <c:pt idx="15281">
                  <c:v>35.344290918781653</c:v>
                </c:pt>
                <c:pt idx="15282">
                  <c:v>10.499856708255345</c:v>
                </c:pt>
                <c:pt idx="15283">
                  <c:v>29.536640918781657</c:v>
                </c:pt>
                <c:pt idx="15284">
                  <c:v>26.526435655623761</c:v>
                </c:pt>
                <c:pt idx="15285">
                  <c:v>15.3388040766764</c:v>
                </c:pt>
                <c:pt idx="15286">
                  <c:v>20.353740918781657</c:v>
                </c:pt>
                <c:pt idx="15287">
                  <c:v>29.728240918781651</c:v>
                </c:pt>
                <c:pt idx="15288">
                  <c:v>26.99627776088693</c:v>
                </c:pt>
                <c:pt idx="15289">
                  <c:v>18.849490918781662</c:v>
                </c:pt>
                <c:pt idx="15290">
                  <c:v>27.136540918781662</c:v>
                </c:pt>
                <c:pt idx="15291">
                  <c:v>20.503840918781663</c:v>
                </c:pt>
                <c:pt idx="15292">
                  <c:v>27.62319091878166</c:v>
                </c:pt>
                <c:pt idx="15293">
                  <c:v>22.389646181939547</c:v>
                </c:pt>
                <c:pt idx="15294">
                  <c:v>23.999090918781658</c:v>
                </c:pt>
                <c:pt idx="15295">
                  <c:v>23.33301460299219</c:v>
                </c:pt>
                <c:pt idx="15296">
                  <c:v>15.568690918781664</c:v>
                </c:pt>
                <c:pt idx="15297">
                  <c:v>23.447856708255344</c:v>
                </c:pt>
                <c:pt idx="15298">
                  <c:v>23.898990918781664</c:v>
                </c:pt>
                <c:pt idx="15299">
                  <c:v>28.441090918781658</c:v>
                </c:pt>
                <c:pt idx="15300">
                  <c:v>31.180390918781651</c:v>
                </c:pt>
                <c:pt idx="15301">
                  <c:v>31.529014602992188</c:v>
                </c:pt>
                <c:pt idx="15302">
                  <c:v>27.284640918781658</c:v>
                </c:pt>
                <c:pt idx="15303">
                  <c:v>28.277540918781657</c:v>
                </c:pt>
                <c:pt idx="15304">
                  <c:v>22.288277760886924</c:v>
                </c:pt>
                <c:pt idx="15305">
                  <c:v>27.730090918781663</c:v>
                </c:pt>
                <c:pt idx="15306">
                  <c:v>29.881330392465866</c:v>
                </c:pt>
                <c:pt idx="15307">
                  <c:v>25.4868040766764</c:v>
                </c:pt>
                <c:pt idx="15308">
                  <c:v>26.486890918781658</c:v>
                </c:pt>
                <c:pt idx="15309">
                  <c:v>26.321239034052486</c:v>
                </c:pt>
                <c:pt idx="15310">
                  <c:v>25.328639034052486</c:v>
                </c:pt>
                <c:pt idx="15311">
                  <c:v>16.855594297210381</c:v>
                </c:pt>
                <c:pt idx="15312">
                  <c:v>28.728589034052487</c:v>
                </c:pt>
                <c:pt idx="15313">
                  <c:v>32.693646928789342</c:v>
                </c:pt>
                <c:pt idx="15314">
                  <c:v>26.636489034052492</c:v>
                </c:pt>
                <c:pt idx="15315">
                  <c:v>11.871699560368278</c:v>
                </c:pt>
                <c:pt idx="15316">
                  <c:v>33.443089034052477</c:v>
                </c:pt>
                <c:pt idx="15317">
                  <c:v>16.98275219194722</c:v>
                </c:pt>
                <c:pt idx="15318">
                  <c:v>14.800639034052489</c:v>
                </c:pt>
                <c:pt idx="15319">
                  <c:v>33.907889034052474</c:v>
                </c:pt>
                <c:pt idx="15320">
                  <c:v>20.396039034052485</c:v>
                </c:pt>
                <c:pt idx="15321">
                  <c:v>25.033339034052492</c:v>
                </c:pt>
                <c:pt idx="15322">
                  <c:v>19.556289034052487</c:v>
                </c:pt>
                <c:pt idx="15323">
                  <c:v>13.802139034052489</c:v>
                </c:pt>
                <c:pt idx="15324">
                  <c:v>28.708489034052491</c:v>
                </c:pt>
                <c:pt idx="15325">
                  <c:v>33.553689034052468</c:v>
                </c:pt>
                <c:pt idx="15326">
                  <c:v>23.274962718263016</c:v>
                </c:pt>
                <c:pt idx="15327">
                  <c:v>23.33368903405249</c:v>
                </c:pt>
                <c:pt idx="15328">
                  <c:v>15.475067981420906</c:v>
                </c:pt>
                <c:pt idx="15329">
                  <c:v>16.33893903405249</c:v>
                </c:pt>
                <c:pt idx="15330">
                  <c:v>27.392439034052487</c:v>
                </c:pt>
                <c:pt idx="15331">
                  <c:v>24.12948903405249</c:v>
                </c:pt>
                <c:pt idx="15332">
                  <c:v>27.207039034052485</c:v>
                </c:pt>
                <c:pt idx="15333">
                  <c:v>18.786539034052485</c:v>
                </c:pt>
                <c:pt idx="15334">
                  <c:v>20.450189034052485</c:v>
                </c:pt>
                <c:pt idx="15335">
                  <c:v>30.937339034052492</c:v>
                </c:pt>
                <c:pt idx="15336">
                  <c:v>21.439689034052485</c:v>
                </c:pt>
                <c:pt idx="15337">
                  <c:v>10.780067981420908</c:v>
                </c:pt>
                <c:pt idx="15338">
                  <c:v>29.547739034052487</c:v>
                </c:pt>
                <c:pt idx="15339">
                  <c:v>14.143939034052487</c:v>
                </c:pt>
                <c:pt idx="15340">
                  <c:v>25.00881509779088</c:v>
                </c:pt>
                <c:pt idx="15341">
                  <c:v>14.220967729369821</c:v>
                </c:pt>
                <c:pt idx="15342">
                  <c:v>22.083599308317183</c:v>
                </c:pt>
                <c:pt idx="15343">
                  <c:v>32.032178255685608</c:v>
                </c:pt>
                <c:pt idx="15344">
                  <c:v>21.893915097790877</c:v>
                </c:pt>
                <c:pt idx="15345">
                  <c:v>12.192283518843507</c:v>
                </c:pt>
                <c:pt idx="15346">
                  <c:v>29.749865097790877</c:v>
                </c:pt>
                <c:pt idx="15347">
                  <c:v>15.63876509779087</c:v>
                </c:pt>
                <c:pt idx="15348">
                  <c:v>8.7934940451592976</c:v>
                </c:pt>
                <c:pt idx="15349">
                  <c:v>22.936215097790878</c:v>
                </c:pt>
                <c:pt idx="15350">
                  <c:v>34.256165097790877</c:v>
                </c:pt>
                <c:pt idx="15351">
                  <c:v>28.630915097790883</c:v>
                </c:pt>
                <c:pt idx="15352">
                  <c:v>21.591967729369824</c:v>
                </c:pt>
                <c:pt idx="15353">
                  <c:v>19.849215097790875</c:v>
                </c:pt>
                <c:pt idx="15354">
                  <c:v>12.418757203054033</c:v>
                </c:pt>
                <c:pt idx="15355">
                  <c:v>33.421865097790864</c:v>
                </c:pt>
                <c:pt idx="15356">
                  <c:v>27.435704571475078</c:v>
                </c:pt>
                <c:pt idx="15357">
                  <c:v>32.560915097790883</c:v>
                </c:pt>
                <c:pt idx="15358">
                  <c:v>16.600283518843504</c:v>
                </c:pt>
                <c:pt idx="15359">
                  <c:v>29.34646509779088</c:v>
                </c:pt>
                <c:pt idx="15360">
                  <c:v>18.727165097790877</c:v>
                </c:pt>
                <c:pt idx="15361">
                  <c:v>15.662336150422457</c:v>
                </c:pt>
                <c:pt idx="15362">
                  <c:v>19.676704571475081</c:v>
                </c:pt>
                <c:pt idx="15363">
                  <c:v>27.822415097790881</c:v>
                </c:pt>
                <c:pt idx="15364">
                  <c:v>25.882515097790879</c:v>
                </c:pt>
                <c:pt idx="15365">
                  <c:v>24.241125624106665</c:v>
                </c:pt>
                <c:pt idx="15366">
                  <c:v>16.05202036094877</c:v>
                </c:pt>
                <c:pt idx="15367">
                  <c:v>27.327015097790881</c:v>
                </c:pt>
                <c:pt idx="15368">
                  <c:v>20.749415097790873</c:v>
                </c:pt>
                <c:pt idx="15369">
                  <c:v>20.750862466211931</c:v>
                </c:pt>
                <c:pt idx="15370">
                  <c:v>20.367441413580345</c:v>
                </c:pt>
                <c:pt idx="15371">
                  <c:v>19.946654750678285</c:v>
                </c:pt>
                <c:pt idx="15372">
                  <c:v>15.531338961204597</c:v>
                </c:pt>
                <c:pt idx="15373">
                  <c:v>19.599260013836179</c:v>
                </c:pt>
                <c:pt idx="15374">
                  <c:v>37.56491790857303</c:v>
                </c:pt>
                <c:pt idx="15375">
                  <c:v>26.814560013836186</c:v>
                </c:pt>
                <c:pt idx="15376">
                  <c:v>15.316286329625656</c:v>
                </c:pt>
                <c:pt idx="15377">
                  <c:v>26.455360013836177</c:v>
                </c:pt>
                <c:pt idx="15378">
                  <c:v>20.801549487520383</c:v>
                </c:pt>
                <c:pt idx="15379">
                  <c:v>11.971812645415126</c:v>
                </c:pt>
                <c:pt idx="15380">
                  <c:v>27.197860013836184</c:v>
                </c:pt>
                <c:pt idx="15381">
                  <c:v>16.590181066467757</c:v>
                </c:pt>
                <c:pt idx="15382">
                  <c:v>33.461602119099332</c:v>
                </c:pt>
                <c:pt idx="15383">
                  <c:v>15.665960013836177</c:v>
                </c:pt>
                <c:pt idx="15384">
                  <c:v>18.087460013836182</c:v>
                </c:pt>
                <c:pt idx="15385">
                  <c:v>21.425760013836172</c:v>
                </c:pt>
                <c:pt idx="15386">
                  <c:v>33.761160013836175</c:v>
                </c:pt>
                <c:pt idx="15387">
                  <c:v>20.245812645415121</c:v>
                </c:pt>
                <c:pt idx="15388">
                  <c:v>28.258707382257224</c:v>
                </c:pt>
                <c:pt idx="15389">
                  <c:v>29.732510013836176</c:v>
                </c:pt>
                <c:pt idx="15390">
                  <c:v>24.655160013836184</c:v>
                </c:pt>
                <c:pt idx="15391">
                  <c:v>19.728860013836183</c:v>
                </c:pt>
                <c:pt idx="15392">
                  <c:v>19.506338961204598</c:v>
                </c:pt>
                <c:pt idx="15393">
                  <c:v>33.092860013836166</c:v>
                </c:pt>
                <c:pt idx="15394">
                  <c:v>37.235010013836181</c:v>
                </c:pt>
                <c:pt idx="15395">
                  <c:v>19.25286001383618</c:v>
                </c:pt>
                <c:pt idx="15396">
                  <c:v>17.260710013836174</c:v>
                </c:pt>
                <c:pt idx="15397">
                  <c:v>19.534060013836186</c:v>
                </c:pt>
                <c:pt idx="15398">
                  <c:v>17.627865276994079</c:v>
                </c:pt>
                <c:pt idx="15399">
                  <c:v>37.379146276017231</c:v>
                </c:pt>
                <c:pt idx="15400">
                  <c:v>33.405846276017229</c:v>
                </c:pt>
                <c:pt idx="15401">
                  <c:v>22.255977854964602</c:v>
                </c:pt>
                <c:pt idx="15402">
                  <c:v>29.102714697069864</c:v>
                </c:pt>
                <c:pt idx="15403">
                  <c:v>34.194896276017232</c:v>
                </c:pt>
                <c:pt idx="15404">
                  <c:v>23.676241012859339</c:v>
                </c:pt>
                <c:pt idx="15405">
                  <c:v>29.547083118122497</c:v>
                </c:pt>
                <c:pt idx="15406">
                  <c:v>23.59004627601723</c:v>
                </c:pt>
                <c:pt idx="15407">
                  <c:v>20.517796276017233</c:v>
                </c:pt>
                <c:pt idx="15408">
                  <c:v>30.903896276017228</c:v>
                </c:pt>
                <c:pt idx="15409">
                  <c:v>19.262241012859331</c:v>
                </c:pt>
                <c:pt idx="15410">
                  <c:v>19.666030486543548</c:v>
                </c:pt>
                <c:pt idx="15411">
                  <c:v>16.71644627601723</c:v>
                </c:pt>
                <c:pt idx="15412">
                  <c:v>37.819296276017226</c:v>
                </c:pt>
                <c:pt idx="15413">
                  <c:v>28.959609433911968</c:v>
                </c:pt>
                <c:pt idx="15414">
                  <c:v>32.22524101285935</c:v>
                </c:pt>
                <c:pt idx="15415">
                  <c:v>26.484396276017229</c:v>
                </c:pt>
                <c:pt idx="15416">
                  <c:v>38.899596276017235</c:v>
                </c:pt>
                <c:pt idx="15417">
                  <c:v>28.973796276017225</c:v>
                </c:pt>
                <c:pt idx="15418">
                  <c:v>33.510767328648804</c:v>
                </c:pt>
                <c:pt idx="15419">
                  <c:v>19.449872591806706</c:v>
                </c:pt>
                <c:pt idx="15420">
                  <c:v>19.407896276017233</c:v>
                </c:pt>
                <c:pt idx="15421">
                  <c:v>33.104846276017234</c:v>
                </c:pt>
                <c:pt idx="15422">
                  <c:v>34.259496276017231</c:v>
                </c:pt>
                <c:pt idx="15423">
                  <c:v>38.316746276017234</c:v>
                </c:pt>
                <c:pt idx="15424">
                  <c:v>35.242504170754081</c:v>
                </c:pt>
                <c:pt idx="15425">
                  <c:v>40.129646276017226</c:v>
                </c:pt>
                <c:pt idx="15426">
                  <c:v>22.904504170754077</c:v>
                </c:pt>
                <c:pt idx="15427">
                  <c:v>29.727196276017228</c:v>
                </c:pt>
                <c:pt idx="15428">
                  <c:v>41.954846276017221</c:v>
                </c:pt>
                <c:pt idx="15429">
                  <c:v>35.201296276017224</c:v>
                </c:pt>
                <c:pt idx="15430">
                  <c:v>40.575613211975423</c:v>
                </c:pt>
                <c:pt idx="15431">
                  <c:v>44.417429001449086</c:v>
                </c:pt>
                <c:pt idx="15432">
                  <c:v>30.220529001449091</c:v>
                </c:pt>
                <c:pt idx="15433">
                  <c:v>38.911560580396447</c:v>
                </c:pt>
                <c:pt idx="15434">
                  <c:v>31.545613211975407</c:v>
                </c:pt>
                <c:pt idx="15435">
                  <c:v>32.261179001449101</c:v>
                </c:pt>
                <c:pt idx="15436">
                  <c:v>26.355929001449095</c:v>
                </c:pt>
                <c:pt idx="15437">
                  <c:v>46.447779001449092</c:v>
                </c:pt>
                <c:pt idx="15438">
                  <c:v>38.792179001449107</c:v>
                </c:pt>
                <c:pt idx="15439">
                  <c:v>33.965665843554362</c:v>
                </c:pt>
                <c:pt idx="15440">
                  <c:v>28.737879001449098</c:v>
                </c:pt>
                <c:pt idx="15441">
                  <c:v>32.867129001449094</c:v>
                </c:pt>
                <c:pt idx="15442">
                  <c:v>30.685665843554357</c:v>
                </c:pt>
                <c:pt idx="15443">
                  <c:v>48.810402685659618</c:v>
                </c:pt>
                <c:pt idx="15444">
                  <c:v>60.952179001449096</c:v>
                </c:pt>
                <c:pt idx="15445">
                  <c:v>34.31392900144909</c:v>
                </c:pt>
                <c:pt idx="15446">
                  <c:v>30.661350054080678</c:v>
                </c:pt>
                <c:pt idx="15447">
                  <c:v>28.221129001449093</c:v>
                </c:pt>
                <c:pt idx="15448">
                  <c:v>27.644560580396465</c:v>
                </c:pt>
                <c:pt idx="15449">
                  <c:v>34.98087900144909</c:v>
                </c:pt>
                <c:pt idx="15450">
                  <c:v>41.105779001449093</c:v>
                </c:pt>
                <c:pt idx="15451">
                  <c:v>23.009297422501728</c:v>
                </c:pt>
                <c:pt idx="15452">
                  <c:v>41.142329001449099</c:v>
                </c:pt>
                <c:pt idx="15453">
                  <c:v>34.41550794881752</c:v>
                </c:pt>
                <c:pt idx="15454">
                  <c:v>39.736529001449099</c:v>
                </c:pt>
                <c:pt idx="15455">
                  <c:v>19.92052900144909</c:v>
                </c:pt>
                <c:pt idx="15456">
                  <c:v>26.847229001449094</c:v>
                </c:pt>
                <c:pt idx="15457">
                  <c:v>36.972279001449095</c:v>
                </c:pt>
                <c:pt idx="15458">
                  <c:v>26.407244790922782</c:v>
                </c:pt>
                <c:pt idx="15459">
                  <c:v>33.214192159343824</c:v>
                </c:pt>
                <c:pt idx="15460">
                  <c:v>35.925286289287335</c:v>
                </c:pt>
                <c:pt idx="15461">
                  <c:v>30.270023131392609</c:v>
                </c:pt>
                <c:pt idx="15462">
                  <c:v>33.248328394550519</c:v>
                </c:pt>
                <c:pt idx="15463">
                  <c:v>42.001391552445227</c:v>
                </c:pt>
                <c:pt idx="15464">
                  <c:v>49.064778394550508</c:v>
                </c:pt>
                <c:pt idx="15465">
                  <c:v>56.705928394550511</c:v>
                </c:pt>
                <c:pt idx="15466">
                  <c:v>40.813338920866293</c:v>
                </c:pt>
                <c:pt idx="15467">
                  <c:v>40.658023131392596</c:v>
                </c:pt>
                <c:pt idx="15468">
                  <c:v>29.073278394550506</c:v>
                </c:pt>
                <c:pt idx="15469">
                  <c:v>31.697759973497874</c:v>
                </c:pt>
                <c:pt idx="15470">
                  <c:v>31.748828394550504</c:v>
                </c:pt>
                <c:pt idx="15471">
                  <c:v>28.698338920866288</c:v>
                </c:pt>
                <c:pt idx="15472">
                  <c:v>47.631075762971555</c:v>
                </c:pt>
                <c:pt idx="15473">
                  <c:v>31.239128394550505</c:v>
                </c:pt>
                <c:pt idx="15474">
                  <c:v>33.18577839455051</c:v>
                </c:pt>
                <c:pt idx="15475">
                  <c:v>21.450878394550504</c:v>
                </c:pt>
                <c:pt idx="15476">
                  <c:v>47.789233657708394</c:v>
                </c:pt>
                <c:pt idx="15477">
                  <c:v>29.406728394550502</c:v>
                </c:pt>
                <c:pt idx="15478">
                  <c:v>40.846028394550501</c:v>
                </c:pt>
                <c:pt idx="15479">
                  <c:v>24.201178394550507</c:v>
                </c:pt>
                <c:pt idx="15480">
                  <c:v>43.526233657708396</c:v>
                </c:pt>
                <c:pt idx="15481">
                  <c:v>28.490444184024184</c:v>
                </c:pt>
                <c:pt idx="15482">
                  <c:v>23.274928394550507</c:v>
                </c:pt>
                <c:pt idx="15483">
                  <c:v>36.011278394550502</c:v>
                </c:pt>
                <c:pt idx="15484">
                  <c:v>26.850602078761021</c:v>
                </c:pt>
                <c:pt idx="15485">
                  <c:v>42.696828394550508</c:v>
                </c:pt>
                <c:pt idx="15486">
                  <c:v>34.650178394550508</c:v>
                </c:pt>
                <c:pt idx="15487">
                  <c:v>46.938707341918935</c:v>
                </c:pt>
                <c:pt idx="15488">
                  <c:v>46.652678394550506</c:v>
                </c:pt>
                <c:pt idx="15489">
                  <c:v>36.311978394550501</c:v>
                </c:pt>
                <c:pt idx="15490">
                  <c:v>21.592812605076816</c:v>
                </c:pt>
                <c:pt idx="15491">
                  <c:v>36.465333058445104</c:v>
                </c:pt>
                <c:pt idx="15492">
                  <c:v>36.907583058445098</c:v>
                </c:pt>
                <c:pt idx="15493">
                  <c:v>43.567133058445108</c:v>
                </c:pt>
                <c:pt idx="15494">
                  <c:v>27.559333058445102</c:v>
                </c:pt>
                <c:pt idx="15495">
                  <c:v>47.342683058445097</c:v>
                </c:pt>
                <c:pt idx="15496">
                  <c:v>34.81038305844509</c:v>
                </c:pt>
                <c:pt idx="15497">
                  <c:v>39.665180426866158</c:v>
                </c:pt>
                <c:pt idx="15498">
                  <c:v>27.815075163708265</c:v>
                </c:pt>
                <c:pt idx="15499">
                  <c:v>36.150917268971412</c:v>
                </c:pt>
                <c:pt idx="15500">
                  <c:v>25.745283058445096</c:v>
                </c:pt>
                <c:pt idx="15501">
                  <c:v>28.211706742655632</c:v>
                </c:pt>
                <c:pt idx="15502">
                  <c:v>28.877022532129306</c:v>
                </c:pt>
                <c:pt idx="15503">
                  <c:v>40.713883058445099</c:v>
                </c:pt>
                <c:pt idx="15504">
                  <c:v>21.854812005813528</c:v>
                </c:pt>
                <c:pt idx="15505">
                  <c:v>23.790285690024049</c:v>
                </c:pt>
                <c:pt idx="15506">
                  <c:v>32.797033058445102</c:v>
                </c:pt>
                <c:pt idx="15507">
                  <c:v>48.061533058445107</c:v>
                </c:pt>
                <c:pt idx="15508">
                  <c:v>38.528033058445111</c:v>
                </c:pt>
                <c:pt idx="15509">
                  <c:v>40.977283058445089</c:v>
                </c:pt>
                <c:pt idx="15510">
                  <c:v>37.222390953181957</c:v>
                </c:pt>
                <c:pt idx="15511">
                  <c:v>41.231783058445096</c:v>
                </c:pt>
                <c:pt idx="15512">
                  <c:v>42.348333058445107</c:v>
                </c:pt>
                <c:pt idx="15513">
                  <c:v>23.954883058445105</c:v>
                </c:pt>
                <c:pt idx="15514">
                  <c:v>38.648180426866155</c:v>
                </c:pt>
                <c:pt idx="15515">
                  <c:v>40.953333058445104</c:v>
                </c:pt>
                <c:pt idx="15516">
                  <c:v>38.689548847918793</c:v>
                </c:pt>
                <c:pt idx="15517">
                  <c:v>29.927933058445102</c:v>
                </c:pt>
                <c:pt idx="15518">
                  <c:v>39.412338321603002</c:v>
                </c:pt>
                <c:pt idx="15519">
                  <c:v>30.692864637392475</c:v>
                </c:pt>
                <c:pt idx="15520">
                  <c:v>29.734075163708269</c:v>
                </c:pt>
                <c:pt idx="15521">
                  <c:v>23.946036683583319</c:v>
                </c:pt>
                <c:pt idx="15522">
                  <c:v>19.09213668358332</c:v>
                </c:pt>
                <c:pt idx="15523">
                  <c:v>33.249089315162273</c:v>
                </c:pt>
                <c:pt idx="15524">
                  <c:v>28.373886683583329</c:v>
                </c:pt>
                <c:pt idx="15525">
                  <c:v>20.733536683583321</c:v>
                </c:pt>
                <c:pt idx="15526">
                  <c:v>28.719636683583325</c:v>
                </c:pt>
                <c:pt idx="15527">
                  <c:v>32.121773525688596</c:v>
                </c:pt>
                <c:pt idx="15528">
                  <c:v>33.372405104635959</c:v>
                </c:pt>
                <c:pt idx="15529">
                  <c:v>26.064936683583323</c:v>
                </c:pt>
                <c:pt idx="15530">
                  <c:v>16.00523668358332</c:v>
                </c:pt>
                <c:pt idx="15531">
                  <c:v>19.536986683583329</c:v>
                </c:pt>
                <c:pt idx="15532">
                  <c:v>21.349236683583324</c:v>
                </c:pt>
                <c:pt idx="15533">
                  <c:v>35.05683668358332</c:v>
                </c:pt>
                <c:pt idx="15534">
                  <c:v>31.668299841478063</c:v>
                </c:pt>
                <c:pt idx="15535">
                  <c:v>37.132936683583331</c:v>
                </c:pt>
                <c:pt idx="15536">
                  <c:v>24.410510367793854</c:v>
                </c:pt>
                <c:pt idx="15537">
                  <c:v>19.63935247305702</c:v>
                </c:pt>
                <c:pt idx="15538">
                  <c:v>26.178668262530699</c:v>
                </c:pt>
                <c:pt idx="15539">
                  <c:v>18.973405104635962</c:v>
                </c:pt>
                <c:pt idx="15540">
                  <c:v>31.163386683583326</c:v>
                </c:pt>
                <c:pt idx="15541">
                  <c:v>36.09523668358333</c:v>
                </c:pt>
                <c:pt idx="15542">
                  <c:v>15.44408931516228</c:v>
                </c:pt>
                <c:pt idx="15543">
                  <c:v>26.2918787888465</c:v>
                </c:pt>
                <c:pt idx="15544">
                  <c:v>35.679562999372813</c:v>
                </c:pt>
                <c:pt idx="15545">
                  <c:v>37.120936683583338</c:v>
                </c:pt>
                <c:pt idx="15546">
                  <c:v>40.164236683583326</c:v>
                </c:pt>
                <c:pt idx="15547">
                  <c:v>26.402486683583323</c:v>
                </c:pt>
                <c:pt idx="15548">
                  <c:v>23.544186683583323</c:v>
                </c:pt>
                <c:pt idx="15549">
                  <c:v>38.522984052004375</c:v>
                </c:pt>
                <c:pt idx="15550">
                  <c:v>27.551036683583327</c:v>
                </c:pt>
                <c:pt idx="15551">
                  <c:v>41.771036683583326</c:v>
                </c:pt>
                <c:pt idx="15552">
                  <c:v>27.370015979886976</c:v>
                </c:pt>
                <c:pt idx="15553">
                  <c:v>26.92686861146592</c:v>
                </c:pt>
                <c:pt idx="15554">
                  <c:v>27.796605453571182</c:v>
                </c:pt>
                <c:pt idx="15555">
                  <c:v>41.385965979886961</c:v>
                </c:pt>
                <c:pt idx="15556">
                  <c:v>23.635215979886976</c:v>
                </c:pt>
                <c:pt idx="15557">
                  <c:v>34.103465979886977</c:v>
                </c:pt>
                <c:pt idx="15558">
                  <c:v>34.278605453571181</c:v>
                </c:pt>
                <c:pt idx="15559">
                  <c:v>29.116026506202761</c:v>
                </c:pt>
                <c:pt idx="15560">
                  <c:v>41.728615979886975</c:v>
                </c:pt>
                <c:pt idx="15561">
                  <c:v>38.144115979886983</c:v>
                </c:pt>
                <c:pt idx="15562">
                  <c:v>39.68596597988698</c:v>
                </c:pt>
                <c:pt idx="15563">
                  <c:v>25.147015979886977</c:v>
                </c:pt>
                <c:pt idx="15564">
                  <c:v>17.055447558834334</c:v>
                </c:pt>
                <c:pt idx="15565">
                  <c:v>24.373665979886976</c:v>
                </c:pt>
                <c:pt idx="15566">
                  <c:v>29.736265979886976</c:v>
                </c:pt>
                <c:pt idx="15567">
                  <c:v>44.029315979886974</c:v>
                </c:pt>
                <c:pt idx="15568">
                  <c:v>40.016815979886971</c:v>
                </c:pt>
                <c:pt idx="15569">
                  <c:v>29.435763348308026</c:v>
                </c:pt>
                <c:pt idx="15570">
                  <c:v>29.925315979886971</c:v>
                </c:pt>
                <c:pt idx="15571">
                  <c:v>29.275658085150127</c:v>
                </c:pt>
                <c:pt idx="15572">
                  <c:v>20.361615979886974</c:v>
                </c:pt>
                <c:pt idx="15573">
                  <c:v>33.767615979886969</c:v>
                </c:pt>
                <c:pt idx="15574">
                  <c:v>30.706265979886975</c:v>
                </c:pt>
                <c:pt idx="15575">
                  <c:v>28.387237032518549</c:v>
                </c:pt>
                <c:pt idx="15576">
                  <c:v>32.933365979886972</c:v>
                </c:pt>
                <c:pt idx="15577">
                  <c:v>29.832765979886975</c:v>
                </c:pt>
                <c:pt idx="15578">
                  <c:v>30.721865979886974</c:v>
                </c:pt>
                <c:pt idx="15579">
                  <c:v>29.578315979886973</c:v>
                </c:pt>
                <c:pt idx="15580">
                  <c:v>30.608815979886973</c:v>
                </c:pt>
                <c:pt idx="15581">
                  <c:v>23.536165979886977</c:v>
                </c:pt>
                <c:pt idx="15582">
                  <c:v>23.311315979886977</c:v>
                </c:pt>
                <c:pt idx="15583">
                  <c:v>25.795831643548386</c:v>
                </c:pt>
                <c:pt idx="15584">
                  <c:v>32.288442169864176</c:v>
                </c:pt>
                <c:pt idx="15585">
                  <c:v>56.366981643548378</c:v>
                </c:pt>
                <c:pt idx="15586">
                  <c:v>30.424652696179958</c:v>
                </c:pt>
                <c:pt idx="15587">
                  <c:v>32.31833164354839</c:v>
                </c:pt>
                <c:pt idx="15588">
                  <c:v>37.590531643548388</c:v>
                </c:pt>
                <c:pt idx="15589">
                  <c:v>35.781073748811551</c:v>
                </c:pt>
                <c:pt idx="15590">
                  <c:v>33.83323164354838</c:v>
                </c:pt>
                <c:pt idx="15591">
                  <c:v>31.606381643548385</c:v>
                </c:pt>
                <c:pt idx="15592">
                  <c:v>45.415031643548375</c:v>
                </c:pt>
                <c:pt idx="15593">
                  <c:v>34.643331643548386</c:v>
                </c:pt>
                <c:pt idx="15594">
                  <c:v>18.115179011969435</c:v>
                </c:pt>
                <c:pt idx="15595">
                  <c:v>43.481481643548364</c:v>
                </c:pt>
                <c:pt idx="15596">
                  <c:v>27.512705327758916</c:v>
                </c:pt>
                <c:pt idx="15597">
                  <c:v>29.827981643548387</c:v>
                </c:pt>
                <c:pt idx="15598">
                  <c:v>27.883757959337853</c:v>
                </c:pt>
                <c:pt idx="15599">
                  <c:v>38.164731643548379</c:v>
                </c:pt>
                <c:pt idx="15600">
                  <c:v>31.073931643548388</c:v>
                </c:pt>
                <c:pt idx="15601">
                  <c:v>31.700442169864168</c:v>
                </c:pt>
                <c:pt idx="15602">
                  <c:v>36.111281643548388</c:v>
                </c:pt>
                <c:pt idx="15603">
                  <c:v>41.523284275127331</c:v>
                </c:pt>
                <c:pt idx="15604">
                  <c:v>27.701781643548387</c:v>
                </c:pt>
                <c:pt idx="15605">
                  <c:v>27.721381643548384</c:v>
                </c:pt>
                <c:pt idx="15606">
                  <c:v>18.303915854074706</c:v>
                </c:pt>
                <c:pt idx="15607">
                  <c:v>37.741081643548377</c:v>
                </c:pt>
                <c:pt idx="15608">
                  <c:v>26.31865269617996</c:v>
                </c:pt>
                <c:pt idx="15609">
                  <c:v>26.709231643548382</c:v>
                </c:pt>
                <c:pt idx="15610">
                  <c:v>30.947281643548386</c:v>
                </c:pt>
                <c:pt idx="15611">
                  <c:v>34.051781643548374</c:v>
                </c:pt>
                <c:pt idx="15612">
                  <c:v>32.891981643548377</c:v>
                </c:pt>
                <c:pt idx="15613">
                  <c:v>29.80768214400571</c:v>
                </c:pt>
                <c:pt idx="15614">
                  <c:v>23.563032144005703</c:v>
                </c:pt>
                <c:pt idx="15615">
                  <c:v>17.538532144005703</c:v>
                </c:pt>
                <c:pt idx="15616">
                  <c:v>34.788532144005735</c:v>
                </c:pt>
                <c:pt idx="15617">
                  <c:v>28.069400565058334</c:v>
                </c:pt>
                <c:pt idx="15618">
                  <c:v>27.089558459795185</c:v>
                </c:pt>
                <c:pt idx="15619">
                  <c:v>26.842926880847809</c:v>
                </c:pt>
                <c:pt idx="15620">
                  <c:v>32.761382144005722</c:v>
                </c:pt>
                <c:pt idx="15621">
                  <c:v>32.126832144005725</c:v>
                </c:pt>
                <c:pt idx="15622">
                  <c:v>34.556282144005714</c:v>
                </c:pt>
                <c:pt idx="15623">
                  <c:v>28.931632144005707</c:v>
                </c:pt>
                <c:pt idx="15624">
                  <c:v>44.579505828216234</c:v>
                </c:pt>
                <c:pt idx="15625">
                  <c:v>37.778682144005728</c:v>
                </c:pt>
                <c:pt idx="15626">
                  <c:v>32.633732144005727</c:v>
                </c:pt>
                <c:pt idx="15627">
                  <c:v>35.649832144005721</c:v>
                </c:pt>
                <c:pt idx="15628">
                  <c:v>24.046832144005709</c:v>
                </c:pt>
                <c:pt idx="15629">
                  <c:v>32.004132144005723</c:v>
                </c:pt>
                <c:pt idx="15630">
                  <c:v>41.109432144005723</c:v>
                </c:pt>
                <c:pt idx="15631">
                  <c:v>26.910453196637288</c:v>
                </c:pt>
                <c:pt idx="15632">
                  <c:v>34.516732144005729</c:v>
                </c:pt>
                <c:pt idx="15633">
                  <c:v>19.976232144005703</c:v>
                </c:pt>
                <c:pt idx="15634">
                  <c:v>35.239032144005726</c:v>
                </c:pt>
                <c:pt idx="15635">
                  <c:v>19.532432144005707</c:v>
                </c:pt>
                <c:pt idx="15636">
                  <c:v>24.547084775584658</c:v>
                </c:pt>
                <c:pt idx="15637">
                  <c:v>16.452558459795181</c:v>
                </c:pt>
                <c:pt idx="15638">
                  <c:v>37.569782144005721</c:v>
                </c:pt>
                <c:pt idx="15639">
                  <c:v>20.870632144005704</c:v>
                </c:pt>
                <c:pt idx="15640">
                  <c:v>25.729282144005705</c:v>
                </c:pt>
                <c:pt idx="15641">
                  <c:v>29.514732144005709</c:v>
                </c:pt>
                <c:pt idx="15642">
                  <c:v>46.066532144005727</c:v>
                </c:pt>
                <c:pt idx="15643">
                  <c:v>34.09834793347941</c:v>
                </c:pt>
                <c:pt idx="15644">
                  <c:v>24.098790918781656</c:v>
                </c:pt>
                <c:pt idx="15645">
                  <c:v>23.155040918781655</c:v>
                </c:pt>
                <c:pt idx="15646">
                  <c:v>18.235067234571126</c:v>
                </c:pt>
                <c:pt idx="15647">
                  <c:v>22.499067234571129</c:v>
                </c:pt>
                <c:pt idx="15648">
                  <c:v>26.177540918781659</c:v>
                </c:pt>
                <c:pt idx="15649">
                  <c:v>20.427840918781662</c:v>
                </c:pt>
                <c:pt idx="15650">
                  <c:v>14.245540918781664</c:v>
                </c:pt>
                <c:pt idx="15651">
                  <c:v>25.514990918781663</c:v>
                </c:pt>
                <c:pt idx="15652">
                  <c:v>27.122790918781657</c:v>
                </c:pt>
                <c:pt idx="15653">
                  <c:v>22.755698813518503</c:v>
                </c:pt>
                <c:pt idx="15654">
                  <c:v>25.005290918781657</c:v>
                </c:pt>
                <c:pt idx="15655">
                  <c:v>15.253119866150081</c:v>
                </c:pt>
                <c:pt idx="15656">
                  <c:v>27.182640918781651</c:v>
                </c:pt>
                <c:pt idx="15657">
                  <c:v>18.002909339834289</c:v>
                </c:pt>
                <c:pt idx="15658">
                  <c:v>29.121277760886933</c:v>
                </c:pt>
                <c:pt idx="15659">
                  <c:v>14.224961971413238</c:v>
                </c:pt>
                <c:pt idx="15660">
                  <c:v>28.63409091878167</c:v>
                </c:pt>
                <c:pt idx="15661">
                  <c:v>26.328740918781659</c:v>
                </c:pt>
                <c:pt idx="15662">
                  <c:v>24.330040918781663</c:v>
                </c:pt>
                <c:pt idx="15663">
                  <c:v>15.55338302404482</c:v>
                </c:pt>
                <c:pt idx="15664">
                  <c:v>36.210190918781663</c:v>
                </c:pt>
                <c:pt idx="15665">
                  <c:v>17.526383024044822</c:v>
                </c:pt>
                <c:pt idx="15666">
                  <c:v>34.772740918781672</c:v>
                </c:pt>
                <c:pt idx="15667">
                  <c:v>24.016140918781662</c:v>
                </c:pt>
                <c:pt idx="15668">
                  <c:v>27.277890918781665</c:v>
                </c:pt>
                <c:pt idx="15669">
                  <c:v>36.111440918781661</c:v>
                </c:pt>
                <c:pt idx="15670">
                  <c:v>20.163277760886928</c:v>
                </c:pt>
                <c:pt idx="15671">
                  <c:v>39.690790918781666</c:v>
                </c:pt>
                <c:pt idx="15672">
                  <c:v>26.203490918781657</c:v>
                </c:pt>
                <c:pt idx="15673">
                  <c:v>33.005740918781662</c:v>
                </c:pt>
                <c:pt idx="15674">
                  <c:v>30.498339034052481</c:v>
                </c:pt>
                <c:pt idx="15675">
                  <c:v>9.1645890340524865</c:v>
                </c:pt>
                <c:pt idx="15676">
                  <c:v>27.217331139315643</c:v>
                </c:pt>
                <c:pt idx="15677">
                  <c:v>26.259689034052485</c:v>
                </c:pt>
                <c:pt idx="15678">
                  <c:v>25.040489034052488</c:v>
                </c:pt>
                <c:pt idx="15679">
                  <c:v>17.414962718263016</c:v>
                </c:pt>
                <c:pt idx="15680">
                  <c:v>16.797331139315641</c:v>
                </c:pt>
                <c:pt idx="15681">
                  <c:v>27.166173244578797</c:v>
                </c:pt>
                <c:pt idx="15682">
                  <c:v>22.347989034052496</c:v>
                </c:pt>
                <c:pt idx="15683">
                  <c:v>22.655239034052485</c:v>
                </c:pt>
                <c:pt idx="15684">
                  <c:v>26.467589034052487</c:v>
                </c:pt>
                <c:pt idx="15685">
                  <c:v>13.423225876157751</c:v>
                </c:pt>
                <c:pt idx="15686">
                  <c:v>16.546278507736695</c:v>
                </c:pt>
                <c:pt idx="15687">
                  <c:v>9.3164890340524895</c:v>
                </c:pt>
                <c:pt idx="15688">
                  <c:v>35.683225876157756</c:v>
                </c:pt>
                <c:pt idx="15689">
                  <c:v>18.229289034052485</c:v>
                </c:pt>
                <c:pt idx="15690">
                  <c:v>34.155889034052485</c:v>
                </c:pt>
                <c:pt idx="15691">
                  <c:v>17.014839034052493</c:v>
                </c:pt>
                <c:pt idx="15692">
                  <c:v>31.312331139315642</c:v>
                </c:pt>
                <c:pt idx="15693">
                  <c:v>19.99543640247353</c:v>
                </c:pt>
                <c:pt idx="15694">
                  <c:v>20.214589034052491</c:v>
                </c:pt>
                <c:pt idx="15695">
                  <c:v>17.555339034052487</c:v>
                </c:pt>
                <c:pt idx="15696">
                  <c:v>25.638089034052488</c:v>
                </c:pt>
                <c:pt idx="15697">
                  <c:v>21.674278507736695</c:v>
                </c:pt>
                <c:pt idx="15698">
                  <c:v>30.281439034052486</c:v>
                </c:pt>
                <c:pt idx="15699">
                  <c:v>25.510639034052485</c:v>
                </c:pt>
                <c:pt idx="15700">
                  <c:v>36.796639034052497</c:v>
                </c:pt>
                <c:pt idx="15701">
                  <c:v>21.949639034052485</c:v>
                </c:pt>
                <c:pt idx="15702">
                  <c:v>26.714989034052493</c:v>
                </c:pt>
                <c:pt idx="15703">
                  <c:v>22.134489034052493</c:v>
                </c:pt>
                <c:pt idx="15704">
                  <c:v>20.358225876157746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659293824"/>
        <c:axId val="-1659313952"/>
      </c:scatterChart>
      <c:valAx>
        <c:axId val="-16592938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1659313952"/>
        <c:crosses val="autoZero"/>
        <c:crossBetween val="midCat"/>
      </c:valAx>
      <c:valAx>
        <c:axId val="-165931395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-1659293824"/>
        <c:crosses val="autoZero"/>
        <c:crossBetween val="midCat"/>
      </c:valAx>
    </c:plotArea>
    <c:legend>
      <c:legendPos val="r"/>
      <c:legendEntry>
        <c:idx val="1"/>
        <c:delete val="1"/>
      </c:legendEntry>
      <c:overlay val="0"/>
    </c:legend>
    <c:plotVisOnly val="1"/>
    <c:dispBlanksAs val="gap"/>
    <c:showDLblsOverMax val="0"/>
  </c:chart>
  <c:txPr>
    <a:bodyPr/>
    <a:lstStyle/>
    <a:p>
      <a:pPr>
        <a:defRPr>
          <a:solidFill>
            <a:schemeClr val="bg1"/>
          </a:solidFill>
        </a:defRPr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5C1A5F-8650-4464-81C3-73EE77C4F508}" type="datetimeFigureOut">
              <a:rPr lang="en-US" smtClean="0"/>
              <a:pPr/>
              <a:t>1/31/2019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C40E75-1768-402C-8533-696BD8F7A18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070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265D73A-D772-4232-BD2B-1E7AE7E630E8}" type="slidenum">
              <a:rPr lang="en-US" smtClean="0"/>
              <a:pPr/>
              <a:t>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6756067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B6D3-6B4E-47BC-94D3-B60390E4B503}" type="datetimeFigureOut">
              <a:rPr lang="en-US" smtClean="0"/>
              <a:pPr/>
              <a:t>1/31/2019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54A04-43B0-4BCE-83C1-9236332460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B6D3-6B4E-47BC-94D3-B60390E4B503}" type="datetimeFigureOut">
              <a:rPr lang="en-US" smtClean="0"/>
              <a:pPr/>
              <a:t>1/31/2019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54A04-43B0-4BCE-83C1-9236332460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B6D3-6B4E-47BC-94D3-B60390E4B503}" type="datetimeFigureOut">
              <a:rPr lang="en-US" smtClean="0"/>
              <a:pPr/>
              <a:t>1/31/2019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54A04-43B0-4BCE-83C1-9236332460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B6D3-6B4E-47BC-94D3-B60390E4B503}" type="datetimeFigureOut">
              <a:rPr lang="en-US" smtClean="0"/>
              <a:pPr/>
              <a:t>1/31/2019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54A04-43B0-4BCE-83C1-9236332460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B6D3-6B4E-47BC-94D3-B60390E4B503}" type="datetimeFigureOut">
              <a:rPr lang="en-US" smtClean="0"/>
              <a:pPr/>
              <a:t>1/31/2019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54A04-43B0-4BCE-83C1-9236332460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B6D3-6B4E-47BC-94D3-B60390E4B503}" type="datetimeFigureOut">
              <a:rPr lang="en-US" smtClean="0"/>
              <a:pPr/>
              <a:t>1/31/2019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54A04-43B0-4BCE-83C1-9236332460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B6D3-6B4E-47BC-94D3-B60390E4B503}" type="datetimeFigureOut">
              <a:rPr lang="en-US" smtClean="0"/>
              <a:pPr/>
              <a:t>1/31/2019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54A04-43B0-4BCE-83C1-9236332460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B6D3-6B4E-47BC-94D3-B60390E4B503}" type="datetimeFigureOut">
              <a:rPr lang="en-US" smtClean="0"/>
              <a:pPr/>
              <a:t>1/31/2019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54A04-43B0-4BCE-83C1-9236332460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B6D3-6B4E-47BC-94D3-B60390E4B503}" type="datetimeFigureOut">
              <a:rPr lang="en-US" smtClean="0"/>
              <a:pPr/>
              <a:t>1/31/2019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54A04-43B0-4BCE-83C1-9236332460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B6D3-6B4E-47BC-94D3-B60390E4B503}" type="datetimeFigureOut">
              <a:rPr lang="en-US" smtClean="0"/>
              <a:pPr/>
              <a:t>1/31/2019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54A04-43B0-4BCE-83C1-9236332460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B6D3-6B4E-47BC-94D3-B60390E4B503}" type="datetimeFigureOut">
              <a:rPr lang="en-US" smtClean="0"/>
              <a:pPr/>
              <a:t>1/31/2019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54A04-43B0-4BCE-83C1-9236332460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5DB6D3-6B4E-47BC-94D3-B60390E4B503}" type="datetimeFigureOut">
              <a:rPr lang="en-US" smtClean="0"/>
              <a:pPr/>
              <a:t>1/31/2019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54A04-43B0-4BCE-83C1-92363324603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dsm.org.uk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362200"/>
            <a:ext cx="8229600" cy="1143000"/>
          </a:xfrm>
        </p:spPr>
        <p:txBody>
          <a:bodyPr>
            <a:normAutofit/>
          </a:bodyPr>
          <a:lstStyle/>
          <a:p>
            <a:r>
              <a:rPr lang="en-US" sz="24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DOWNSCALING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24600"/>
            <a:ext cx="2133600" cy="396875"/>
          </a:xfrm>
        </p:spPr>
        <p:txBody>
          <a:bodyPr/>
          <a:lstStyle/>
          <a:p>
            <a:fld id="{5AF14920-9A4B-437B-8570-1403B1C0D656}" type="datetime1">
              <a:rPr lang="en-US" smtClean="0"/>
              <a:pPr/>
              <a:t>1/31/2019</a:t>
            </a:fld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219200" y="3581400"/>
            <a:ext cx="6705600" cy="2743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Arial" pitchFamily="34" charset="0"/>
                <a:cs typeface="Arial" pitchFamily="34" charset="0"/>
              </a:rPr>
              <a:t>Downscaling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’ techniques, [are] commonly used to address the scale mismatch between coarse resolution global climate model (GCM) output and the regional or local catchment scales required for climate change </a:t>
            </a:r>
            <a:r>
              <a:rPr lang="en-GB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impact 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assessment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Statistical Downscaling Model (SDSM)</a:t>
            </a:r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229600" cy="5105400"/>
          </a:xfrm>
        </p:spPr>
        <p:txBody>
          <a:bodyPr>
            <a:normAutofit/>
          </a:bodyPr>
          <a:lstStyle/>
          <a:p>
            <a:r>
              <a:rPr lang="en-US" dirty="0" smtClean="0"/>
              <a:t>Developed by </a:t>
            </a:r>
            <a:r>
              <a:rPr lang="en-US" dirty="0" err="1" smtClean="0"/>
              <a:t>Loughborogh</a:t>
            </a:r>
            <a:r>
              <a:rPr lang="en-US" dirty="0" smtClean="0"/>
              <a:t> university, UK</a:t>
            </a:r>
          </a:p>
          <a:p>
            <a:pPr marL="0" indent="0">
              <a:buNone/>
            </a:pPr>
            <a:r>
              <a:rPr lang="en-US" dirty="0" smtClean="0"/>
              <a:t>www.sdsm.org.uk</a:t>
            </a:r>
          </a:p>
          <a:p>
            <a:endParaRPr lang="en-US" dirty="0" smtClean="0"/>
          </a:p>
          <a:p>
            <a:r>
              <a:rPr lang="en-US" dirty="0" smtClean="0"/>
              <a:t>Data can be downloaded from Canadian Climate Change Scenario network (CCSN)</a:t>
            </a:r>
          </a:p>
          <a:p>
            <a:pPr marL="0" indent="0">
              <a:buNone/>
            </a:pPr>
            <a:r>
              <a:rPr lang="en-US" dirty="0" smtClean="0"/>
              <a:t>http://www.cccsn.ca/?page=dst-sdi</a:t>
            </a:r>
            <a:r>
              <a:rPr lang="en-US" dirty="0" smtClean="0">
                <a:hlinkClick r:id="rId3"/>
              </a:rPr>
              <a:t> </a:t>
            </a:r>
          </a:p>
          <a:p>
            <a:r>
              <a:rPr lang="en-US" dirty="0" smtClean="0"/>
              <a:t>SDSM is best described as a hybrid of the stochastic weather generator and transfer function methods.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pic>
        <p:nvPicPr>
          <p:cNvPr id="2765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4400" y="2667000"/>
            <a:ext cx="2238375" cy="485775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http://scenarios-climatiques.canada.ca/?page=pred-canesm2#</a:t>
            </a:r>
          </a:p>
        </p:txBody>
      </p:sp>
    </p:spTree>
    <p:extLst>
      <p:ext uri="{BB962C8B-B14F-4D97-AF65-F5344CB8AC3E}">
        <p14:creationId xmlns:p14="http://schemas.microsoft.com/office/powerpoint/2010/main" val="38819899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SDSM Algorithm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 smtClean="0"/>
              <a:t>Optimisation</a:t>
            </a:r>
            <a:r>
              <a:rPr lang="en-US" b="1" dirty="0" smtClean="0"/>
              <a:t> Algorithm: SDSM 4.2 provides two means of </a:t>
            </a:r>
            <a:r>
              <a:rPr lang="en-US" b="1" dirty="0" err="1" smtClean="0"/>
              <a:t>optimising</a:t>
            </a:r>
            <a:r>
              <a:rPr lang="en-US" b="1" dirty="0" smtClean="0"/>
              <a:t> the </a:t>
            </a:r>
            <a:r>
              <a:rPr lang="en-US" dirty="0" smtClean="0"/>
              <a:t>model – Dual Simplex (as in earlier versions of SDSM) and Ordinary Least Squares. Although both approaches give comparable results, ordinary Least Squares is much faster.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Downscaling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19EC-7CBA-47BA-AC61-1281FEF2732C}" type="datetime1">
              <a:rPr lang="en-US" smtClean="0"/>
              <a:pPr/>
              <a:t>1/31/2019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21ED9-195D-45D4-A80B-3451CED28F4E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6" name="Content Placeholder 5" descr="sdsm.bmp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" y="1295400"/>
            <a:ext cx="7162800" cy="52578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Date Placeholder 6"/>
          <p:cNvSpPr txBox="1">
            <a:spLocks/>
          </p:cNvSpPr>
          <p:nvPr/>
        </p:nvSpPr>
        <p:spPr>
          <a:xfrm>
            <a:off x="457200" y="6324600"/>
            <a:ext cx="2133600" cy="39687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AF14920-9A4B-437B-8570-1403B1C0D656}" type="datetime1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1/31/2019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239000" y="1447800"/>
            <a:ext cx="19050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None/>
            </a:pPr>
            <a:r>
              <a:rPr lang="en-US" b="1" dirty="0" smtClean="0"/>
              <a:t>Applicable to: </a:t>
            </a:r>
          </a:p>
          <a:p>
            <a:pPr>
              <a:buFont typeface="Wingdings" pitchFamily="2" charset="2"/>
              <a:buNone/>
            </a:pPr>
            <a:r>
              <a:rPr lang="en-US" dirty="0" smtClean="0"/>
              <a:t>•Sub-grid scales (small islands, point processes) </a:t>
            </a:r>
          </a:p>
          <a:p>
            <a:pPr>
              <a:buFont typeface="Wingdings" pitchFamily="2" charset="2"/>
              <a:buNone/>
            </a:pPr>
            <a:r>
              <a:rPr lang="en-US" dirty="0" smtClean="0"/>
              <a:t>•Complex/ heterogeneous environments </a:t>
            </a:r>
          </a:p>
          <a:p>
            <a:pPr>
              <a:buFont typeface="Wingdings" pitchFamily="2" charset="2"/>
              <a:buNone/>
            </a:pPr>
            <a:r>
              <a:rPr lang="en-US" dirty="0" smtClean="0"/>
              <a:t>•Extreme events </a:t>
            </a:r>
          </a:p>
          <a:p>
            <a:pPr>
              <a:buFont typeface="Wingdings" pitchFamily="2" charset="2"/>
              <a:buNone/>
            </a:pPr>
            <a:r>
              <a:rPr lang="en-US" dirty="0" smtClean="0"/>
              <a:t>•Exotic </a:t>
            </a:r>
            <a:r>
              <a:rPr lang="en-US" dirty="0" err="1" smtClean="0"/>
              <a:t>predictands</a:t>
            </a:r>
            <a:r>
              <a:rPr lang="en-US" dirty="0" smtClean="0"/>
              <a:t> </a:t>
            </a:r>
          </a:p>
          <a:p>
            <a:pPr>
              <a:buFont typeface="Wingdings" pitchFamily="2" charset="2"/>
              <a:buNone/>
            </a:pPr>
            <a:r>
              <a:rPr lang="en-US" dirty="0" smtClean="0"/>
              <a:t>•Transient change/ ensembles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latin typeface="Arial" pitchFamily="34" charset="0"/>
                <a:ea typeface="+mn-ea"/>
                <a:cs typeface="Arial" pitchFamily="34" charset="0"/>
              </a:rPr>
              <a:t>DOWN SCALING</a:t>
            </a:r>
            <a:endParaRPr lang="en-US" sz="3200" dirty="0"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DOWNSCALING is the transformation from a LARGE SCALE feature to a SMALL SCALE one (not necessarily of the same kind).</a:t>
            </a: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DOWNSCALING implies increases resolution of output.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24600"/>
            <a:ext cx="2133600" cy="396875"/>
          </a:xfrm>
        </p:spPr>
        <p:txBody>
          <a:bodyPr/>
          <a:lstStyle/>
          <a:p>
            <a:fld id="{5AF14920-9A4B-437B-8570-1403B1C0D656}" type="datetime1">
              <a:rPr lang="en-US" smtClean="0"/>
              <a:pPr/>
              <a:t>1/31/2019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Downscaling methods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DYNAMICAL DOWNSCALING</a:t>
            </a:r>
          </a:p>
          <a:p>
            <a:r>
              <a:rPr lang="en-US" sz="2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STATISTICAL </a:t>
            </a:r>
            <a:r>
              <a:rPr lang="en-US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DOWNSCALING WEATHER GENERATORS</a:t>
            </a:r>
            <a:endParaRPr lang="en-US" sz="2000" b="1" dirty="0"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24600"/>
            <a:ext cx="2133600" cy="396875"/>
          </a:xfrm>
        </p:spPr>
        <p:txBody>
          <a:bodyPr/>
          <a:lstStyle/>
          <a:p>
            <a:fld id="{5AF14920-9A4B-437B-8570-1403B1C0D656}" type="datetime1">
              <a:rPr lang="en-US" smtClean="0"/>
              <a:pPr/>
              <a:t>1/31/2019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5900" y="1063228"/>
            <a:ext cx="6172200" cy="479822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smtClean="0"/>
              <a:t>Methodology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144075" y="5543551"/>
            <a:ext cx="468547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Downscaling process using SDSM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3541254" y="1657350"/>
            <a:ext cx="4288297" cy="3974459"/>
            <a:chOff x="364333" y="0"/>
            <a:chExt cx="5718277" cy="6027089"/>
          </a:xfrm>
          <a:solidFill>
            <a:schemeClr val="bg1"/>
          </a:solidFill>
        </p:grpSpPr>
        <p:sp>
          <p:nvSpPr>
            <p:cNvPr id="8" name="Rounded Rectangle 7"/>
            <p:cNvSpPr/>
            <p:nvPr/>
          </p:nvSpPr>
          <p:spPr>
            <a:xfrm>
              <a:off x="1001864" y="0"/>
              <a:ext cx="2114550" cy="460375"/>
            </a:xfrm>
            <a:prstGeom prst="roundRect">
              <a:avLst/>
            </a:prstGeom>
            <a:grpFill/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600"/>
                </a:spcAft>
              </a:pPr>
              <a:r>
                <a:rPr lang="en-US" sz="825" dirty="0">
                  <a:solidFill>
                    <a:srgbClr val="000000"/>
                  </a:solidFill>
                  <a:ea typeface="Calibri"/>
                  <a:cs typeface="Mangal"/>
                </a:rPr>
                <a:t>Download GCM Predictors</a:t>
              </a:r>
              <a:endParaRPr lang="en-US" sz="825" dirty="0">
                <a:ea typeface="Calibri"/>
                <a:cs typeface="Mangal"/>
              </a:endParaRPr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2146852" y="1593637"/>
              <a:ext cx="1542553" cy="508883"/>
            </a:xfrm>
            <a:prstGeom prst="roundRect">
              <a:avLst/>
            </a:prstGeom>
            <a:grpFill/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600"/>
                </a:spcAft>
              </a:pPr>
              <a:r>
                <a:rPr lang="en-US" sz="825">
                  <a:solidFill>
                    <a:srgbClr val="000000"/>
                  </a:solidFill>
                  <a:ea typeface="Calibri"/>
                  <a:cs typeface="Mangal"/>
                </a:rPr>
                <a:t>Screening Predictors </a:t>
              </a:r>
              <a:endParaRPr lang="en-US" sz="825">
                <a:ea typeface="Calibri"/>
                <a:cs typeface="Mangal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4524292" y="604299"/>
              <a:ext cx="1542415" cy="508635"/>
            </a:xfrm>
            <a:prstGeom prst="roundRect">
              <a:avLst/>
            </a:prstGeom>
            <a:grpFill/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600"/>
                </a:spcAft>
              </a:pPr>
              <a:r>
                <a:rPr lang="en-US" sz="825">
                  <a:solidFill>
                    <a:srgbClr val="000000"/>
                  </a:solidFill>
                  <a:ea typeface="Calibri"/>
                  <a:cs typeface="Mangal"/>
                </a:rPr>
                <a:t>Predictand (Precipitation) </a:t>
              </a:r>
              <a:endParaRPr lang="en-US" sz="825">
                <a:ea typeface="Calibri"/>
                <a:cs typeface="Mangal"/>
              </a:endParaRP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4540195" y="1423284"/>
              <a:ext cx="1542415" cy="779145"/>
            </a:xfrm>
            <a:prstGeom prst="roundRect">
              <a:avLst/>
            </a:prstGeom>
            <a:grpFill/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600"/>
                </a:spcAft>
              </a:pPr>
              <a:r>
                <a:rPr lang="en-US" sz="825">
                  <a:solidFill>
                    <a:srgbClr val="000000"/>
                  </a:solidFill>
                  <a:ea typeface="Calibri"/>
                  <a:cs typeface="Mangal"/>
                </a:rPr>
                <a:t>Data Quality Control and Arranging in SDSM format</a:t>
              </a:r>
              <a:endParaRPr lang="en-US" sz="825">
                <a:ea typeface="Calibri"/>
                <a:cs typeface="Mangal"/>
              </a:endParaRPr>
            </a:p>
          </p:txBody>
        </p:sp>
        <p:sp>
          <p:nvSpPr>
            <p:cNvPr id="12" name="Down Arrow 11"/>
            <p:cNvSpPr/>
            <p:nvPr/>
          </p:nvSpPr>
          <p:spPr>
            <a:xfrm>
              <a:off x="2798592" y="1121077"/>
              <a:ext cx="45719" cy="472401"/>
            </a:xfrm>
            <a:prstGeom prst="downArrow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13" name="Down Arrow 12"/>
            <p:cNvSpPr/>
            <p:nvPr/>
          </p:nvSpPr>
          <p:spPr>
            <a:xfrm>
              <a:off x="5255812" y="1129086"/>
              <a:ext cx="60960" cy="285750"/>
            </a:xfrm>
            <a:prstGeom prst="downArrow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14" name="Left Arrow 13"/>
            <p:cNvSpPr/>
            <p:nvPr/>
          </p:nvSpPr>
          <p:spPr>
            <a:xfrm flipV="1">
              <a:off x="3697356" y="1765190"/>
              <a:ext cx="818985" cy="55659"/>
            </a:xfrm>
            <a:prstGeom prst="leftArrow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15" name="Down Arrow 14"/>
            <p:cNvSpPr/>
            <p:nvPr/>
          </p:nvSpPr>
          <p:spPr>
            <a:xfrm>
              <a:off x="2782426" y="2113471"/>
              <a:ext cx="61614" cy="353559"/>
            </a:xfrm>
            <a:prstGeom prst="downArrow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2083043" y="2458528"/>
              <a:ext cx="1542553" cy="462153"/>
            </a:xfrm>
            <a:prstGeom prst="roundRect">
              <a:avLst/>
            </a:prstGeom>
            <a:grpFill/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600"/>
                </a:spcAft>
              </a:pPr>
              <a:r>
                <a:rPr lang="en-US" sz="825">
                  <a:solidFill>
                    <a:srgbClr val="000000"/>
                  </a:solidFill>
                  <a:ea typeface="Calibri"/>
                  <a:cs typeface="Mangal"/>
                </a:rPr>
                <a:t>Model Calibration/Validation </a:t>
              </a:r>
              <a:endParaRPr lang="en-US" sz="825">
                <a:ea typeface="Calibri"/>
                <a:cs typeface="Mangal"/>
              </a:endParaRPr>
            </a:p>
          </p:txBody>
        </p:sp>
        <p:sp>
          <p:nvSpPr>
            <p:cNvPr id="17" name="Down Arrow 16"/>
            <p:cNvSpPr/>
            <p:nvPr/>
          </p:nvSpPr>
          <p:spPr>
            <a:xfrm>
              <a:off x="2806810" y="2886324"/>
              <a:ext cx="45719" cy="246490"/>
            </a:xfrm>
            <a:prstGeom prst="downArrow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2067142" y="3148559"/>
              <a:ext cx="1518554" cy="422778"/>
            </a:xfrm>
            <a:prstGeom prst="roundRect">
              <a:avLst/>
            </a:prstGeom>
            <a:grpFill/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600"/>
                </a:spcAft>
              </a:pPr>
              <a:r>
                <a:rPr lang="en-US" sz="825">
                  <a:solidFill>
                    <a:srgbClr val="000000"/>
                  </a:solidFill>
                  <a:ea typeface="Calibri"/>
                  <a:cs typeface="Mangal"/>
                </a:rPr>
                <a:t>Weather Generator </a:t>
              </a:r>
              <a:endParaRPr lang="en-US" sz="825">
                <a:ea typeface="Calibri"/>
                <a:cs typeface="Mangal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1749287" y="3832529"/>
              <a:ext cx="2178657" cy="508635"/>
            </a:xfrm>
            <a:prstGeom prst="roundRect">
              <a:avLst/>
            </a:prstGeom>
            <a:grpFill/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600"/>
                </a:spcAft>
              </a:pPr>
              <a:r>
                <a:rPr lang="en-US" sz="825" dirty="0">
                  <a:solidFill>
                    <a:srgbClr val="000000"/>
                  </a:solidFill>
                  <a:ea typeface="Calibri"/>
                  <a:cs typeface="Mangal"/>
                </a:rPr>
                <a:t>Summary Statistics and Frequency Analysis</a:t>
              </a:r>
              <a:endParaRPr lang="en-US" sz="825" dirty="0">
                <a:ea typeface="Calibri"/>
                <a:cs typeface="Mangal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364333" y="842796"/>
              <a:ext cx="1526875" cy="778970"/>
            </a:xfrm>
            <a:prstGeom prst="roundRect">
              <a:avLst/>
            </a:prstGeom>
            <a:grpFill/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600"/>
                </a:spcAft>
              </a:pPr>
              <a:r>
                <a:rPr lang="en-US" sz="825">
                  <a:solidFill>
                    <a:srgbClr val="000000"/>
                  </a:solidFill>
                  <a:ea typeface="Calibri"/>
                  <a:cs typeface="Mangal"/>
                </a:rPr>
                <a:t> RCP 8.5, RCP 4.5 and RCP 2.6 forcing predictor variables</a:t>
              </a:r>
              <a:endParaRPr lang="en-US" sz="825">
                <a:ea typeface="Calibri"/>
                <a:cs typeface="Mangal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2067339" y="834887"/>
              <a:ext cx="1542415" cy="508635"/>
            </a:xfrm>
            <a:prstGeom prst="roundRect">
              <a:avLst/>
            </a:prstGeom>
            <a:grpFill/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600"/>
                </a:spcAft>
              </a:pPr>
              <a:r>
                <a:rPr lang="en-US" sz="825">
                  <a:solidFill>
                    <a:srgbClr val="000000"/>
                  </a:solidFill>
                  <a:ea typeface="Calibri"/>
                  <a:cs typeface="Mangal"/>
                </a:rPr>
                <a:t>NCEP Predictor variables</a:t>
              </a:r>
              <a:endParaRPr lang="en-US" sz="825">
                <a:ea typeface="Calibri"/>
                <a:cs typeface="Mangal"/>
              </a:endParaRPr>
            </a:p>
          </p:txBody>
        </p:sp>
        <p:sp>
          <p:nvSpPr>
            <p:cNvPr id="22" name="Down Arrow 21"/>
            <p:cNvSpPr/>
            <p:nvPr/>
          </p:nvSpPr>
          <p:spPr>
            <a:xfrm>
              <a:off x="2043485" y="453225"/>
              <a:ext cx="45085" cy="182880"/>
            </a:xfrm>
            <a:prstGeom prst="downArrow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23" name="Down Arrow 22"/>
            <p:cNvSpPr/>
            <p:nvPr/>
          </p:nvSpPr>
          <p:spPr>
            <a:xfrm>
              <a:off x="755374" y="636105"/>
              <a:ext cx="45085" cy="182880"/>
            </a:xfrm>
            <a:prstGeom prst="downArrow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cxnSp>
          <p:nvCxnSpPr>
            <p:cNvPr id="24" name="Straight Connector 23"/>
            <p:cNvCxnSpPr/>
            <p:nvPr/>
          </p:nvCxnSpPr>
          <p:spPr>
            <a:xfrm flipV="1">
              <a:off x="763325" y="636105"/>
              <a:ext cx="2035534" cy="7951"/>
            </a:xfrm>
            <a:prstGeom prst="line">
              <a:avLst/>
            </a:prstGeom>
            <a:grpFill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Down Arrow 24"/>
            <p:cNvSpPr/>
            <p:nvPr/>
          </p:nvSpPr>
          <p:spPr>
            <a:xfrm>
              <a:off x="2767054" y="644056"/>
              <a:ext cx="45719" cy="182880"/>
            </a:xfrm>
            <a:prstGeom prst="downArrow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cxnSp>
          <p:nvCxnSpPr>
            <p:cNvPr id="26" name="Elbow Connector 25"/>
            <p:cNvCxnSpPr/>
            <p:nvPr/>
          </p:nvCxnSpPr>
          <p:spPr>
            <a:xfrm flipH="1">
              <a:off x="3609892" y="2202512"/>
              <a:ext cx="1693490" cy="453224"/>
            </a:xfrm>
            <a:prstGeom prst="bentConnector3">
              <a:avLst>
                <a:gd name="adj1" fmla="val 1"/>
              </a:avLst>
            </a:prstGeom>
            <a:grpFill/>
            <a:ln w="127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Down Arrow 26"/>
            <p:cNvSpPr/>
            <p:nvPr/>
          </p:nvSpPr>
          <p:spPr>
            <a:xfrm>
              <a:off x="2798592" y="3597216"/>
              <a:ext cx="53665" cy="227308"/>
            </a:xfrm>
            <a:prstGeom prst="downArrow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2035534" y="4532244"/>
              <a:ext cx="1550504" cy="460927"/>
            </a:xfrm>
            <a:prstGeom prst="roundRect">
              <a:avLst/>
            </a:prstGeom>
            <a:grpFill/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600"/>
                </a:spcAft>
              </a:pPr>
              <a:r>
                <a:rPr lang="en-US" sz="825">
                  <a:solidFill>
                    <a:srgbClr val="000000"/>
                  </a:solidFill>
                  <a:ea typeface="Calibri"/>
                  <a:cs typeface="Mangal"/>
                </a:rPr>
                <a:t>Scenario Generation </a:t>
              </a:r>
              <a:endParaRPr lang="en-US" sz="825">
                <a:ea typeface="Calibri"/>
                <a:cs typeface="Mangal"/>
              </a:endParaRPr>
            </a:p>
          </p:txBody>
        </p:sp>
        <p:sp>
          <p:nvSpPr>
            <p:cNvPr id="29" name="Rounded Rectangle 28"/>
            <p:cNvSpPr/>
            <p:nvPr/>
          </p:nvSpPr>
          <p:spPr>
            <a:xfrm>
              <a:off x="2027582" y="5303520"/>
              <a:ext cx="1542415" cy="723569"/>
            </a:xfrm>
            <a:prstGeom prst="roundRect">
              <a:avLst/>
            </a:prstGeom>
            <a:grpFill/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600"/>
                </a:spcAft>
              </a:pPr>
              <a:r>
                <a:rPr lang="en-US" sz="825">
                  <a:solidFill>
                    <a:srgbClr val="000000"/>
                  </a:solidFill>
                  <a:ea typeface="Calibri"/>
                  <a:cs typeface="Mangal"/>
                </a:rPr>
                <a:t>Downscaled data for scenarios RCP 8.5, 4.5 and 2.6</a:t>
              </a:r>
              <a:endParaRPr lang="en-US" sz="825">
                <a:ea typeface="Calibri"/>
                <a:cs typeface="Mangal"/>
              </a:endParaRPr>
            </a:p>
          </p:txBody>
        </p:sp>
        <p:sp>
          <p:nvSpPr>
            <p:cNvPr id="30" name="Down Arrow 29"/>
            <p:cNvSpPr/>
            <p:nvPr/>
          </p:nvSpPr>
          <p:spPr>
            <a:xfrm>
              <a:off x="2767054" y="4993419"/>
              <a:ext cx="45719" cy="294447"/>
            </a:xfrm>
            <a:prstGeom prst="downArrow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31" name="Down Arrow 30"/>
            <p:cNvSpPr/>
            <p:nvPr/>
          </p:nvSpPr>
          <p:spPr>
            <a:xfrm>
              <a:off x="2806810" y="4341413"/>
              <a:ext cx="45719" cy="167115"/>
            </a:xfrm>
            <a:prstGeom prst="downArrow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</p:grpSp>
      <p:sp>
        <p:nvSpPr>
          <p:cNvPr id="32" name="Content Placeholder 2"/>
          <p:cNvSpPr>
            <a:spLocks noGrp="1"/>
          </p:cNvSpPr>
          <p:nvPr>
            <p:ph idx="1"/>
          </p:nvPr>
        </p:nvSpPr>
        <p:spPr>
          <a:xfrm>
            <a:off x="1257300" y="2057400"/>
            <a:ext cx="2286000" cy="3771900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en-US" sz="1800" dirty="0"/>
              <a:t>The GCM contains </a:t>
            </a:r>
            <a:r>
              <a:rPr lang="en-US" sz="1800" dirty="0">
                <a:solidFill>
                  <a:srgbClr val="FF0000"/>
                </a:solidFill>
              </a:rPr>
              <a:t>NCEP/NCAR reanalysis predictor variables</a:t>
            </a:r>
            <a:r>
              <a:rPr lang="en-US" sz="1800" dirty="0"/>
              <a:t>, predictors for historical data from 1961 to 2006 and 3 sets of RCP scenarios (</a:t>
            </a:r>
            <a:r>
              <a:rPr lang="en-US" sz="1800" dirty="0">
                <a:solidFill>
                  <a:srgbClr val="FF0000"/>
                </a:solidFill>
              </a:rPr>
              <a:t>RCP 2.6,  4.5 and 8.5</a:t>
            </a:r>
            <a:r>
              <a:rPr lang="en-US" sz="1800" dirty="0"/>
              <a:t>). </a:t>
            </a:r>
          </a:p>
          <a:p>
            <a:r>
              <a:rPr lang="en-US" sz="1800" dirty="0"/>
              <a:t>The grid size of the predictors is </a:t>
            </a:r>
            <a:r>
              <a:rPr lang="en-US" sz="1800" dirty="0">
                <a:solidFill>
                  <a:srgbClr val="FF0000"/>
                </a:solidFill>
              </a:rPr>
              <a:t>2.8125° x 2.8125°.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143000" y="1599374"/>
            <a:ext cx="268107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Precipitation Downscaling </a:t>
            </a:r>
          </a:p>
        </p:txBody>
      </p:sp>
    </p:spTree>
    <p:extLst>
      <p:ext uri="{BB962C8B-B14F-4D97-AF65-F5344CB8AC3E}">
        <p14:creationId xmlns:p14="http://schemas.microsoft.com/office/powerpoint/2010/main" val="2770551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6172200" cy="479822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smtClean="0"/>
              <a:t>Methodology   </a:t>
            </a:r>
            <a:r>
              <a:rPr lang="en-US" dirty="0" err="1" smtClean="0"/>
              <a:t>contd</a:t>
            </a:r>
            <a:r>
              <a:rPr lang="en-US" dirty="0" smtClean="0"/>
              <a:t>…</a:t>
            </a:r>
            <a:endParaRPr lang="en-US" dirty="0"/>
          </a:p>
        </p:txBody>
      </p:sp>
      <p:sp>
        <p:nvSpPr>
          <p:cNvPr id="32" name="Content Placeholder 2"/>
          <p:cNvSpPr>
            <a:spLocks noGrp="1"/>
          </p:cNvSpPr>
          <p:nvPr>
            <p:ph idx="1"/>
          </p:nvPr>
        </p:nvSpPr>
        <p:spPr>
          <a:xfrm>
            <a:off x="914400" y="1066800"/>
            <a:ext cx="2628900" cy="4114800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en-US" sz="1500" dirty="0">
                <a:solidFill>
                  <a:srgbClr val="FF0000"/>
                </a:solidFill>
              </a:rPr>
              <a:t>Predictors</a:t>
            </a:r>
            <a:r>
              <a:rPr lang="en-US" sz="1500" dirty="0"/>
              <a:t> are </a:t>
            </a:r>
            <a:r>
              <a:rPr lang="en-US" sz="1500" dirty="0">
                <a:solidFill>
                  <a:srgbClr val="FF0000"/>
                </a:solidFill>
              </a:rPr>
              <a:t>downloaded </a:t>
            </a:r>
            <a:r>
              <a:rPr lang="en-US" sz="1500" dirty="0"/>
              <a:t>from website of CanESM2 for the desired station locations</a:t>
            </a:r>
          </a:p>
          <a:p>
            <a:r>
              <a:rPr lang="en-US" sz="1500" dirty="0">
                <a:solidFill>
                  <a:srgbClr val="FF0000"/>
                </a:solidFill>
              </a:rPr>
              <a:t>Screening</a:t>
            </a:r>
            <a:r>
              <a:rPr lang="en-US" sz="1500" dirty="0"/>
              <a:t> of predictors- a kind of selection of predictors among 26 predictors to get the best set of predictors that produce a </a:t>
            </a:r>
            <a:r>
              <a:rPr lang="en-US" sz="1500" dirty="0">
                <a:solidFill>
                  <a:srgbClr val="FF0000"/>
                </a:solidFill>
              </a:rPr>
              <a:t>good correlation with the </a:t>
            </a:r>
            <a:r>
              <a:rPr lang="en-US" sz="1500" dirty="0" err="1">
                <a:solidFill>
                  <a:srgbClr val="FF0000"/>
                </a:solidFill>
              </a:rPr>
              <a:t>predictand</a:t>
            </a:r>
            <a:r>
              <a:rPr lang="en-US" sz="1500" dirty="0">
                <a:solidFill>
                  <a:srgbClr val="FF0000"/>
                </a:solidFill>
              </a:rPr>
              <a:t> </a:t>
            </a:r>
            <a:r>
              <a:rPr lang="en-US" sz="1500" dirty="0"/>
              <a:t>(here, precipitation)</a:t>
            </a:r>
          </a:p>
          <a:p>
            <a:r>
              <a:rPr lang="en-US" sz="1500" dirty="0"/>
              <a:t>The predictors were selected on the basis of </a:t>
            </a:r>
            <a:r>
              <a:rPr lang="en-US" sz="1500" dirty="0">
                <a:solidFill>
                  <a:srgbClr val="FF0000"/>
                </a:solidFill>
              </a:rPr>
              <a:t>significance level </a:t>
            </a:r>
            <a:r>
              <a:rPr lang="en-US" sz="1500" dirty="0"/>
              <a:t>and </a:t>
            </a:r>
            <a:r>
              <a:rPr lang="en-US" sz="1500" dirty="0">
                <a:solidFill>
                  <a:srgbClr val="FF0000"/>
                </a:solidFill>
              </a:rPr>
              <a:t>correlation coefficient </a:t>
            </a:r>
          </a:p>
        </p:txBody>
      </p:sp>
      <p:graphicFrame>
        <p:nvGraphicFramePr>
          <p:cNvPr id="34" name="Content Placeholder 3"/>
          <p:cNvGraphicFramePr>
            <a:graphicFrameLocks/>
          </p:cNvGraphicFramePr>
          <p:nvPr>
            <p:extLst/>
          </p:nvPr>
        </p:nvGraphicFramePr>
        <p:xfrm>
          <a:off x="3648076" y="909050"/>
          <a:ext cx="4326591" cy="53427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4803"/>
                <a:gridCol w="643491"/>
                <a:gridCol w="1231381"/>
                <a:gridCol w="305278"/>
                <a:gridCol w="597002"/>
                <a:gridCol w="1244636"/>
              </a:tblGrid>
              <a:tr h="597723">
                <a:tc>
                  <a:txBody>
                    <a:bodyPr/>
                    <a:lstStyle/>
                    <a:p>
                      <a:pPr marL="63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S.N.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/>
                </a:tc>
                <a:tc>
                  <a:txBody>
                    <a:bodyPr/>
                    <a:lstStyle/>
                    <a:p>
                      <a:pPr marL="127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Predictor variables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 anchor="ctr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Description of predictor variables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 anchor="ctr"/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S.N.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/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Predictor variables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 anchor="ctr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Description of predictor variables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 anchor="ctr"/>
                </a:tc>
              </a:tr>
              <a:tr h="383201">
                <a:tc>
                  <a:txBody>
                    <a:bodyPr/>
                    <a:lstStyle/>
                    <a:p>
                      <a:pPr marL="63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1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/>
                </a:tc>
                <a:tc>
                  <a:txBody>
                    <a:bodyPr/>
                    <a:lstStyle/>
                    <a:p>
                      <a:pPr marL="127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</a:rPr>
                        <a:t>mslpgl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Mean seal level pressure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/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effectLst/>
                        </a:rPr>
                        <a:t>14 </a:t>
                      </a:r>
                      <a:endParaRPr lang="en-US" sz="10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p5zhgl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/>
                </a:tc>
                <a:tc>
                  <a:txBody>
                    <a:bodyPr/>
                    <a:lstStyle/>
                    <a:p>
                      <a:pPr marL="3175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500hPa Divergence of true wind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 anchor="ctr"/>
                </a:tc>
              </a:tr>
              <a:tr h="212322">
                <a:tc>
                  <a:txBody>
                    <a:bodyPr/>
                    <a:lstStyle/>
                    <a:p>
                      <a:pPr marL="63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 anchor="ctr"/>
                </a:tc>
                <a:tc>
                  <a:txBody>
                    <a:bodyPr/>
                    <a:lstStyle/>
                    <a:p>
                      <a:pPr marL="127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p1_fgl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 anchor="ctr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1000hPa Wind speed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 anchor="ctr"/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effectLst/>
                        </a:rPr>
                        <a:t>15 </a:t>
                      </a:r>
                      <a:endParaRPr lang="en-US" sz="10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p850gl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 anchor="ctr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850hPa Geopotential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 anchor="ctr"/>
                </a:tc>
              </a:tr>
              <a:tr h="383201">
                <a:tc>
                  <a:txBody>
                    <a:bodyPr/>
                    <a:lstStyle/>
                    <a:p>
                      <a:pPr marL="63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3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/>
                </a:tc>
                <a:tc>
                  <a:txBody>
                    <a:bodyPr/>
                    <a:lstStyle/>
                    <a:p>
                      <a:pPr marL="127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p1_ugl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1000hPa Zonal wind component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 anchor="ctr"/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effectLst/>
                        </a:rPr>
                        <a:t>16 </a:t>
                      </a:r>
                      <a:endParaRPr lang="en-US" sz="10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p8_fgl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850hPa Wind speed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/>
                </a:tc>
              </a:tr>
              <a:tr h="383201">
                <a:tc>
                  <a:txBody>
                    <a:bodyPr/>
                    <a:lstStyle/>
                    <a:p>
                      <a:pPr marL="63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4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/>
                </a:tc>
                <a:tc>
                  <a:txBody>
                    <a:bodyPr/>
                    <a:lstStyle/>
                    <a:p>
                      <a:pPr marL="127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p1_vgl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1000hPa </a:t>
                      </a:r>
                      <a:r>
                        <a:rPr lang="en-US" sz="1000" dirty="0" err="1">
                          <a:effectLst/>
                        </a:rPr>
                        <a:t>Meridional</a:t>
                      </a:r>
                      <a:r>
                        <a:rPr lang="en-US" sz="1000" dirty="0">
                          <a:effectLst/>
                        </a:rPr>
                        <a:t> wind component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 anchor="ctr"/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effectLst/>
                        </a:rPr>
                        <a:t>17 </a:t>
                      </a:r>
                      <a:endParaRPr lang="en-US" sz="10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p8_ugl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850hPa Zonal wind component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 anchor="ctr"/>
                </a:tc>
              </a:tr>
              <a:tr h="383201">
                <a:tc>
                  <a:txBody>
                    <a:bodyPr/>
                    <a:lstStyle/>
                    <a:p>
                      <a:pPr marL="63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5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/>
                </a:tc>
                <a:tc>
                  <a:txBody>
                    <a:bodyPr/>
                    <a:lstStyle/>
                    <a:p>
                      <a:pPr marL="127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p1_zgl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/>
                </a:tc>
                <a:tc>
                  <a:txBody>
                    <a:bodyPr/>
                    <a:lstStyle/>
                    <a:p>
                      <a:pPr marL="3175" marR="635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1000hPa Relative vorticity of wind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 anchor="ctr"/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effectLst/>
                        </a:rPr>
                        <a:t>18 </a:t>
                      </a:r>
                      <a:endParaRPr lang="en-US" sz="10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p8_vgl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850hPa Meridional wind component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 anchor="ctr"/>
                </a:tc>
              </a:tr>
              <a:tr h="383201">
                <a:tc>
                  <a:txBody>
                    <a:bodyPr/>
                    <a:lstStyle/>
                    <a:p>
                      <a:pPr marL="63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6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/>
                </a:tc>
                <a:tc>
                  <a:txBody>
                    <a:bodyPr/>
                    <a:lstStyle/>
                    <a:p>
                      <a:pPr marL="127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p1thgl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1000hPaWind direction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/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effectLst/>
                        </a:rPr>
                        <a:t>19 </a:t>
                      </a:r>
                      <a:endParaRPr lang="en-US" sz="10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p8_zgl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/>
                </a:tc>
                <a:tc>
                  <a:txBody>
                    <a:bodyPr/>
                    <a:lstStyle/>
                    <a:p>
                      <a:pPr marL="3175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850hPa Relative vorticity of wind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 anchor="ctr"/>
                </a:tc>
              </a:tr>
              <a:tr h="383201">
                <a:tc>
                  <a:txBody>
                    <a:bodyPr/>
                    <a:lstStyle/>
                    <a:p>
                      <a:pPr marL="63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7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/>
                </a:tc>
                <a:tc>
                  <a:txBody>
                    <a:bodyPr/>
                    <a:lstStyle/>
                    <a:p>
                      <a:pPr marL="127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p1zhgl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/>
                </a:tc>
                <a:tc>
                  <a:txBody>
                    <a:bodyPr/>
                    <a:lstStyle/>
                    <a:p>
                      <a:pPr marL="3175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1000hPa Divergence of true wind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 anchor="ctr"/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effectLst/>
                        </a:rPr>
                        <a:t>20 </a:t>
                      </a:r>
                      <a:endParaRPr lang="en-US" sz="10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p8thgl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850hPa Wind direction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/>
                </a:tc>
              </a:tr>
              <a:tr h="383201">
                <a:tc>
                  <a:txBody>
                    <a:bodyPr/>
                    <a:lstStyle/>
                    <a:p>
                      <a:pPr marL="63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8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/>
                </a:tc>
                <a:tc>
                  <a:txBody>
                    <a:bodyPr/>
                    <a:lstStyle/>
                    <a:p>
                      <a:pPr marL="127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p500gl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500hPa Geopotential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/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effectLst/>
                        </a:rPr>
                        <a:t>21 </a:t>
                      </a:r>
                      <a:endParaRPr lang="en-US" sz="10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p8zhgl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/>
                </a:tc>
                <a:tc>
                  <a:txBody>
                    <a:bodyPr/>
                    <a:lstStyle/>
                    <a:p>
                      <a:pPr marL="3175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850hPa Divergence of true wind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 anchor="ctr"/>
                </a:tc>
              </a:tr>
              <a:tr h="212322">
                <a:tc>
                  <a:txBody>
                    <a:bodyPr/>
                    <a:lstStyle/>
                    <a:p>
                      <a:pPr marL="63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9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 anchor="ctr"/>
                </a:tc>
                <a:tc>
                  <a:txBody>
                    <a:bodyPr/>
                    <a:lstStyle/>
                    <a:p>
                      <a:pPr marL="127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p5_fgl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 anchor="ctr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500hPa Wind speed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 anchor="ctr"/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effectLst/>
                        </a:rPr>
                        <a:t>22 </a:t>
                      </a:r>
                      <a:endParaRPr lang="en-US" sz="10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</a:rPr>
                        <a:t>prcpgl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 anchor="ctr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Total precipitation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 anchor="ctr"/>
                </a:tc>
              </a:tr>
              <a:tr h="383201">
                <a:tc>
                  <a:txBody>
                    <a:bodyPr/>
                    <a:lstStyle/>
                    <a:p>
                      <a:pPr marL="63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10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/>
                </a:tc>
                <a:tc>
                  <a:txBody>
                    <a:bodyPr/>
                    <a:lstStyle/>
                    <a:p>
                      <a:pPr marL="127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p5_ugl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500hPa Zonal wind component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 anchor="ctr"/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effectLst/>
                        </a:rPr>
                        <a:t>23 </a:t>
                      </a:r>
                      <a:endParaRPr lang="en-US" sz="10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s500gl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/>
                </a:tc>
                <a:tc>
                  <a:txBody>
                    <a:bodyPr/>
                    <a:lstStyle/>
                    <a:p>
                      <a:pPr marL="3175" marR="889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500hPa Specific humidity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 anchor="ctr"/>
                </a:tc>
              </a:tr>
              <a:tr h="383201">
                <a:tc>
                  <a:txBody>
                    <a:bodyPr/>
                    <a:lstStyle/>
                    <a:p>
                      <a:pPr marL="63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11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/>
                </a:tc>
                <a:tc>
                  <a:txBody>
                    <a:bodyPr/>
                    <a:lstStyle/>
                    <a:p>
                      <a:pPr marL="127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p5_vgl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500hPa Meridional wind component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 anchor="ctr"/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effectLst/>
                        </a:rPr>
                        <a:t>24 </a:t>
                      </a:r>
                      <a:endParaRPr lang="en-US" sz="10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s850gl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/>
                </a:tc>
                <a:tc>
                  <a:txBody>
                    <a:bodyPr/>
                    <a:lstStyle/>
                    <a:p>
                      <a:pPr marL="3175" marR="889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850hPa Specific humidity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 anchor="ctr"/>
                </a:tc>
              </a:tr>
              <a:tr h="383201">
                <a:tc>
                  <a:txBody>
                    <a:bodyPr/>
                    <a:lstStyle/>
                    <a:p>
                      <a:pPr marL="63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12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/>
                </a:tc>
                <a:tc>
                  <a:txBody>
                    <a:bodyPr/>
                    <a:lstStyle/>
                    <a:p>
                      <a:pPr marL="127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p5_zgl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/>
                </a:tc>
                <a:tc>
                  <a:txBody>
                    <a:bodyPr/>
                    <a:lstStyle/>
                    <a:p>
                      <a:pPr marL="3175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500hPa Relative vorticity of wind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 anchor="ctr"/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effectLst/>
                        </a:rPr>
                        <a:t>25 </a:t>
                      </a:r>
                      <a:endParaRPr lang="en-US" sz="10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shumgl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1000hPa Specific humidity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 anchor="ctr"/>
                </a:tc>
              </a:tr>
              <a:tr h="310481">
                <a:tc>
                  <a:txBody>
                    <a:bodyPr/>
                    <a:lstStyle/>
                    <a:p>
                      <a:pPr marL="63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13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 anchor="ctr"/>
                </a:tc>
                <a:tc>
                  <a:txBody>
                    <a:bodyPr/>
                    <a:lstStyle/>
                    <a:p>
                      <a:pPr marL="127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p5thgl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 anchor="ctr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500hPa Wind direction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 anchor="ctr"/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effectLst/>
                        </a:rPr>
                        <a:t>26 </a:t>
                      </a:r>
                      <a:endParaRPr lang="en-US" sz="10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tempgl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 anchor="ctr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Air temperature at 2m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4591" marR="26433" marT="41444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5907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5900" y="1063228"/>
            <a:ext cx="6172200" cy="479822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smtClean="0"/>
              <a:t>Methodology   </a:t>
            </a:r>
            <a:r>
              <a:rPr lang="en-US" dirty="0" err="1" smtClean="0"/>
              <a:t>contd</a:t>
            </a:r>
            <a:r>
              <a:rPr lang="en-US" dirty="0" smtClean="0"/>
              <a:t>…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228851" y="1711152"/>
            <a:ext cx="468547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Model Calibration and Validation</a:t>
            </a:r>
          </a:p>
        </p:txBody>
      </p:sp>
      <p:sp>
        <p:nvSpPr>
          <p:cNvPr id="32" name="Content Placeholder 2"/>
          <p:cNvSpPr>
            <a:spLocks noGrp="1"/>
          </p:cNvSpPr>
          <p:nvPr>
            <p:ph idx="1"/>
          </p:nvPr>
        </p:nvSpPr>
        <p:spPr>
          <a:xfrm>
            <a:off x="1257300" y="2114550"/>
            <a:ext cx="6629400" cy="1771650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en-US" sz="1650" dirty="0"/>
              <a:t>The model is calibrated and validated using daily precipitation data from 1980 to 2005 and 2006 to 2010 respectively. </a:t>
            </a:r>
          </a:p>
          <a:p>
            <a:r>
              <a:rPr lang="en-US" sz="1650" dirty="0"/>
              <a:t>The Ordinary least squares optimizing model, conditional process has been used for calibration with monthly sub model. </a:t>
            </a:r>
          </a:p>
          <a:p>
            <a:r>
              <a:rPr lang="en-US" sz="1650" dirty="0"/>
              <a:t>20 ensembles of daily weather data series were generated for simulation period of 1980 to 2010.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228851" y="3940002"/>
            <a:ext cx="468547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Future Climate Scenario Generation</a:t>
            </a: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1256888" y="4286250"/>
            <a:ext cx="6629400" cy="1543050"/>
          </a:xfrm>
          <a:prstGeom prst="rect">
            <a:avLst/>
          </a:prstGeom>
          <a:solidFill>
            <a:schemeClr val="bg1"/>
          </a:solidFill>
        </p:spPr>
        <p:txBody>
          <a:bodyPr vert="horz" lIns="68580" tIns="34290" rIns="68580" bIns="3429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50" dirty="0"/>
              <a:t>20 ensembles were generated for three emission scenario from Representative Concentration Pathways (RCPs) 2.6, 4.5 and 8.5 for the period of 2006 to 2100 for all the stations.</a:t>
            </a:r>
          </a:p>
          <a:p>
            <a:r>
              <a:rPr lang="en-US" sz="1650" dirty="0"/>
              <a:t>Mean of 20 ensembles were used.</a:t>
            </a:r>
          </a:p>
          <a:p>
            <a:r>
              <a:rPr lang="en-US" sz="1650" dirty="0"/>
              <a:t>The generated future climate (precipitation) data was bias-corrected.</a:t>
            </a:r>
          </a:p>
        </p:txBody>
      </p:sp>
    </p:spTree>
    <p:extLst>
      <p:ext uri="{BB962C8B-B14F-4D97-AF65-F5344CB8AC3E}">
        <p14:creationId xmlns:p14="http://schemas.microsoft.com/office/powerpoint/2010/main" val="6242573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5900" y="1063228"/>
            <a:ext cx="6172200" cy="479822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smtClean="0"/>
              <a:t>Methodology   </a:t>
            </a:r>
            <a:r>
              <a:rPr lang="en-US" dirty="0" err="1" smtClean="0"/>
              <a:t>contd</a:t>
            </a:r>
            <a:r>
              <a:rPr lang="en-US" dirty="0" smtClean="0"/>
              <a:t>…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229263" y="1628782"/>
            <a:ext cx="468547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Bias Correction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257300" y="2060762"/>
                <a:ext cx="6629400" cy="3939989"/>
              </a:xfrm>
              <a:solidFill>
                <a:schemeClr val="bg1"/>
              </a:solidFill>
            </p:spPr>
            <p:txBody>
              <a:bodyPr>
                <a:noAutofit/>
              </a:bodyPr>
              <a:lstStyle/>
              <a:p>
                <a:r>
                  <a:rPr lang="en-US" sz="1800" dirty="0"/>
                  <a:t>The bias correction approach (Salzmann et. al, 2007) is used to eliminate the biases from the daily time series of downscaled data</a:t>
                </a:r>
              </a:p>
              <a:p>
                <a:endParaRPr lang="en-US" sz="1800" dirty="0"/>
              </a:p>
              <a:p>
                <a:endParaRPr lang="en-US" sz="1800" dirty="0"/>
              </a:p>
              <a:p>
                <a:pPr marL="0" indent="0" algn="just">
                  <a:buNone/>
                </a:pPr>
                <a:r>
                  <a:rPr lang="en-US" sz="1800" dirty="0"/>
                  <a:t>Where, </a:t>
                </a:r>
                <a:r>
                  <a:rPr lang="en-US" sz="1800" dirty="0" err="1"/>
                  <a:t>P</a:t>
                </a:r>
                <a:r>
                  <a:rPr lang="en-US" sz="1800" baseline="-25000" dirty="0" err="1"/>
                  <a:t>dab</a:t>
                </a:r>
                <a:r>
                  <a:rPr lang="en-US" sz="1800" baseline="-25000" dirty="0"/>
                  <a:t> </a:t>
                </a:r>
                <a:r>
                  <a:rPr lang="en-US" sz="1800" dirty="0"/>
                  <a:t> is the de-biased (corrected) daily time series of precipitation for the future periods; SCEN represents the scenario data downscaled by SDSM for future periods, CONT represents downscaled data by SDSM for the present period;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sz="1800" i="1">
                            <a:latin typeface="Cambria Math" panose="02040503050406030204" pitchFamily="18" charset="0"/>
                          </a:rPr>
                          <m:t>𝑆𝐶𝐸𝑁</m:t>
                        </m:r>
                      </m:sub>
                    </m:sSub>
                  </m:oMath>
                </a14:m>
                <a:r>
                  <a:rPr lang="en-US" sz="1800" dirty="0"/>
                  <a:t> is the daily time series of precipitation generated by SDSM for future periods. “long term average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sz="1800" i="1">
                            <a:latin typeface="Cambria Math" panose="02040503050406030204" pitchFamily="18" charset="0"/>
                          </a:rPr>
                          <m:t>𝑜𝑏𝑠</m:t>
                        </m:r>
                      </m:sub>
                    </m:sSub>
                  </m:oMath>
                </a14:m>
                <a:r>
                  <a:rPr lang="en-US" sz="1800" dirty="0"/>
                  <a:t>” is the long term mean monthly values for observed precipitation and “long term average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sz="1800" i="1">
                            <a:latin typeface="Cambria Math" panose="02040503050406030204" pitchFamily="18" charset="0"/>
                          </a:rPr>
                          <m:t>𝐶𝑂𝑁𝑇</m:t>
                        </m:r>
                      </m:sub>
                    </m:sSub>
                  </m:oMath>
                </a14:m>
                <a:r>
                  <a:rPr lang="en-US" sz="1800" dirty="0"/>
                  <a:t>” is the long term mean monthly values for precipitation for the controlled simulated by SDSM.</a:t>
                </a:r>
              </a:p>
            </p:txBody>
          </p:sp>
        </mc:Choice>
        <mc:Fallback xmlns="">
          <p:sp>
            <p:nvSpPr>
              <p:cNvPr id="32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52400" y="1604681"/>
                <a:ext cx="8839200" cy="5253319"/>
              </a:xfrm>
              <a:blipFill rotWithShape="0">
                <a:blip r:embed="rId2"/>
                <a:stretch>
                  <a:fillRect l="-1034" t="-928" r="-103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2822050" y="2800351"/>
                <a:ext cx="3548279" cy="5231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350" i="1">
                          <a:latin typeface="Cambria Math" panose="02040503050406030204" pitchFamily="18" charset="0"/>
                        </a:rPr>
                        <m:t>𝑃𝑑𝑒𝑏</m:t>
                      </m:r>
                      <m:r>
                        <a:rPr lang="en-US" sz="1350" i="1">
                          <a:latin typeface="Cambria Math" panose="02040503050406030204" pitchFamily="18" charset="0"/>
                        </a:rPr>
                        <m:t>= </m:t>
                      </m:r>
                      <m:sSub>
                        <m:sSubPr>
                          <m:ctrlPr>
                            <a:rPr lang="en-US" sz="135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35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1350" i="1">
                              <a:latin typeface="Cambria Math" panose="02040503050406030204" pitchFamily="18" charset="0"/>
                            </a:rPr>
                            <m:t>𝑆𝐶𝐸𝑁</m:t>
                          </m:r>
                        </m:sub>
                      </m:sSub>
                      <m:r>
                        <a:rPr lang="en-US" sz="1350" i="1">
                          <a:latin typeface="Cambria Math" panose="02040503050406030204" pitchFamily="18" charset="0"/>
                        </a:rPr>
                        <m:t>∗(</m:t>
                      </m:r>
                      <m:f>
                        <m:fPr>
                          <m:ctrlPr>
                            <a:rPr lang="en-US" sz="135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350" i="1">
                              <a:latin typeface="Cambria Math" panose="02040503050406030204" pitchFamily="18" charset="0"/>
                            </a:rPr>
                            <m:t>𝑙𝑜𝑛𝑔</m:t>
                          </m:r>
                          <m:r>
                            <a:rPr lang="en-US" sz="1350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1350" i="1">
                              <a:latin typeface="Cambria Math" panose="02040503050406030204" pitchFamily="18" charset="0"/>
                            </a:rPr>
                            <m:t>𝑡𝑒𝑟𝑚</m:t>
                          </m:r>
                          <m:r>
                            <a:rPr lang="en-US" sz="1350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1350" i="1">
                              <a:latin typeface="Cambria Math" panose="02040503050406030204" pitchFamily="18" charset="0"/>
                            </a:rPr>
                            <m:t>𝑎𝑣𝑒𝑟𝑎𝑔𝑒</m:t>
                          </m:r>
                          <m:r>
                            <a:rPr lang="en-US" sz="1350" i="1">
                              <a:latin typeface="Cambria Math" panose="02040503050406030204" pitchFamily="18" charset="0"/>
                            </a:rPr>
                            <m:t> </m:t>
                          </m:r>
                          <m:sSub>
                            <m:sSubPr>
                              <m:ctrlPr>
                                <a:rPr lang="en-US" sz="135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350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1350" i="1">
                                  <a:latin typeface="Cambria Math" panose="02040503050406030204" pitchFamily="18" charset="0"/>
                                </a:rPr>
                                <m:t>𝑜𝑏𝑠</m:t>
                              </m:r>
                            </m:sub>
                          </m:sSub>
                        </m:num>
                        <m:den>
                          <m:r>
                            <a:rPr lang="en-US" sz="1350" i="1">
                              <a:latin typeface="Cambria Math" panose="02040503050406030204" pitchFamily="18" charset="0"/>
                            </a:rPr>
                            <m:t>𝑙𝑜𝑛𝑔</m:t>
                          </m:r>
                          <m:r>
                            <a:rPr lang="en-US" sz="1350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1350" i="1">
                              <a:latin typeface="Cambria Math" panose="02040503050406030204" pitchFamily="18" charset="0"/>
                            </a:rPr>
                            <m:t>𝑡𝑒𝑟𝑚</m:t>
                          </m:r>
                          <m:r>
                            <a:rPr lang="en-US" sz="1350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1350" i="1">
                              <a:latin typeface="Cambria Math" panose="02040503050406030204" pitchFamily="18" charset="0"/>
                            </a:rPr>
                            <m:t>𝑎𝑣𝑒𝑟𝑎𝑔𝑒</m:t>
                          </m:r>
                          <m:r>
                            <a:rPr lang="en-US" sz="1350" i="1">
                              <a:latin typeface="Cambria Math" panose="02040503050406030204" pitchFamily="18" charset="0"/>
                            </a:rPr>
                            <m:t> </m:t>
                          </m:r>
                          <m:sSub>
                            <m:sSubPr>
                              <m:ctrlPr>
                                <a:rPr lang="en-US" sz="135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350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1350" i="1">
                                  <a:latin typeface="Cambria Math" panose="02040503050406030204" pitchFamily="18" charset="0"/>
                                </a:rPr>
                                <m:t>𝐶𝑂𝑁𝑇</m:t>
                              </m:r>
                            </m:sub>
                          </m:sSub>
                        </m:den>
                      </m:f>
                      <m:r>
                        <a:rPr lang="en-US" sz="1350" i="1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1350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38733" y="2590800"/>
                <a:ext cx="4666534" cy="666849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067404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68F4D-B19A-4CE1-8C65-C9128D5ADD78}" type="slidenum">
              <a:rPr lang="en-GB"/>
              <a:pPr/>
              <a:t>12</a:t>
            </a:fld>
            <a:endParaRPr lang="en-GB"/>
          </a:p>
        </p:txBody>
      </p:sp>
      <p:sp>
        <p:nvSpPr>
          <p:cNvPr id="238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DownScaling</a:t>
            </a:r>
            <a:r>
              <a:rPr lang="en-GB" dirty="0"/>
              <a:t> Methods</a:t>
            </a:r>
          </a:p>
        </p:txBody>
      </p:sp>
      <p:sp>
        <p:nvSpPr>
          <p:cNvPr id="2385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28800"/>
            <a:ext cx="8229600" cy="2743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sz="2400" b="1" dirty="0"/>
              <a:t>Stochastic </a:t>
            </a:r>
            <a:r>
              <a:rPr lang="en-GB" sz="2400" b="1" dirty="0" err="1"/>
              <a:t>DownScaling</a:t>
            </a:r>
            <a:r>
              <a:rPr lang="en-GB" sz="2400" b="1" dirty="0"/>
              <a:t> - </a:t>
            </a:r>
            <a:r>
              <a:rPr lang="en-GB" sz="2400" b="1" dirty="0" err="1"/>
              <a:t>Probabalistic</a:t>
            </a:r>
            <a:endParaRPr lang="en-GB" sz="2400" b="1" dirty="0"/>
          </a:p>
          <a:p>
            <a:pPr>
              <a:lnSpc>
                <a:spcPct val="90000"/>
              </a:lnSpc>
            </a:pPr>
            <a:r>
              <a:rPr lang="en-GB" sz="2400" b="1" dirty="0"/>
              <a:t>Dynamical </a:t>
            </a:r>
            <a:r>
              <a:rPr lang="en-GB" sz="2400" b="1" dirty="0" err="1"/>
              <a:t>DownScaling</a:t>
            </a:r>
            <a:r>
              <a:rPr lang="en-GB" sz="2400" b="1" dirty="0"/>
              <a:t> - running a higher resolution RCM within a coarser resolution GCM. </a:t>
            </a:r>
          </a:p>
          <a:p>
            <a:pPr>
              <a:lnSpc>
                <a:spcPct val="90000"/>
              </a:lnSpc>
            </a:pPr>
            <a:r>
              <a:rPr lang="en-GB" sz="2400" b="1" dirty="0"/>
              <a:t> Weather Typing approaches - grouping of countries with similar weather</a:t>
            </a:r>
          </a:p>
          <a:p>
            <a:pPr>
              <a:lnSpc>
                <a:spcPct val="90000"/>
              </a:lnSpc>
            </a:pPr>
            <a:r>
              <a:rPr lang="en-GB" sz="2400" b="1" dirty="0"/>
              <a:t>Regression-based </a:t>
            </a:r>
            <a:r>
              <a:rPr lang="en-GB" sz="2400" b="1" dirty="0" err="1"/>
              <a:t>DownScaling</a:t>
            </a:r>
            <a:r>
              <a:rPr lang="en-GB" sz="2400" b="1" dirty="0"/>
              <a:t> - empirical relationships between local scale </a:t>
            </a:r>
            <a:r>
              <a:rPr lang="en-GB" sz="2400" b="1" dirty="0" err="1"/>
              <a:t>predictand</a:t>
            </a:r>
            <a:r>
              <a:rPr lang="en-GB" sz="2400" b="1" dirty="0"/>
              <a:t> and regional scale predictors. </a:t>
            </a:r>
            <a:endParaRPr lang="en-GB" sz="2400" dirty="0"/>
          </a:p>
        </p:txBody>
      </p:sp>
      <p:sp>
        <p:nvSpPr>
          <p:cNvPr id="6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24600"/>
            <a:ext cx="2133600" cy="396875"/>
          </a:xfrm>
        </p:spPr>
        <p:txBody>
          <a:bodyPr/>
          <a:lstStyle/>
          <a:p>
            <a:fld id="{5AF14920-9A4B-437B-8570-1403B1C0D656}" type="datetime1">
              <a:rPr lang="en-US" smtClean="0"/>
              <a:pPr/>
              <a:t>1/31/2019</a:t>
            </a:fld>
            <a:endParaRPr lang="en-U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/>
          </a:bodyPr>
          <a:lstStyle/>
          <a:p>
            <a:r>
              <a:rPr lang="en-US" sz="2400" b="1" dirty="0" smtClean="0"/>
              <a:t>Statistical downscaling</a:t>
            </a:r>
            <a:endParaRPr lang="en-US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83163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Statistical downscaling is a mathematical procedure that relates changes at the large spatial scale that GCMs simulate to a much finer scale</a:t>
            </a:r>
          </a:p>
          <a:p>
            <a:pPr lvl="1"/>
            <a:r>
              <a:rPr lang="en-US" dirty="0" smtClean="0">
                <a:latin typeface="Arial" pitchFamily="34" charset="0"/>
                <a:cs typeface="Arial" pitchFamily="34" charset="0"/>
              </a:rPr>
              <a:t>For example, a statistical relationship can be created between variables simulated by GCMs such as air, sea surface temperature, and precipitation at the GCM scale (predictors) with temperature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and precipitation at a particular location (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predictands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endParaRPr lang="en-US" dirty="0"/>
          </a:p>
        </p:txBody>
      </p:sp>
      <p:sp>
        <p:nvSpPr>
          <p:cNvPr id="4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24600"/>
            <a:ext cx="2133600" cy="396875"/>
          </a:xfrm>
        </p:spPr>
        <p:txBody>
          <a:bodyPr/>
          <a:lstStyle/>
          <a:p>
            <a:fld id="{5AF14920-9A4B-437B-8570-1403B1C0D656}" type="datetime1">
              <a:rPr lang="en-US" smtClean="0"/>
              <a:pPr/>
              <a:t>1/31/2019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Statistical downscaling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buFont typeface="Wingdings" pitchFamily="2" charset="2"/>
              <a:buChar char="n"/>
            </a:pPr>
            <a:r>
              <a:rPr lang="en-GB" sz="2400" dirty="0" smtClean="0"/>
              <a:t>Is most appropriate for </a:t>
            </a:r>
          </a:p>
          <a:p>
            <a:pPr lvl="1">
              <a:lnSpc>
                <a:spcPct val="90000"/>
              </a:lnSpc>
            </a:pPr>
            <a:r>
              <a:rPr lang="en-GB" sz="2200" dirty="0" err="1" smtClean="0"/>
              <a:t>Subgrid</a:t>
            </a:r>
            <a:r>
              <a:rPr lang="en-GB" sz="2200" dirty="0" smtClean="0"/>
              <a:t> scales (small islands, point </a:t>
            </a:r>
            <a:br>
              <a:rPr lang="en-GB" sz="2200" dirty="0" smtClean="0"/>
            </a:br>
            <a:r>
              <a:rPr lang="en-GB" sz="2200" dirty="0" smtClean="0"/>
              <a:t>processes, etc.)</a:t>
            </a:r>
          </a:p>
          <a:p>
            <a:pPr lvl="1">
              <a:lnSpc>
                <a:spcPct val="90000"/>
              </a:lnSpc>
            </a:pPr>
            <a:r>
              <a:rPr lang="en-GB" sz="2200" dirty="0" smtClean="0"/>
              <a:t>Complex/heterogeneous environments</a:t>
            </a:r>
          </a:p>
          <a:p>
            <a:pPr lvl="1">
              <a:lnSpc>
                <a:spcPct val="90000"/>
              </a:lnSpc>
            </a:pPr>
            <a:r>
              <a:rPr lang="en-GB" sz="2200" dirty="0" smtClean="0"/>
              <a:t>Extreme events</a:t>
            </a:r>
          </a:p>
          <a:p>
            <a:pPr lvl="1">
              <a:lnSpc>
                <a:spcPct val="90000"/>
              </a:lnSpc>
            </a:pPr>
            <a:r>
              <a:rPr lang="en-GB" sz="2200" dirty="0" smtClean="0"/>
              <a:t>Exotic </a:t>
            </a:r>
            <a:r>
              <a:rPr lang="en-GB" sz="2200" dirty="0" err="1" smtClean="0"/>
              <a:t>predictands</a:t>
            </a:r>
            <a:endParaRPr lang="en-GB" sz="2200" dirty="0" smtClean="0"/>
          </a:p>
          <a:p>
            <a:pPr lvl="1">
              <a:lnSpc>
                <a:spcPct val="90000"/>
              </a:lnSpc>
            </a:pPr>
            <a:r>
              <a:rPr lang="en-GB" sz="2200" dirty="0" smtClean="0"/>
              <a:t>Transient change/ensembles</a:t>
            </a:r>
          </a:p>
          <a:p>
            <a:pPr>
              <a:lnSpc>
                <a:spcPct val="90000"/>
              </a:lnSpc>
              <a:buFont typeface="Wingdings" pitchFamily="2" charset="2"/>
              <a:buChar char="n"/>
            </a:pPr>
            <a:r>
              <a:rPr lang="en-GB" sz="2400" dirty="0" smtClean="0"/>
              <a:t>Is not appropriate for</a:t>
            </a:r>
          </a:p>
          <a:p>
            <a:pPr lvl="1">
              <a:lnSpc>
                <a:spcPct val="90000"/>
              </a:lnSpc>
            </a:pPr>
            <a:r>
              <a:rPr lang="en-GB" sz="2200" dirty="0" smtClean="0"/>
              <a:t>Data-poor regions</a:t>
            </a:r>
          </a:p>
          <a:p>
            <a:pPr lvl="1">
              <a:lnSpc>
                <a:spcPct val="90000"/>
              </a:lnSpc>
            </a:pPr>
            <a:r>
              <a:rPr lang="en-US" sz="2200" dirty="0" smtClean="0"/>
              <a:t>Where relationships between predictors and </a:t>
            </a:r>
            <a:r>
              <a:rPr lang="en-US" sz="2200" dirty="0" err="1" smtClean="0"/>
              <a:t>predictands</a:t>
            </a:r>
            <a:r>
              <a:rPr lang="en-US" sz="2200" dirty="0" smtClean="0"/>
              <a:t> may change</a:t>
            </a:r>
          </a:p>
          <a:p>
            <a:pPr>
              <a:lnSpc>
                <a:spcPct val="90000"/>
              </a:lnSpc>
              <a:buFont typeface="Wingdings" pitchFamily="2" charset="2"/>
              <a:buChar char="n"/>
            </a:pPr>
            <a:r>
              <a:rPr lang="en-US" sz="2400" dirty="0" smtClean="0"/>
              <a:t>Statistical downscaling is much easier to apply than regional climate modeling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Statistical downscaling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n"/>
            </a:pPr>
            <a:r>
              <a:rPr lang="en-US" dirty="0" smtClean="0"/>
              <a:t>Statistical downscaling assumes that the relationship between the predictors and the </a:t>
            </a:r>
            <a:r>
              <a:rPr lang="en-US" dirty="0" err="1" smtClean="0"/>
              <a:t>predictands</a:t>
            </a:r>
            <a:r>
              <a:rPr lang="en-US" dirty="0" smtClean="0"/>
              <a:t> remains the same</a:t>
            </a:r>
          </a:p>
          <a:p>
            <a:pPr>
              <a:buFont typeface="Wingdings" pitchFamily="2" charset="2"/>
              <a:buChar char="n"/>
            </a:pPr>
            <a:r>
              <a:rPr lang="en-US" dirty="0" smtClean="0"/>
              <a:t>Those relationships could change</a:t>
            </a:r>
          </a:p>
          <a:p>
            <a:pPr>
              <a:buFont typeface="Wingdings" pitchFamily="2" charset="2"/>
              <a:buChar char="n"/>
            </a:pPr>
            <a:r>
              <a:rPr lang="en-US" dirty="0" smtClean="0"/>
              <a:t>In such cases, using regional climate models may be more appropriate</a:t>
            </a:r>
          </a:p>
          <a:p>
            <a:endParaRPr lang="en-US" dirty="0"/>
          </a:p>
        </p:txBody>
      </p:sp>
      <p:sp>
        <p:nvSpPr>
          <p:cNvPr id="4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24600"/>
            <a:ext cx="2133600" cy="396875"/>
          </a:xfrm>
        </p:spPr>
        <p:txBody>
          <a:bodyPr/>
          <a:lstStyle/>
          <a:p>
            <a:fld id="{5AF14920-9A4B-437B-8570-1403B1C0D656}" type="datetime1">
              <a:rPr lang="en-US" smtClean="0"/>
              <a:pPr/>
              <a:t>1/31/2019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2265264" y="230188"/>
            <a:ext cx="457695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STATISTICAL DOWNSCALING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WEATHER GENERATORS</a:t>
            </a:r>
          </a:p>
        </p:txBody>
      </p:sp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1447800" y="4076700"/>
            <a:ext cx="6172200" cy="2247900"/>
          </a:xfrm>
          <a:prstGeom prst="rect">
            <a:avLst/>
          </a:prstGeom>
          <a:gradFill rotWithShape="0">
            <a:gsLst>
              <a:gs pos="0">
                <a:srgbClr val="FFFFCC"/>
              </a:gs>
              <a:gs pos="100000">
                <a:schemeClr val="bg2"/>
              </a:gs>
            </a:gsLst>
            <a:lin ang="5400000" scaled="1"/>
          </a:gradFill>
          <a:ln w="38100">
            <a:solidFill>
              <a:srgbClr val="00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8918" name="Rectangle 6"/>
          <p:cNvSpPr>
            <a:spLocks noChangeArrowheads="1"/>
          </p:cNvSpPr>
          <p:nvPr/>
        </p:nvSpPr>
        <p:spPr bwMode="auto">
          <a:xfrm>
            <a:off x="1447800" y="1828800"/>
            <a:ext cx="6172200" cy="224790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rgbClr val="FFFFCC"/>
              </a:gs>
            </a:gsLst>
            <a:lin ang="5400000" scaled="1"/>
          </a:gradFill>
          <a:ln w="38100">
            <a:solidFill>
              <a:srgbClr val="00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2400">
              <a:solidFill>
                <a:srgbClr val="003300"/>
              </a:solidFill>
              <a:latin typeface="Times New Roman" pitchFamily="18" charset="0"/>
            </a:endParaRPr>
          </a:p>
        </p:txBody>
      </p:sp>
      <p:sp>
        <p:nvSpPr>
          <p:cNvPr id="38919" name="Oval 7"/>
          <p:cNvSpPr>
            <a:spLocks noChangeArrowheads="1"/>
          </p:cNvSpPr>
          <p:nvPr/>
        </p:nvSpPr>
        <p:spPr bwMode="auto">
          <a:xfrm>
            <a:off x="1919288" y="1927225"/>
            <a:ext cx="1566862" cy="879475"/>
          </a:xfrm>
          <a:prstGeom prst="ellipse">
            <a:avLst/>
          </a:prstGeom>
          <a:solidFill>
            <a:srgbClr val="DDDDDD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1200">
              <a:solidFill>
                <a:srgbClr val="003300"/>
              </a:solidFill>
              <a:latin typeface="Courier New" pitchFamily="49" charset="0"/>
            </a:endParaRPr>
          </a:p>
          <a:p>
            <a:pPr algn="ctr"/>
            <a:r>
              <a:rPr lang="en-US" sz="1200">
                <a:solidFill>
                  <a:srgbClr val="003300"/>
                </a:solidFill>
                <a:latin typeface="Courier New" pitchFamily="49" charset="0"/>
              </a:rPr>
              <a:t>Climate </a:t>
            </a:r>
          </a:p>
          <a:p>
            <a:pPr algn="ctr"/>
            <a:r>
              <a:rPr lang="en-US" sz="1200">
                <a:solidFill>
                  <a:srgbClr val="003300"/>
                </a:solidFill>
                <a:latin typeface="Courier New" pitchFamily="49" charset="0"/>
              </a:rPr>
              <a:t>observations</a:t>
            </a:r>
          </a:p>
          <a:p>
            <a:pPr algn="ctr"/>
            <a:endParaRPr lang="en-US" sz="1200">
              <a:solidFill>
                <a:srgbClr val="003300"/>
              </a:solidFill>
              <a:latin typeface="Courier New" pitchFamily="49" charset="0"/>
            </a:endParaRPr>
          </a:p>
        </p:txBody>
      </p:sp>
      <p:sp>
        <p:nvSpPr>
          <p:cNvPr id="38920" name="AutoShape 8"/>
          <p:cNvSpPr>
            <a:spLocks noChangeArrowheads="1"/>
          </p:cNvSpPr>
          <p:nvPr/>
        </p:nvSpPr>
        <p:spPr bwMode="auto">
          <a:xfrm>
            <a:off x="1643063" y="3197225"/>
            <a:ext cx="2027237" cy="390525"/>
          </a:xfrm>
          <a:prstGeom prst="parallelogram">
            <a:avLst>
              <a:gd name="adj" fmla="val 129776"/>
            </a:avLst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200">
                <a:solidFill>
                  <a:srgbClr val="003300"/>
                </a:solidFill>
                <a:latin typeface="Courier New" pitchFamily="49" charset="0"/>
              </a:rPr>
              <a:t>Statistics</a:t>
            </a:r>
          </a:p>
        </p:txBody>
      </p:sp>
      <p:sp>
        <p:nvSpPr>
          <p:cNvPr id="38921" name="Oval 9"/>
          <p:cNvSpPr>
            <a:spLocks noChangeArrowheads="1"/>
          </p:cNvSpPr>
          <p:nvPr/>
        </p:nvSpPr>
        <p:spPr bwMode="auto">
          <a:xfrm>
            <a:off x="1965325" y="5445125"/>
            <a:ext cx="1474788" cy="781050"/>
          </a:xfrm>
          <a:prstGeom prst="ellipse">
            <a:avLst/>
          </a:prstGeom>
          <a:solidFill>
            <a:srgbClr val="DDDDDD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1200">
              <a:solidFill>
                <a:srgbClr val="003300"/>
              </a:solidFill>
              <a:latin typeface="Courier New" pitchFamily="49" charset="0"/>
            </a:endParaRPr>
          </a:p>
          <a:p>
            <a:pPr algn="ctr"/>
            <a:r>
              <a:rPr lang="en-US" sz="1200">
                <a:solidFill>
                  <a:srgbClr val="003300"/>
                </a:solidFill>
                <a:latin typeface="Courier New" pitchFamily="49" charset="0"/>
              </a:rPr>
              <a:t>Climate </a:t>
            </a:r>
          </a:p>
          <a:p>
            <a:pPr algn="ctr"/>
            <a:r>
              <a:rPr lang="en-US" sz="1200">
                <a:solidFill>
                  <a:srgbClr val="003300"/>
                </a:solidFill>
                <a:latin typeface="Courier New" pitchFamily="49" charset="0"/>
              </a:rPr>
              <a:t>predictions</a:t>
            </a:r>
          </a:p>
          <a:p>
            <a:pPr algn="ctr"/>
            <a:endParaRPr lang="en-US" sz="1200">
              <a:solidFill>
                <a:srgbClr val="003300"/>
              </a:solidFill>
              <a:latin typeface="Courier New" pitchFamily="49" charset="0"/>
            </a:endParaRPr>
          </a:p>
        </p:txBody>
      </p:sp>
      <p:sp>
        <p:nvSpPr>
          <p:cNvPr id="38922" name="Oval 10"/>
          <p:cNvSpPr>
            <a:spLocks noChangeArrowheads="1"/>
          </p:cNvSpPr>
          <p:nvPr/>
        </p:nvSpPr>
        <p:spPr bwMode="auto">
          <a:xfrm>
            <a:off x="5651500" y="4956175"/>
            <a:ext cx="1565275" cy="1173163"/>
          </a:xfrm>
          <a:prstGeom prst="ellipse">
            <a:avLst/>
          </a:prstGeom>
          <a:solidFill>
            <a:srgbClr val="DDDDDD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200">
                <a:solidFill>
                  <a:srgbClr val="003300"/>
                </a:solidFill>
                <a:latin typeface="Courier New" pitchFamily="49" charset="0"/>
              </a:rPr>
              <a:t>Global </a:t>
            </a:r>
          </a:p>
          <a:p>
            <a:pPr algn="ctr"/>
            <a:r>
              <a:rPr lang="en-US" sz="1200">
                <a:solidFill>
                  <a:srgbClr val="003300"/>
                </a:solidFill>
                <a:latin typeface="Courier New" pitchFamily="49" charset="0"/>
              </a:rPr>
              <a:t>Circulation </a:t>
            </a:r>
          </a:p>
          <a:p>
            <a:pPr algn="ctr"/>
            <a:r>
              <a:rPr lang="en-US" sz="1200">
                <a:solidFill>
                  <a:srgbClr val="003300"/>
                </a:solidFill>
                <a:latin typeface="Courier New" pitchFamily="49" charset="0"/>
              </a:rPr>
              <a:t>Pattern </a:t>
            </a:r>
          </a:p>
          <a:p>
            <a:pPr algn="ctr"/>
            <a:r>
              <a:rPr lang="en-US" sz="1200">
                <a:solidFill>
                  <a:srgbClr val="003300"/>
                </a:solidFill>
                <a:latin typeface="Courier New" pitchFamily="49" charset="0"/>
              </a:rPr>
              <a:t>predicted</a:t>
            </a:r>
          </a:p>
        </p:txBody>
      </p:sp>
      <p:cxnSp>
        <p:nvCxnSpPr>
          <p:cNvPr id="38923" name="AutoShape 11"/>
          <p:cNvCxnSpPr>
            <a:cxnSpLocks noChangeShapeType="1"/>
            <a:stCxn id="38925" idx="3"/>
          </p:cNvCxnSpPr>
          <p:nvPr/>
        </p:nvCxnSpPr>
        <p:spPr bwMode="auto">
          <a:xfrm rot="5400000">
            <a:off x="5649913" y="3544887"/>
            <a:ext cx="488950" cy="574675"/>
          </a:xfrm>
          <a:prstGeom prst="bentConnector2">
            <a:avLst/>
          </a:prstGeom>
          <a:noFill/>
          <a:ln w="19050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</p:cxnSp>
      <p:sp>
        <p:nvSpPr>
          <p:cNvPr id="38924" name="AutoShape 12"/>
          <p:cNvSpPr>
            <a:spLocks noChangeArrowheads="1"/>
          </p:cNvSpPr>
          <p:nvPr/>
        </p:nvSpPr>
        <p:spPr bwMode="auto">
          <a:xfrm>
            <a:off x="1689100" y="4662488"/>
            <a:ext cx="2027238" cy="392112"/>
          </a:xfrm>
          <a:prstGeom prst="parallelogram">
            <a:avLst>
              <a:gd name="adj" fmla="val 129251"/>
            </a:avLst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200">
                <a:solidFill>
                  <a:srgbClr val="003300"/>
                </a:solidFill>
                <a:latin typeface="Courier New" pitchFamily="49" charset="0"/>
              </a:rPr>
              <a:t>Statistics</a:t>
            </a:r>
          </a:p>
        </p:txBody>
      </p:sp>
      <p:sp>
        <p:nvSpPr>
          <p:cNvPr id="38925" name="AutoShape 13"/>
          <p:cNvSpPr>
            <a:spLocks noChangeArrowheads="1"/>
          </p:cNvSpPr>
          <p:nvPr/>
        </p:nvSpPr>
        <p:spPr bwMode="auto">
          <a:xfrm>
            <a:off x="5421313" y="3197225"/>
            <a:ext cx="2025650" cy="390525"/>
          </a:xfrm>
          <a:prstGeom prst="parallelogram">
            <a:avLst>
              <a:gd name="adj" fmla="val 129675"/>
            </a:avLst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200">
                <a:solidFill>
                  <a:srgbClr val="003300"/>
                </a:solidFill>
                <a:latin typeface="Courier New" pitchFamily="49" charset="0"/>
              </a:rPr>
              <a:t>Class</a:t>
            </a:r>
          </a:p>
        </p:txBody>
      </p:sp>
      <p:cxnSp>
        <p:nvCxnSpPr>
          <p:cNvPr id="38926" name="AutoShape 14"/>
          <p:cNvCxnSpPr>
            <a:cxnSpLocks noChangeShapeType="1"/>
            <a:stCxn id="38920" idx="2"/>
            <a:endCxn id="38933" idx="0"/>
          </p:cNvCxnSpPr>
          <p:nvPr/>
        </p:nvCxnSpPr>
        <p:spPr bwMode="auto">
          <a:xfrm>
            <a:off x="3416300" y="3392488"/>
            <a:ext cx="1082675" cy="390525"/>
          </a:xfrm>
          <a:prstGeom prst="bentConnector2">
            <a:avLst/>
          </a:prstGeom>
          <a:noFill/>
          <a:ln w="19050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</p:cxnSp>
      <p:cxnSp>
        <p:nvCxnSpPr>
          <p:cNvPr id="38927" name="AutoShape 15"/>
          <p:cNvCxnSpPr>
            <a:cxnSpLocks noChangeShapeType="1"/>
            <a:stCxn id="38925" idx="5"/>
            <a:endCxn id="38933" idx="0"/>
          </p:cNvCxnSpPr>
          <p:nvPr/>
        </p:nvCxnSpPr>
        <p:spPr bwMode="auto">
          <a:xfrm rot="10800000" flipV="1">
            <a:off x="4498975" y="3392488"/>
            <a:ext cx="1174750" cy="390525"/>
          </a:xfrm>
          <a:prstGeom prst="bentConnector2">
            <a:avLst/>
          </a:prstGeom>
          <a:noFill/>
          <a:ln w="19050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</p:cxnSp>
      <p:sp>
        <p:nvSpPr>
          <p:cNvPr id="38928" name="Line 16"/>
          <p:cNvSpPr>
            <a:spLocks noChangeShapeType="1"/>
          </p:cNvSpPr>
          <p:nvPr/>
        </p:nvSpPr>
        <p:spPr bwMode="auto">
          <a:xfrm>
            <a:off x="6434138" y="2806700"/>
            <a:ext cx="0" cy="3905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8929" name="Line 17"/>
          <p:cNvSpPr>
            <a:spLocks noChangeShapeType="1"/>
          </p:cNvSpPr>
          <p:nvPr/>
        </p:nvSpPr>
        <p:spPr bwMode="auto">
          <a:xfrm>
            <a:off x="2749550" y="2806700"/>
            <a:ext cx="0" cy="3905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8930" name="Text Box 18"/>
          <p:cNvSpPr txBox="1">
            <a:spLocks noChangeArrowheads="1"/>
          </p:cNvSpPr>
          <p:nvPr/>
        </p:nvSpPr>
        <p:spPr bwMode="auto">
          <a:xfrm>
            <a:off x="3690938" y="2708275"/>
            <a:ext cx="13541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003300"/>
                </a:solidFill>
                <a:latin typeface="Courier New" pitchFamily="49" charset="0"/>
              </a:rPr>
              <a:t>Calibration</a:t>
            </a:r>
          </a:p>
        </p:txBody>
      </p:sp>
      <p:sp>
        <p:nvSpPr>
          <p:cNvPr id="38931" name="Text Box 19"/>
          <p:cNvSpPr txBox="1">
            <a:spLocks noChangeArrowheads="1"/>
          </p:cNvSpPr>
          <p:nvPr/>
        </p:nvSpPr>
        <p:spPr bwMode="auto">
          <a:xfrm>
            <a:off x="3906838" y="4956175"/>
            <a:ext cx="12461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003300"/>
                </a:solidFill>
                <a:latin typeface="Courier New" pitchFamily="49" charset="0"/>
              </a:rPr>
              <a:t>Prediction</a:t>
            </a:r>
          </a:p>
        </p:txBody>
      </p:sp>
      <p:cxnSp>
        <p:nvCxnSpPr>
          <p:cNvPr id="38932" name="AutoShape 20"/>
          <p:cNvCxnSpPr>
            <a:cxnSpLocks noChangeShapeType="1"/>
            <a:stCxn id="38922" idx="0"/>
            <a:endCxn id="38925" idx="4"/>
          </p:cNvCxnSpPr>
          <p:nvPr/>
        </p:nvCxnSpPr>
        <p:spPr bwMode="auto">
          <a:xfrm rot="16200000">
            <a:off x="5749925" y="4271963"/>
            <a:ext cx="1368425" cy="0"/>
          </a:xfrm>
          <a:prstGeom prst="straightConnector1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sp>
        <p:nvSpPr>
          <p:cNvPr id="38933" name="AutoShape 21"/>
          <p:cNvSpPr>
            <a:spLocks noChangeArrowheads="1"/>
          </p:cNvSpPr>
          <p:nvPr/>
        </p:nvSpPr>
        <p:spPr bwMode="auto">
          <a:xfrm>
            <a:off x="3370263" y="3783013"/>
            <a:ext cx="2257425" cy="684212"/>
          </a:xfrm>
          <a:prstGeom prst="roundRect">
            <a:avLst>
              <a:gd name="adj" fmla="val 16667"/>
            </a:avLst>
          </a:prstGeom>
          <a:solidFill>
            <a:srgbClr val="DDDDDD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200">
                <a:solidFill>
                  <a:srgbClr val="003300"/>
                </a:solidFill>
                <a:latin typeface="Courier New" pitchFamily="49" charset="0"/>
              </a:rPr>
              <a:t>Frequency </a:t>
            </a:r>
          </a:p>
          <a:p>
            <a:pPr algn="ctr"/>
            <a:r>
              <a:rPr lang="en-US" sz="1200">
                <a:solidFill>
                  <a:srgbClr val="003300"/>
                </a:solidFill>
                <a:latin typeface="Courier New" pitchFamily="49" charset="0"/>
              </a:rPr>
              <a:t>analysis</a:t>
            </a:r>
          </a:p>
        </p:txBody>
      </p:sp>
      <p:sp>
        <p:nvSpPr>
          <p:cNvPr id="38934" name="AutoShape 22"/>
          <p:cNvSpPr>
            <a:spLocks noChangeArrowheads="1"/>
          </p:cNvSpPr>
          <p:nvPr/>
        </p:nvSpPr>
        <p:spPr bwMode="auto">
          <a:xfrm>
            <a:off x="2633663" y="5035550"/>
            <a:ext cx="107950" cy="441325"/>
          </a:xfrm>
          <a:prstGeom prst="downArrow">
            <a:avLst>
              <a:gd name="adj1" fmla="val 50000"/>
              <a:gd name="adj2" fmla="val 102206"/>
            </a:avLst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8935" name="AutoShape 23"/>
          <p:cNvSpPr>
            <a:spLocks noChangeArrowheads="1"/>
          </p:cNvSpPr>
          <p:nvPr/>
        </p:nvSpPr>
        <p:spPr bwMode="auto">
          <a:xfrm rot="-10798511">
            <a:off x="2500313" y="4086225"/>
            <a:ext cx="869950" cy="568325"/>
          </a:xfrm>
          <a:custGeom>
            <a:avLst/>
            <a:gdLst>
              <a:gd name="G0" fmla="+- 9257 0 0"/>
              <a:gd name="G1" fmla="+- 18514 0 0"/>
              <a:gd name="G2" fmla="+- 7200 0 0"/>
              <a:gd name="G3" fmla="*/ 9257 1 2"/>
              <a:gd name="G4" fmla="+- G3 10800 0"/>
              <a:gd name="G5" fmla="+- 21600 9257 18514"/>
              <a:gd name="G6" fmla="+- 18514 7200 0"/>
              <a:gd name="G7" fmla="*/ G6 1 2"/>
              <a:gd name="G8" fmla="*/ 18514 2 1"/>
              <a:gd name="G9" fmla="+- G8 0 21600"/>
              <a:gd name="G10" fmla="*/ 21600 G0 G1"/>
              <a:gd name="G11" fmla="*/ 21600 G4 G1"/>
              <a:gd name="G12" fmla="*/ 21600 G5 G1"/>
              <a:gd name="G13" fmla="*/ 21600 G7 G1"/>
              <a:gd name="G14" fmla="*/ 18514 1 2"/>
              <a:gd name="G15" fmla="+- G5 0 G4"/>
              <a:gd name="G16" fmla="+- G0 0 G4"/>
              <a:gd name="G17" fmla="*/ G2 G15 G16"/>
              <a:gd name="T0" fmla="*/ 15429 w 21600"/>
              <a:gd name="T1" fmla="*/ 0 h 21600"/>
              <a:gd name="T2" fmla="*/ 9257 w 21600"/>
              <a:gd name="T3" fmla="*/ 7200 h 21600"/>
              <a:gd name="T4" fmla="*/ 0 w 21600"/>
              <a:gd name="T5" fmla="*/ 18001 h 21600"/>
              <a:gd name="T6" fmla="*/ 9257 w 21600"/>
              <a:gd name="T7" fmla="*/ 21600 h 21600"/>
              <a:gd name="T8" fmla="*/ 18514 w 21600"/>
              <a:gd name="T9" fmla="*/ 15000 h 21600"/>
              <a:gd name="T10" fmla="*/ 21600 w 21600"/>
              <a:gd name="T11" fmla="*/ 7200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G12 h 21600"/>
              <a:gd name="T20" fmla="*/ G1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8936" name="Oval 24"/>
          <p:cNvSpPr>
            <a:spLocks noChangeArrowheads="1"/>
          </p:cNvSpPr>
          <p:nvPr/>
        </p:nvSpPr>
        <p:spPr bwMode="auto">
          <a:xfrm>
            <a:off x="5605463" y="1876425"/>
            <a:ext cx="1565275" cy="1060450"/>
          </a:xfrm>
          <a:prstGeom prst="ellipse">
            <a:avLst/>
          </a:prstGeom>
          <a:solidFill>
            <a:srgbClr val="DDDDDD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200">
                <a:solidFill>
                  <a:srgbClr val="003300"/>
                </a:solidFill>
                <a:latin typeface="Courier New" pitchFamily="49" charset="0"/>
              </a:rPr>
              <a:t>Global </a:t>
            </a:r>
          </a:p>
          <a:p>
            <a:pPr algn="ctr"/>
            <a:r>
              <a:rPr lang="en-US" sz="1200">
                <a:solidFill>
                  <a:srgbClr val="003300"/>
                </a:solidFill>
                <a:latin typeface="Courier New" pitchFamily="49" charset="0"/>
              </a:rPr>
              <a:t>Circulation </a:t>
            </a:r>
          </a:p>
          <a:p>
            <a:pPr algn="ctr"/>
            <a:r>
              <a:rPr lang="en-US" sz="1200">
                <a:solidFill>
                  <a:srgbClr val="003300"/>
                </a:solidFill>
                <a:latin typeface="Courier New" pitchFamily="49" charset="0"/>
              </a:rPr>
              <a:t>Pattern</a:t>
            </a:r>
          </a:p>
          <a:p>
            <a:pPr algn="ctr"/>
            <a:r>
              <a:rPr lang="en-US" sz="1200">
                <a:solidFill>
                  <a:srgbClr val="003300"/>
                </a:solidFill>
                <a:latin typeface="Courier New" pitchFamily="49" charset="0"/>
              </a:rPr>
              <a:t>observed</a:t>
            </a:r>
          </a:p>
        </p:txBody>
      </p:sp>
      <p:sp>
        <p:nvSpPr>
          <p:cNvPr id="23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24600"/>
            <a:ext cx="2133600" cy="396875"/>
          </a:xfrm>
        </p:spPr>
        <p:txBody>
          <a:bodyPr/>
          <a:lstStyle/>
          <a:p>
            <a:fld id="{5AF14920-9A4B-437B-8570-1403B1C0D656}" type="datetime1">
              <a:rPr lang="en-US" smtClean="0"/>
              <a:pPr/>
              <a:t>1/31/2019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2290528" y="296863"/>
            <a:ext cx="452643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400" dirty="0">
                <a:latin typeface="Arial" pitchFamily="34" charset="0"/>
                <a:cs typeface="Arial" pitchFamily="34" charset="0"/>
              </a:rPr>
              <a:t>STATISTICAL</a:t>
            </a:r>
            <a:r>
              <a:rPr lang="en-US" sz="3200" dirty="0">
                <a:latin typeface="AvantGarde Md BT" pitchFamily="34" charset="0"/>
              </a:rPr>
              <a:t>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DOWNSCALING</a:t>
            </a:r>
          </a:p>
          <a:p>
            <a:pPr algn="ctr"/>
            <a:r>
              <a:rPr lang="en-US" sz="2400" dirty="0">
                <a:latin typeface="Arial" pitchFamily="34" charset="0"/>
                <a:cs typeface="Arial" pitchFamily="34" charset="0"/>
              </a:rPr>
              <a:t>CORRELATION MODELS</a:t>
            </a:r>
          </a:p>
        </p:txBody>
      </p:sp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1143000" y="1828800"/>
            <a:ext cx="6477000" cy="311150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rgbClr val="FFFFCC"/>
              </a:gs>
            </a:gsLst>
            <a:lin ang="5400000" scaled="1"/>
          </a:gradFill>
          <a:ln w="38100">
            <a:solidFill>
              <a:srgbClr val="00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9942" name="Freeform 6"/>
          <p:cNvSpPr>
            <a:spLocks/>
          </p:cNvSpPr>
          <p:nvPr/>
        </p:nvSpPr>
        <p:spPr bwMode="auto">
          <a:xfrm>
            <a:off x="2393950" y="1852613"/>
            <a:ext cx="5167313" cy="4700587"/>
          </a:xfrm>
          <a:custGeom>
            <a:avLst/>
            <a:gdLst/>
            <a:ahLst/>
            <a:cxnLst>
              <a:cxn ang="0">
                <a:pos x="0" y="982"/>
              </a:cxn>
              <a:cxn ang="0">
                <a:pos x="3" y="1958"/>
              </a:cxn>
              <a:cxn ang="0">
                <a:pos x="1593" y="1958"/>
              </a:cxn>
              <a:cxn ang="0">
                <a:pos x="2566" y="0"/>
              </a:cxn>
              <a:cxn ang="0">
                <a:pos x="1600" y="0"/>
              </a:cxn>
              <a:cxn ang="0">
                <a:pos x="781" y="976"/>
              </a:cxn>
              <a:cxn ang="0">
                <a:pos x="192" y="976"/>
              </a:cxn>
              <a:cxn ang="0">
                <a:pos x="6" y="976"/>
              </a:cxn>
            </a:cxnLst>
            <a:rect l="0" t="0" r="r" b="b"/>
            <a:pathLst>
              <a:path w="2566" h="1958">
                <a:moveTo>
                  <a:pt x="0" y="982"/>
                </a:moveTo>
                <a:lnTo>
                  <a:pt x="3" y="1958"/>
                </a:lnTo>
                <a:lnTo>
                  <a:pt x="1593" y="1958"/>
                </a:lnTo>
                <a:lnTo>
                  <a:pt x="2566" y="0"/>
                </a:lnTo>
                <a:lnTo>
                  <a:pt x="1600" y="0"/>
                </a:lnTo>
                <a:lnTo>
                  <a:pt x="781" y="976"/>
                </a:lnTo>
                <a:lnTo>
                  <a:pt x="192" y="976"/>
                </a:lnTo>
                <a:lnTo>
                  <a:pt x="6" y="976"/>
                </a:lnTo>
              </a:path>
            </a:pathLst>
          </a:custGeom>
          <a:gradFill rotWithShape="0">
            <a:gsLst>
              <a:gs pos="0">
                <a:srgbClr val="FFFFCC"/>
              </a:gs>
              <a:gs pos="100000">
                <a:schemeClr val="bg2"/>
              </a:gs>
            </a:gsLst>
            <a:lin ang="5400000" scaled="1"/>
          </a:gradFill>
          <a:ln w="38100" cmpd="sng">
            <a:solidFill>
              <a:srgbClr val="00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9943" name="AutoShape 7"/>
          <p:cNvSpPr>
            <a:spLocks noChangeArrowheads="1"/>
          </p:cNvSpPr>
          <p:nvPr/>
        </p:nvSpPr>
        <p:spPr bwMode="auto">
          <a:xfrm>
            <a:off x="4140200" y="3671888"/>
            <a:ext cx="96838" cy="806450"/>
          </a:xfrm>
          <a:prstGeom prst="downArrow">
            <a:avLst>
              <a:gd name="adj1" fmla="val 50000"/>
              <a:gd name="adj2" fmla="val 208196"/>
            </a:avLst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9944" name="Oval 8"/>
          <p:cNvSpPr>
            <a:spLocks noChangeArrowheads="1"/>
          </p:cNvSpPr>
          <p:nvPr/>
        </p:nvSpPr>
        <p:spPr bwMode="auto">
          <a:xfrm>
            <a:off x="1336675" y="1944688"/>
            <a:ext cx="1546225" cy="920750"/>
          </a:xfrm>
          <a:prstGeom prst="ellipse">
            <a:avLst/>
          </a:prstGeom>
          <a:solidFill>
            <a:srgbClr val="DDDDDD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200">
                <a:latin typeface="Courier New" pitchFamily="49" charset="0"/>
              </a:rPr>
              <a:t>Climate </a:t>
            </a:r>
          </a:p>
          <a:p>
            <a:pPr algn="ctr"/>
            <a:r>
              <a:rPr lang="en-US" sz="1200">
                <a:latin typeface="Courier New" pitchFamily="49" charset="0"/>
              </a:rPr>
              <a:t>Observations</a:t>
            </a:r>
          </a:p>
        </p:txBody>
      </p:sp>
      <p:sp>
        <p:nvSpPr>
          <p:cNvPr id="39945" name="Oval 9"/>
          <p:cNvSpPr>
            <a:spLocks noChangeArrowheads="1"/>
          </p:cNvSpPr>
          <p:nvPr/>
        </p:nvSpPr>
        <p:spPr bwMode="auto">
          <a:xfrm>
            <a:off x="5686425" y="1944688"/>
            <a:ext cx="1546225" cy="920750"/>
          </a:xfrm>
          <a:prstGeom prst="ellipse">
            <a:avLst/>
          </a:prstGeom>
          <a:solidFill>
            <a:srgbClr val="DDDDDD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200">
                <a:latin typeface="Courier New" pitchFamily="49" charset="0"/>
              </a:rPr>
              <a:t>GCM fields</a:t>
            </a: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3367088" y="3211513"/>
            <a:ext cx="1739900" cy="576262"/>
            <a:chOff x="1680" y="3456"/>
            <a:chExt cx="864" cy="240"/>
          </a:xfrm>
        </p:grpSpPr>
        <p:sp>
          <p:nvSpPr>
            <p:cNvPr id="39947" name="AutoShape 11"/>
            <p:cNvSpPr>
              <a:spLocks noChangeArrowheads="1"/>
            </p:cNvSpPr>
            <p:nvPr/>
          </p:nvSpPr>
          <p:spPr bwMode="auto">
            <a:xfrm>
              <a:off x="1680" y="3552"/>
              <a:ext cx="864" cy="144"/>
            </a:xfrm>
            <a:prstGeom prst="curvedLeftArrow">
              <a:avLst>
                <a:gd name="adj1" fmla="val 20000"/>
                <a:gd name="adj2" fmla="val 40000"/>
                <a:gd name="adj3" fmla="val 200000"/>
              </a:avLst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948" name="AutoShape 12"/>
            <p:cNvSpPr>
              <a:spLocks noChangeArrowheads="1"/>
            </p:cNvSpPr>
            <p:nvPr/>
          </p:nvSpPr>
          <p:spPr bwMode="auto">
            <a:xfrm>
              <a:off x="1800" y="3456"/>
              <a:ext cx="624" cy="144"/>
            </a:xfrm>
            <a:prstGeom prst="curvedRightArrow">
              <a:avLst>
                <a:gd name="adj1" fmla="val 20000"/>
                <a:gd name="adj2" fmla="val 40000"/>
                <a:gd name="adj3" fmla="val 144444"/>
              </a:avLst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9949" name="AutoShape 13"/>
          <p:cNvSpPr>
            <a:spLocks noChangeArrowheads="1"/>
          </p:cNvSpPr>
          <p:nvPr/>
        </p:nvSpPr>
        <p:spPr bwMode="auto">
          <a:xfrm>
            <a:off x="1722438" y="3095625"/>
            <a:ext cx="2127250" cy="692150"/>
          </a:xfrm>
          <a:prstGeom prst="parallelogram">
            <a:avLst>
              <a:gd name="adj" fmla="val 76835"/>
            </a:avLst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200">
                <a:latin typeface="Courier New" pitchFamily="49" charset="0"/>
              </a:rPr>
              <a:t>Statistics</a:t>
            </a:r>
          </a:p>
        </p:txBody>
      </p:sp>
      <p:sp>
        <p:nvSpPr>
          <p:cNvPr id="39950" name="AutoShape 14"/>
          <p:cNvSpPr>
            <a:spLocks noChangeArrowheads="1"/>
          </p:cNvSpPr>
          <p:nvPr/>
        </p:nvSpPr>
        <p:spPr bwMode="auto">
          <a:xfrm>
            <a:off x="4441825" y="3113088"/>
            <a:ext cx="2127250" cy="692150"/>
          </a:xfrm>
          <a:prstGeom prst="parallelogram">
            <a:avLst>
              <a:gd name="adj" fmla="val 76835"/>
            </a:avLst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200">
                <a:latin typeface="Courier New" pitchFamily="49" charset="0"/>
              </a:rPr>
              <a:t>Statistics</a:t>
            </a:r>
          </a:p>
        </p:txBody>
      </p:sp>
      <p:sp>
        <p:nvSpPr>
          <p:cNvPr id="39951" name="AutoShape 15"/>
          <p:cNvSpPr>
            <a:spLocks noChangeArrowheads="1"/>
          </p:cNvSpPr>
          <p:nvPr/>
        </p:nvSpPr>
        <p:spPr bwMode="auto">
          <a:xfrm>
            <a:off x="2689225" y="4364038"/>
            <a:ext cx="2997200" cy="576262"/>
          </a:xfrm>
          <a:prstGeom prst="roundRect">
            <a:avLst>
              <a:gd name="adj" fmla="val 16667"/>
            </a:avLst>
          </a:prstGeom>
          <a:solidFill>
            <a:srgbClr val="DDDDDD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200">
                <a:latin typeface="Courier New" pitchFamily="49" charset="0"/>
              </a:rPr>
              <a:t>Statistical relationship</a:t>
            </a:r>
          </a:p>
        </p:txBody>
      </p:sp>
      <p:sp>
        <p:nvSpPr>
          <p:cNvPr id="39952" name="AutoShape 16"/>
          <p:cNvSpPr>
            <a:spLocks noChangeArrowheads="1"/>
          </p:cNvSpPr>
          <p:nvPr/>
        </p:nvSpPr>
        <p:spPr bwMode="auto">
          <a:xfrm>
            <a:off x="4140200" y="4940300"/>
            <a:ext cx="96838" cy="806450"/>
          </a:xfrm>
          <a:prstGeom prst="downArrow">
            <a:avLst>
              <a:gd name="adj1" fmla="val 50000"/>
              <a:gd name="adj2" fmla="val 208196"/>
            </a:avLst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9953" name="AutoShape 17"/>
          <p:cNvSpPr>
            <a:spLocks noChangeArrowheads="1"/>
          </p:cNvSpPr>
          <p:nvPr/>
        </p:nvSpPr>
        <p:spPr bwMode="auto">
          <a:xfrm>
            <a:off x="2689225" y="5746750"/>
            <a:ext cx="2997200" cy="690563"/>
          </a:xfrm>
          <a:prstGeom prst="parallelogram">
            <a:avLst>
              <a:gd name="adj" fmla="val 108506"/>
            </a:avLst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200">
                <a:latin typeface="Courier New" pitchFamily="49" charset="0"/>
              </a:rPr>
              <a:t>Modeled climate</a:t>
            </a:r>
          </a:p>
          <a:p>
            <a:pPr algn="ctr"/>
            <a:r>
              <a:rPr lang="en-US" sz="1200">
                <a:latin typeface="Courier New" pitchFamily="49" charset="0"/>
              </a:rPr>
              <a:t>Statistics</a:t>
            </a:r>
          </a:p>
        </p:txBody>
      </p:sp>
      <p:sp>
        <p:nvSpPr>
          <p:cNvPr id="39954" name="Text Box 18"/>
          <p:cNvSpPr txBox="1">
            <a:spLocks noChangeArrowheads="1"/>
          </p:cNvSpPr>
          <p:nvPr/>
        </p:nvSpPr>
        <p:spPr bwMode="auto">
          <a:xfrm>
            <a:off x="4491038" y="5170488"/>
            <a:ext cx="12477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b="1">
                <a:latin typeface="Courier New" pitchFamily="49" charset="0"/>
              </a:rPr>
              <a:t>Prediction</a:t>
            </a:r>
          </a:p>
        </p:txBody>
      </p:sp>
      <p:sp>
        <p:nvSpPr>
          <p:cNvPr id="39955" name="Text Box 19"/>
          <p:cNvSpPr txBox="1">
            <a:spLocks noChangeArrowheads="1"/>
          </p:cNvSpPr>
          <p:nvPr/>
        </p:nvSpPr>
        <p:spPr bwMode="auto">
          <a:xfrm>
            <a:off x="3173413" y="1987550"/>
            <a:ext cx="13557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b="1">
                <a:latin typeface="Courier New" pitchFamily="49" charset="0"/>
              </a:rPr>
              <a:t>Calibration</a:t>
            </a:r>
          </a:p>
        </p:txBody>
      </p:sp>
      <p:cxnSp>
        <p:nvCxnSpPr>
          <p:cNvPr id="39956" name="AutoShape 20"/>
          <p:cNvCxnSpPr>
            <a:cxnSpLocks noChangeShapeType="1"/>
            <a:stCxn id="39944" idx="6"/>
          </p:cNvCxnSpPr>
          <p:nvPr/>
        </p:nvCxnSpPr>
        <p:spPr bwMode="auto">
          <a:xfrm>
            <a:off x="2882900" y="2405063"/>
            <a:ext cx="157163" cy="690562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</p:cxnSp>
      <p:cxnSp>
        <p:nvCxnSpPr>
          <p:cNvPr id="39957" name="AutoShape 21"/>
          <p:cNvCxnSpPr>
            <a:cxnSpLocks noChangeShapeType="1"/>
            <a:stCxn id="39945" idx="2"/>
            <a:endCxn id="39950" idx="1"/>
          </p:cNvCxnSpPr>
          <p:nvPr/>
        </p:nvCxnSpPr>
        <p:spPr bwMode="auto">
          <a:xfrm rot="10800000" flipV="1">
            <a:off x="5505450" y="2405063"/>
            <a:ext cx="180975" cy="708025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</p:cxnSp>
      <p:sp>
        <p:nvSpPr>
          <p:cNvPr id="20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24600"/>
            <a:ext cx="2133600" cy="396875"/>
          </a:xfrm>
        </p:spPr>
        <p:txBody>
          <a:bodyPr/>
          <a:lstStyle/>
          <a:p>
            <a:fld id="{5AF14920-9A4B-437B-8570-1403B1C0D656}" type="datetime1">
              <a:rPr lang="en-US" smtClean="0"/>
              <a:pPr/>
              <a:t>1/31/2019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F4686-9313-40B3-AB4D-0A765AE98969}" type="slidenum">
              <a:rPr lang="en-GB"/>
              <a:pPr/>
              <a:t>18</a:t>
            </a:fld>
            <a:endParaRPr lang="en-GB"/>
          </a:p>
        </p:txBody>
      </p:sp>
      <p:sp>
        <p:nvSpPr>
          <p:cNvPr id="2856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b="1" dirty="0">
                <a:latin typeface="Arial" pitchFamily="34" charset="0"/>
                <a:cs typeface="Arial" pitchFamily="34" charset="0"/>
              </a:rPr>
              <a:t>           </a:t>
            </a:r>
            <a:r>
              <a:rPr lang="en-GB" sz="2400" b="1" dirty="0" smtClean="0">
                <a:latin typeface="Arial" pitchFamily="34" charset="0"/>
                <a:cs typeface="Arial" pitchFamily="34" charset="0"/>
              </a:rPr>
              <a:t>Down Scaling</a:t>
            </a:r>
            <a:endParaRPr lang="en-GB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5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GB" sz="2400" dirty="0">
                <a:latin typeface="Arial" pitchFamily="34" charset="0"/>
                <a:cs typeface="Arial" pitchFamily="34" charset="0"/>
              </a:rPr>
              <a:t>Basically, downscaling is any process where large (coarse) scale output of models is reduced or made finer.</a:t>
            </a:r>
          </a:p>
          <a:p>
            <a:pPr>
              <a:lnSpc>
                <a:spcPct val="80000"/>
              </a:lnSpc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first attempt to </a:t>
            </a:r>
            <a:r>
              <a:rPr lang="en-GB" sz="2400" dirty="0" err="1">
                <a:latin typeface="Arial" pitchFamily="34" charset="0"/>
                <a:cs typeface="Arial" pitchFamily="34" charset="0"/>
              </a:rPr>
              <a:t>DownScale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 the global models was by the production of regional models. These regional models resolutions of 70 to 50 km square.</a:t>
            </a:r>
          </a:p>
          <a:p>
            <a:pPr>
              <a:lnSpc>
                <a:spcPct val="80000"/>
              </a:lnSpc>
            </a:pPr>
            <a:r>
              <a:rPr lang="en-GB" sz="2400" dirty="0">
                <a:latin typeface="Arial" pitchFamily="34" charset="0"/>
                <a:cs typeface="Arial" pitchFamily="34" charset="0"/>
              </a:rPr>
              <a:t>However there is still a need to go even further by  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Down Scaling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lnSpc>
                <a:spcPct val="80000"/>
              </a:lnSpc>
            </a:pPr>
            <a:r>
              <a:rPr lang="en-GB" sz="2400" dirty="0">
                <a:latin typeface="Arial" pitchFamily="34" charset="0"/>
                <a:cs typeface="Arial" pitchFamily="34" charset="0"/>
              </a:rPr>
              <a:t>This is what is require by impact researchers.</a:t>
            </a:r>
          </a:p>
          <a:p>
            <a:pPr>
              <a:lnSpc>
                <a:spcPct val="80000"/>
              </a:lnSpc>
            </a:pPr>
            <a:endParaRPr lang="en-GB" sz="2400" dirty="0"/>
          </a:p>
          <a:p>
            <a:pPr>
              <a:lnSpc>
                <a:spcPct val="80000"/>
              </a:lnSpc>
            </a:pPr>
            <a:endParaRPr lang="en-GB" sz="2400" dirty="0">
              <a:solidFill>
                <a:srgbClr val="CC3300"/>
              </a:solidFill>
            </a:endParaRPr>
          </a:p>
          <a:p>
            <a:pPr>
              <a:lnSpc>
                <a:spcPct val="80000"/>
              </a:lnSpc>
            </a:pPr>
            <a:endParaRPr lang="en-GB" sz="2400" dirty="0">
              <a:solidFill>
                <a:srgbClr val="CC3300"/>
              </a:solidFill>
            </a:endParaRPr>
          </a:p>
          <a:p>
            <a:pPr>
              <a:lnSpc>
                <a:spcPct val="80000"/>
              </a:lnSpc>
            </a:pPr>
            <a:endParaRPr lang="en-GB" sz="2400" dirty="0">
              <a:solidFill>
                <a:srgbClr val="CC3300"/>
              </a:solidFill>
            </a:endParaRPr>
          </a:p>
        </p:txBody>
      </p:sp>
      <p:sp>
        <p:nvSpPr>
          <p:cNvPr id="6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24600"/>
            <a:ext cx="2133600" cy="396875"/>
          </a:xfrm>
        </p:spPr>
        <p:txBody>
          <a:bodyPr/>
          <a:lstStyle/>
          <a:p>
            <a:fld id="{5AF14920-9A4B-437B-8570-1403B1C0D656}" type="datetime1">
              <a:rPr lang="en-US" smtClean="0"/>
              <a:pPr/>
              <a:t>1/31/2019</a:t>
            </a:fld>
            <a:endParaRPr lang="en-U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6D617-6C0B-42E6-B593-A8B469068035}" type="slidenum">
              <a:rPr lang="en-GB"/>
              <a:pPr/>
              <a:t>19</a:t>
            </a:fld>
            <a:endParaRPr lang="en-GB"/>
          </a:p>
        </p:txBody>
      </p:sp>
      <p:sp>
        <p:nvSpPr>
          <p:cNvPr id="239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sz="2800" b="1" dirty="0" smtClean="0"/>
              <a:t>Developed   by</a:t>
            </a:r>
            <a:r>
              <a:rPr lang="en-GB" sz="2800" dirty="0" smtClean="0"/>
              <a:t> </a:t>
            </a:r>
            <a:r>
              <a:rPr lang="en-GB" sz="2400" dirty="0" smtClean="0"/>
              <a:t>Dr. Rob </a:t>
            </a:r>
            <a:r>
              <a:rPr lang="en-GB" sz="2400" dirty="0" err="1" smtClean="0"/>
              <a:t>Wilby</a:t>
            </a:r>
            <a:r>
              <a:rPr lang="en-GB" sz="2400" dirty="0" smtClean="0"/>
              <a:t>, Dr. Christian Dawson and Dr. Elaine Barrow</a:t>
            </a:r>
            <a:endParaRPr lang="en-GB" sz="2400" b="1" dirty="0" smtClean="0"/>
          </a:p>
          <a:p>
            <a:pPr>
              <a:lnSpc>
                <a:spcPct val="90000"/>
              </a:lnSpc>
            </a:pPr>
            <a:r>
              <a:rPr lang="en-GB" sz="2400" b="1" dirty="0" smtClean="0"/>
              <a:t>Downscales </a:t>
            </a:r>
            <a:r>
              <a:rPr lang="en-GB" sz="2400" b="1" dirty="0"/>
              <a:t>GCM output from course grid to island or local level </a:t>
            </a:r>
          </a:p>
          <a:p>
            <a:pPr>
              <a:lnSpc>
                <a:spcPct val="90000"/>
              </a:lnSpc>
            </a:pPr>
            <a:r>
              <a:rPr lang="en-GB" sz="2400" b="1" dirty="0" smtClean="0"/>
              <a:t>SDSM </a:t>
            </a:r>
            <a:r>
              <a:rPr lang="en-GB" sz="2400" b="1" dirty="0"/>
              <a:t>is a hybrid of the multiple Regression and Stochastic </a:t>
            </a:r>
            <a:r>
              <a:rPr lang="en-GB" sz="2400" b="1" dirty="0" err="1"/>
              <a:t>DownScaling</a:t>
            </a:r>
            <a:r>
              <a:rPr lang="en-GB" sz="2400" b="1" dirty="0"/>
              <a:t> models. </a:t>
            </a:r>
          </a:p>
          <a:p>
            <a:pPr>
              <a:lnSpc>
                <a:spcPct val="90000"/>
              </a:lnSpc>
            </a:pPr>
            <a:endParaRPr lang="en-GB" sz="2400" b="1" dirty="0"/>
          </a:p>
          <a:p>
            <a:pPr>
              <a:lnSpc>
                <a:spcPct val="90000"/>
              </a:lnSpc>
            </a:pPr>
            <a:r>
              <a:rPr lang="en-GB" sz="2400" b="1" dirty="0"/>
              <a:t>The model assumes </a:t>
            </a:r>
            <a:r>
              <a:rPr lang="en-GB" sz="2400" b="1" dirty="0" err="1"/>
              <a:t>Stationarity</a:t>
            </a:r>
            <a:r>
              <a:rPr lang="en-GB" sz="2400" b="1" dirty="0"/>
              <a:t> - statistical properties of the variable being downscaled will not change over time. </a:t>
            </a:r>
            <a:endParaRPr lang="en-GB" sz="2400" dirty="0"/>
          </a:p>
        </p:txBody>
      </p:sp>
      <p:sp>
        <p:nvSpPr>
          <p:cNvPr id="6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24600"/>
            <a:ext cx="2133600" cy="396875"/>
          </a:xfrm>
        </p:spPr>
        <p:txBody>
          <a:bodyPr/>
          <a:lstStyle/>
          <a:p>
            <a:fld id="{5AF14920-9A4B-437B-8570-1403B1C0D656}" type="datetime1">
              <a:rPr lang="en-US" smtClean="0"/>
              <a:pPr/>
              <a:t>1/31/2019</a:t>
            </a:fld>
            <a:endParaRPr lang="en-U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6F88B-2853-4285-B3D5-A99A34248604}" type="slidenum">
              <a:rPr lang="en-GB"/>
              <a:pPr/>
              <a:t>20</a:t>
            </a:fld>
            <a:endParaRPr lang="en-GB"/>
          </a:p>
        </p:txBody>
      </p:sp>
      <p:sp>
        <p:nvSpPr>
          <p:cNvPr id="136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Advantages of SDSM</a:t>
            </a:r>
          </a:p>
        </p:txBody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GB" sz="2800" b="1" dirty="0"/>
              <a:t>Cheap - not computational demanding and is readily transportable.</a:t>
            </a:r>
          </a:p>
          <a:p>
            <a:pPr>
              <a:lnSpc>
                <a:spcPct val="80000"/>
              </a:lnSpc>
            </a:pPr>
            <a:r>
              <a:rPr lang="en-GB" sz="2800" b="1" dirty="0"/>
              <a:t>Flexible - can be tailored to target a variety of variable e.g. storm surge.</a:t>
            </a:r>
          </a:p>
          <a:p>
            <a:pPr>
              <a:lnSpc>
                <a:spcPct val="80000"/>
              </a:lnSpc>
            </a:pPr>
            <a:r>
              <a:rPr lang="en-GB" sz="2800" b="1" dirty="0"/>
              <a:t>Generates ensemble of climate scenarios - allows risk (uncertainty) analysis.</a:t>
            </a:r>
          </a:p>
          <a:p>
            <a:pPr>
              <a:lnSpc>
                <a:spcPct val="80000"/>
              </a:lnSpc>
            </a:pPr>
            <a:r>
              <a:rPr lang="en-GB" sz="2800" b="1" dirty="0"/>
              <a:t>Rapid application to multiple GCM’s.</a:t>
            </a:r>
          </a:p>
          <a:p>
            <a:pPr>
              <a:lnSpc>
                <a:spcPct val="80000"/>
              </a:lnSpc>
            </a:pPr>
            <a:r>
              <a:rPr lang="en-GB" sz="2800" b="1" dirty="0"/>
              <a:t>Complementary to regional modelling </a:t>
            </a:r>
          </a:p>
          <a:p>
            <a:pPr>
              <a:lnSpc>
                <a:spcPct val="80000"/>
              </a:lnSpc>
            </a:pPr>
            <a:r>
              <a:rPr lang="en-GB" sz="2800" b="1" dirty="0"/>
              <a:t>Fairly simple to use and thus accessible beyond research community</a:t>
            </a:r>
          </a:p>
        </p:txBody>
      </p:sp>
      <p:sp>
        <p:nvSpPr>
          <p:cNvPr id="6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24600"/>
            <a:ext cx="2133600" cy="396875"/>
          </a:xfrm>
        </p:spPr>
        <p:txBody>
          <a:bodyPr/>
          <a:lstStyle/>
          <a:p>
            <a:fld id="{5AF14920-9A4B-437B-8570-1403B1C0D656}" type="datetime1">
              <a:rPr lang="en-US" smtClean="0"/>
              <a:pPr/>
              <a:t>1/31/2019</a:t>
            </a:fld>
            <a:endParaRPr lang="en-U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194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B3DC9-B81B-4D07-8753-A45B3A7B4FBA}" type="slidenum">
              <a:rPr lang="en-GB"/>
              <a:pPr/>
              <a:t>21</a:t>
            </a:fld>
            <a:endParaRPr lang="en-GB"/>
          </a:p>
        </p:txBody>
      </p:sp>
      <p:sp>
        <p:nvSpPr>
          <p:cNvPr id="137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Disadvantages of SDSM</a:t>
            </a:r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GB" sz="2400" b="1" dirty="0"/>
              <a:t>Dependent on the realism of the GCM boundary forcing.</a:t>
            </a:r>
          </a:p>
          <a:p>
            <a:pPr>
              <a:lnSpc>
                <a:spcPct val="80000"/>
              </a:lnSpc>
            </a:pPr>
            <a:r>
              <a:rPr lang="en-GB" sz="2400" b="1" dirty="0" err="1"/>
              <a:t>DownScaling</a:t>
            </a:r>
            <a:r>
              <a:rPr lang="en-GB" sz="2400" b="1" dirty="0"/>
              <a:t> in general propagates the GCM error.</a:t>
            </a:r>
          </a:p>
          <a:p>
            <a:pPr>
              <a:lnSpc>
                <a:spcPct val="80000"/>
              </a:lnSpc>
            </a:pPr>
            <a:r>
              <a:rPr lang="en-GB" sz="2400" b="1" dirty="0"/>
              <a:t>Require high quality (daily, in our case) data for calibration of the model.</a:t>
            </a:r>
          </a:p>
          <a:p>
            <a:pPr>
              <a:lnSpc>
                <a:spcPct val="80000"/>
              </a:lnSpc>
            </a:pPr>
            <a:r>
              <a:rPr lang="en-GB" sz="2400" b="1" dirty="0"/>
              <a:t>Relationship between predictor and </a:t>
            </a:r>
            <a:r>
              <a:rPr lang="en-GB" sz="2400" b="1" dirty="0" err="1"/>
              <a:t>predictand</a:t>
            </a:r>
            <a:r>
              <a:rPr lang="en-GB" sz="2400" b="1" dirty="0"/>
              <a:t> are often non stationary.</a:t>
            </a:r>
          </a:p>
          <a:p>
            <a:pPr>
              <a:lnSpc>
                <a:spcPct val="80000"/>
              </a:lnSpc>
            </a:pPr>
            <a:r>
              <a:rPr lang="en-GB" sz="2400" b="1" dirty="0"/>
              <a:t>Predictor variables used explain only a portion of the variability.</a:t>
            </a:r>
          </a:p>
          <a:p>
            <a:pPr>
              <a:lnSpc>
                <a:spcPct val="80000"/>
              </a:lnSpc>
            </a:pPr>
            <a:r>
              <a:rPr lang="en-GB" sz="2400" b="1" dirty="0"/>
              <a:t>Low frequency climatic variables are problematic to downscale.  </a:t>
            </a:r>
          </a:p>
          <a:p>
            <a:pPr marL="0" indent="0">
              <a:lnSpc>
                <a:spcPct val="80000"/>
              </a:lnSpc>
              <a:buNone/>
            </a:pPr>
            <a:endParaRPr lang="en-GB" sz="2400" b="1" dirty="0"/>
          </a:p>
        </p:txBody>
      </p:sp>
      <p:sp>
        <p:nvSpPr>
          <p:cNvPr id="6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24600"/>
            <a:ext cx="2133600" cy="396875"/>
          </a:xfrm>
        </p:spPr>
        <p:txBody>
          <a:bodyPr/>
          <a:lstStyle/>
          <a:p>
            <a:fld id="{5AF14920-9A4B-437B-8570-1403B1C0D656}" type="datetime1">
              <a:rPr lang="en-US" smtClean="0"/>
              <a:pPr/>
              <a:t>1/31/2019</a:t>
            </a:fld>
            <a:endParaRPr lang="en-U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7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7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218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EE844-3675-4087-90DA-6280F4465F2E}" type="slidenum">
              <a:rPr lang="en-GB"/>
              <a:pPr/>
              <a:t>22</a:t>
            </a:fld>
            <a:endParaRPr lang="en-GB"/>
          </a:p>
        </p:txBody>
      </p:sp>
      <p:sp>
        <p:nvSpPr>
          <p:cNvPr id="219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Steps in downscaling</a:t>
            </a:r>
          </a:p>
        </p:txBody>
      </p:sp>
      <p:sp>
        <p:nvSpPr>
          <p:cNvPr id="219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GB" dirty="0"/>
              <a:t>The process involves basically four steps</a:t>
            </a:r>
          </a:p>
          <a:p>
            <a:r>
              <a:rPr lang="en-GB" sz="2400" b="1" dirty="0"/>
              <a:t>Gathering of the predictor (model output) and </a:t>
            </a:r>
            <a:r>
              <a:rPr lang="en-GB" sz="2400" b="1" dirty="0" err="1"/>
              <a:t>predictand</a:t>
            </a:r>
            <a:r>
              <a:rPr lang="en-GB" sz="2400" b="1" dirty="0"/>
              <a:t> variables (observed). </a:t>
            </a:r>
          </a:p>
          <a:p>
            <a:r>
              <a:rPr lang="en-GB" sz="2400" b="1" dirty="0"/>
              <a:t>Screening: to decide which GCM to use, which variables are most relevant, the best predictor </a:t>
            </a:r>
            <a:r>
              <a:rPr lang="en-GB" sz="2400" b="1" dirty="0" err="1"/>
              <a:t>predictand</a:t>
            </a:r>
            <a:r>
              <a:rPr lang="en-GB" sz="2400" b="1" dirty="0"/>
              <a:t> relationships, the various locations in the different countries to downscale, the best transfer scheme to use. </a:t>
            </a:r>
          </a:p>
          <a:p>
            <a:r>
              <a:rPr lang="en-GB" sz="2400" b="1" dirty="0"/>
              <a:t>Calibrating the model and Developing results for the different time slices.</a:t>
            </a:r>
          </a:p>
          <a:p>
            <a:r>
              <a:rPr lang="en-GB" sz="2400" b="1" dirty="0"/>
              <a:t>Interpretation and Presentation of findings.</a:t>
            </a:r>
            <a:r>
              <a:rPr lang="en-GB" dirty="0"/>
              <a:t>    </a:t>
            </a:r>
          </a:p>
        </p:txBody>
      </p:sp>
      <p:sp>
        <p:nvSpPr>
          <p:cNvPr id="6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24600"/>
            <a:ext cx="2133600" cy="396875"/>
          </a:xfrm>
        </p:spPr>
        <p:txBody>
          <a:bodyPr/>
          <a:lstStyle/>
          <a:p>
            <a:fld id="{5AF14920-9A4B-437B-8570-1403B1C0D656}" type="datetime1">
              <a:rPr lang="en-US" smtClean="0"/>
              <a:pPr/>
              <a:t>1/31/2019</a:t>
            </a:fld>
            <a:endParaRPr lang="en-U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9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9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9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9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9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9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9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9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9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9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9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9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9138" grpId="0" autoUpdateAnimBg="0"/>
      <p:bldP spid="219139" grpId="0" build="p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6FC12-0BA4-443F-85DE-743BD1525449}" type="slidenum">
              <a:rPr lang="en-GB"/>
              <a:pPr/>
              <a:t>23</a:t>
            </a:fld>
            <a:endParaRPr lang="en-GB"/>
          </a:p>
        </p:txBody>
      </p:sp>
      <p:sp>
        <p:nvSpPr>
          <p:cNvPr id="205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20000"/>
              </a:lnSpc>
            </a:pPr>
            <a:r>
              <a:rPr lang="en-GB" sz="2800" b="1" dirty="0"/>
              <a:t>‘Quality Control’ and ‘Transform’ data</a:t>
            </a:r>
          </a:p>
          <a:p>
            <a:pPr>
              <a:lnSpc>
                <a:spcPct val="120000"/>
              </a:lnSpc>
            </a:pPr>
            <a:r>
              <a:rPr lang="en-GB" sz="2800" b="1" dirty="0"/>
              <a:t>‘Screen Variables’ (Selection of predictors)</a:t>
            </a:r>
          </a:p>
          <a:p>
            <a:pPr>
              <a:lnSpc>
                <a:spcPct val="120000"/>
              </a:lnSpc>
            </a:pPr>
            <a:r>
              <a:rPr lang="en-GB" sz="2800" b="1" dirty="0"/>
              <a:t>‘Calibrate Model’ (Regression equations)</a:t>
            </a:r>
          </a:p>
          <a:p>
            <a:pPr>
              <a:lnSpc>
                <a:spcPct val="120000"/>
              </a:lnSpc>
            </a:pPr>
            <a:r>
              <a:rPr lang="en-GB" sz="2800" b="1" dirty="0"/>
              <a:t>‘Weather Generator’ (Synthetic daily weather);</a:t>
            </a:r>
          </a:p>
          <a:p>
            <a:pPr>
              <a:lnSpc>
                <a:spcPct val="120000"/>
              </a:lnSpc>
            </a:pPr>
            <a:r>
              <a:rPr lang="en-GB" sz="2800" b="1" dirty="0"/>
              <a:t>‘Analyse Data &amp; Model Output’ (Statistics)</a:t>
            </a:r>
          </a:p>
          <a:p>
            <a:pPr>
              <a:lnSpc>
                <a:spcPct val="120000"/>
              </a:lnSpc>
            </a:pPr>
            <a:r>
              <a:rPr lang="en-GB" sz="2800" b="1" dirty="0"/>
              <a:t>‘Compare Results’ (Graphs)</a:t>
            </a:r>
          </a:p>
          <a:p>
            <a:pPr>
              <a:lnSpc>
                <a:spcPct val="120000"/>
              </a:lnSpc>
            </a:pPr>
            <a:r>
              <a:rPr lang="en-GB" sz="2800" b="1" dirty="0"/>
              <a:t>‘Generate Scenario’ (Synthetic daily weather using model predictors)</a:t>
            </a:r>
          </a:p>
          <a:p>
            <a:endParaRPr lang="en-GB" sz="3600" b="1" dirty="0">
              <a:solidFill>
                <a:srgbClr val="CC3300"/>
              </a:solidFill>
            </a:endParaRPr>
          </a:p>
        </p:txBody>
      </p:sp>
      <p:sp>
        <p:nvSpPr>
          <p:cNvPr id="205828" name="Text Box 4"/>
          <p:cNvSpPr txBox="1"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>
            <a:normAutofit fontScale="90000"/>
          </a:bodyPr>
          <a:lstStyle/>
          <a:p>
            <a:pPr>
              <a:spcBef>
                <a:spcPct val="50000"/>
              </a:spcBef>
            </a:pPr>
            <a:r>
              <a:rPr lang="en-GB" sz="4000" dirty="0" smtClean="0"/>
              <a:t>Overview </a:t>
            </a:r>
            <a:r>
              <a:rPr lang="en-GB" sz="4000" dirty="0"/>
              <a:t>of the SDSM: </a:t>
            </a:r>
            <a:br>
              <a:rPr lang="en-GB" sz="4000" dirty="0"/>
            </a:br>
            <a:r>
              <a:rPr lang="en-GB" sz="2400" b="1" dirty="0"/>
              <a:t>Key functions of SDSM - Menu driven</a:t>
            </a:r>
            <a:r>
              <a:rPr lang="en-GB" sz="1400" b="1" dirty="0">
                <a:solidFill>
                  <a:srgbClr val="CC3300"/>
                </a:solidFill>
              </a:rPr>
              <a:t/>
            </a:r>
            <a:br>
              <a:rPr lang="en-GB" sz="1400" b="1" dirty="0">
                <a:solidFill>
                  <a:srgbClr val="CC3300"/>
                </a:solidFill>
              </a:rPr>
            </a:br>
            <a:endParaRPr lang="en-GB" sz="1400" b="1" dirty="0">
              <a:solidFill>
                <a:srgbClr val="CC3300"/>
              </a:solidFill>
            </a:endParaRPr>
          </a:p>
        </p:txBody>
      </p:sp>
      <p:sp>
        <p:nvSpPr>
          <p:cNvPr id="6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24600"/>
            <a:ext cx="2133600" cy="396875"/>
          </a:xfrm>
        </p:spPr>
        <p:txBody>
          <a:bodyPr/>
          <a:lstStyle/>
          <a:p>
            <a:fld id="{5AF14920-9A4B-437B-8570-1403B1C0D656}" type="datetime1">
              <a:rPr lang="en-US" smtClean="0"/>
              <a:pPr/>
              <a:t>1/31/2019</a:t>
            </a:fld>
            <a:endParaRPr lang="en-U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set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Predictors</a:t>
            </a:r>
          </a:p>
          <a:p>
            <a:r>
              <a:rPr lang="en-US" b="1" dirty="0" err="1" smtClean="0">
                <a:latin typeface="Times New Roman" pitchFamily="18" charset="0"/>
              </a:rPr>
              <a:t>Predictants</a:t>
            </a:r>
            <a:endParaRPr lang="en-US" b="1" dirty="0" smtClean="0">
              <a:latin typeface="Times New Roman" pitchFamily="18" charset="0"/>
            </a:endParaRPr>
          </a:p>
          <a:p>
            <a:endParaRPr lang="en-US" dirty="0"/>
          </a:p>
        </p:txBody>
      </p:sp>
      <p:sp>
        <p:nvSpPr>
          <p:cNvPr id="4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24600"/>
            <a:ext cx="2133600" cy="396875"/>
          </a:xfrm>
        </p:spPr>
        <p:txBody>
          <a:bodyPr/>
          <a:lstStyle/>
          <a:p>
            <a:fld id="{5AF14920-9A4B-437B-8570-1403B1C0D656}" type="datetime1">
              <a:rPr lang="en-US" smtClean="0"/>
              <a:pPr/>
              <a:t>1/31/2019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14D45-533B-48E2-98E2-19D67757DB0F}" type="slidenum">
              <a:rPr lang="en-GB"/>
              <a:pPr/>
              <a:t>25</a:t>
            </a:fld>
            <a:endParaRPr lang="en-GB"/>
          </a:p>
        </p:txBody>
      </p:sp>
      <p:sp>
        <p:nvSpPr>
          <p:cNvPr id="278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Mean 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seas level pressure              </a:t>
            </a:r>
            <a:r>
              <a:rPr lang="en-GB" sz="2400" dirty="0" err="1">
                <a:latin typeface="Arial" pitchFamily="34" charset="0"/>
                <a:cs typeface="Arial" pitchFamily="34" charset="0"/>
              </a:rPr>
              <a:t>ncepmslpna</a:t>
            </a:r>
            <a:endParaRPr lang="en-GB" sz="24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</a:pPr>
            <a:r>
              <a:rPr lang="en-GB" sz="2400" dirty="0">
                <a:latin typeface="Arial" pitchFamily="34" charset="0"/>
                <a:cs typeface="Arial" pitchFamily="34" charset="0"/>
              </a:rPr>
              <a:t>Surface air flow strength              </a:t>
            </a:r>
            <a:r>
              <a:rPr lang="en-GB" sz="2400" dirty="0" err="1">
                <a:latin typeface="Arial" pitchFamily="34" charset="0"/>
                <a:cs typeface="Arial" pitchFamily="34" charset="0"/>
              </a:rPr>
              <a:t>ncepp__fna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Surface zonal velocity                 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ncepp__una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Surface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meridonal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velocity           </a:t>
            </a:r>
            <a:r>
              <a:rPr lang="es-DO" sz="2400" dirty="0" err="1">
                <a:latin typeface="Arial" pitchFamily="34" charset="0"/>
                <a:cs typeface="Arial" pitchFamily="34" charset="0"/>
              </a:rPr>
              <a:t>ncepp__vna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Surface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vorticity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                         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ncepp__zna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Surface divergence                       </a:t>
            </a:r>
            <a:r>
              <a:rPr lang="en-GB" sz="2400" dirty="0" err="1">
                <a:latin typeface="Arial" pitchFamily="34" charset="0"/>
                <a:cs typeface="Arial" pitchFamily="34" charset="0"/>
              </a:rPr>
              <a:t>ncepp_zhna</a:t>
            </a:r>
            <a:endParaRPr lang="en-GB" sz="24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</a:pPr>
            <a:r>
              <a:rPr lang="en-GB" sz="2400" dirty="0">
                <a:latin typeface="Arial" pitchFamily="34" charset="0"/>
                <a:cs typeface="Arial" pitchFamily="34" charset="0"/>
              </a:rPr>
              <a:t>500 </a:t>
            </a:r>
            <a:r>
              <a:rPr lang="en-GB" sz="2400" dirty="0" err="1">
                <a:latin typeface="Arial" pitchFamily="34" charset="0"/>
                <a:cs typeface="Arial" pitchFamily="34" charset="0"/>
              </a:rPr>
              <a:t>hpa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 air flow strength              ncepp5_fna</a:t>
            </a:r>
          </a:p>
          <a:p>
            <a:pPr>
              <a:lnSpc>
                <a:spcPct val="80000"/>
              </a:lnSpc>
            </a:pPr>
            <a:r>
              <a:rPr lang="en-GB" sz="2400" dirty="0">
                <a:latin typeface="Arial" pitchFamily="34" charset="0"/>
                <a:cs typeface="Arial" pitchFamily="34" charset="0"/>
              </a:rPr>
              <a:t>500 </a:t>
            </a:r>
            <a:r>
              <a:rPr lang="en-GB" sz="2400" dirty="0" err="1">
                <a:latin typeface="Arial" pitchFamily="34" charset="0"/>
                <a:cs typeface="Arial" pitchFamily="34" charset="0"/>
              </a:rPr>
              <a:t>hpa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2400" dirty="0" err="1">
                <a:latin typeface="Arial" pitchFamily="34" charset="0"/>
                <a:cs typeface="Arial" pitchFamily="34" charset="0"/>
              </a:rPr>
              <a:t>vorticity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                           ncepp5_zna</a:t>
            </a:r>
          </a:p>
          <a:p>
            <a:pPr>
              <a:lnSpc>
                <a:spcPct val="80000"/>
              </a:lnSpc>
            </a:pPr>
            <a:r>
              <a:rPr lang="en-GB" sz="2400" dirty="0">
                <a:latin typeface="Arial" pitchFamily="34" charset="0"/>
                <a:cs typeface="Arial" pitchFamily="34" charset="0"/>
              </a:rPr>
              <a:t>500 </a:t>
            </a:r>
            <a:r>
              <a:rPr lang="en-GB" sz="2400" dirty="0" err="1">
                <a:latin typeface="Arial" pitchFamily="34" charset="0"/>
                <a:cs typeface="Arial" pitchFamily="34" charset="0"/>
              </a:rPr>
              <a:t>hpa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2400" dirty="0" err="1">
                <a:latin typeface="Arial" pitchFamily="34" charset="0"/>
                <a:cs typeface="Arial" pitchFamily="34" charset="0"/>
              </a:rPr>
              <a:t>geopotential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 height          ncepp500na</a:t>
            </a:r>
            <a:endParaRPr lang="es-DO" sz="24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</a:pPr>
            <a:r>
              <a:rPr lang="es-DO" sz="2400" dirty="0">
                <a:latin typeface="Arial" pitchFamily="34" charset="0"/>
                <a:cs typeface="Arial" pitchFamily="34" charset="0"/>
              </a:rPr>
              <a:t>850 </a:t>
            </a:r>
            <a:r>
              <a:rPr lang="es-DO" sz="2400" dirty="0" err="1">
                <a:latin typeface="Arial" pitchFamily="34" charset="0"/>
                <a:cs typeface="Arial" pitchFamily="34" charset="0"/>
              </a:rPr>
              <a:t>hpa</a:t>
            </a:r>
            <a:r>
              <a:rPr lang="es-DO" sz="2400" dirty="0">
                <a:latin typeface="Arial" pitchFamily="34" charset="0"/>
                <a:cs typeface="Arial" pitchFamily="34" charset="0"/>
              </a:rPr>
              <a:t> zonal </a:t>
            </a:r>
            <a:r>
              <a:rPr lang="es-DO" sz="2400" dirty="0" err="1">
                <a:latin typeface="Arial" pitchFamily="34" charset="0"/>
                <a:cs typeface="Arial" pitchFamily="34" charset="0"/>
              </a:rPr>
              <a:t>velocity</a:t>
            </a:r>
            <a:r>
              <a:rPr lang="es-DO" sz="2400" dirty="0">
                <a:latin typeface="Arial" pitchFamily="34" charset="0"/>
                <a:cs typeface="Arial" pitchFamily="34" charset="0"/>
              </a:rPr>
              <a:t>                  ncepp8_una</a:t>
            </a:r>
          </a:p>
          <a:p>
            <a:pPr>
              <a:lnSpc>
                <a:spcPct val="80000"/>
              </a:lnSpc>
            </a:pPr>
            <a:r>
              <a:rPr lang="es-DO" sz="2400" dirty="0">
                <a:latin typeface="Arial" pitchFamily="34" charset="0"/>
                <a:cs typeface="Arial" pitchFamily="34" charset="0"/>
              </a:rPr>
              <a:t>850 </a:t>
            </a:r>
            <a:r>
              <a:rPr lang="es-DO" sz="2400" dirty="0" err="1">
                <a:latin typeface="Arial" pitchFamily="34" charset="0"/>
                <a:cs typeface="Arial" pitchFamily="34" charset="0"/>
              </a:rPr>
              <a:t>hpa</a:t>
            </a:r>
            <a:r>
              <a:rPr lang="es-DO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DO" sz="2400" dirty="0" err="1">
                <a:latin typeface="Arial" pitchFamily="34" charset="0"/>
                <a:cs typeface="Arial" pitchFamily="34" charset="0"/>
              </a:rPr>
              <a:t>specific</a:t>
            </a:r>
            <a:r>
              <a:rPr lang="es-DO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DO" sz="2400" dirty="0" err="1">
                <a:latin typeface="Arial" pitchFamily="34" charset="0"/>
                <a:cs typeface="Arial" pitchFamily="34" charset="0"/>
              </a:rPr>
              <a:t>humidity</a:t>
            </a:r>
            <a:r>
              <a:rPr lang="es-DO" sz="2400" dirty="0">
                <a:latin typeface="Arial" pitchFamily="34" charset="0"/>
                <a:cs typeface="Arial" pitchFamily="34" charset="0"/>
              </a:rPr>
              <a:t>             nceps850na</a:t>
            </a:r>
            <a:endParaRPr lang="en-GB" sz="24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</a:pPr>
            <a:r>
              <a:rPr lang="en-GB" sz="2400" dirty="0">
                <a:latin typeface="Arial" pitchFamily="34" charset="0"/>
                <a:cs typeface="Arial" pitchFamily="34" charset="0"/>
              </a:rPr>
              <a:t>Near surface specific humidity      </a:t>
            </a:r>
            <a:r>
              <a:rPr lang="en-GB" sz="2400" dirty="0" err="1">
                <a:latin typeface="Arial" pitchFamily="34" charset="0"/>
                <a:cs typeface="Arial" pitchFamily="34" charset="0"/>
              </a:rPr>
              <a:t>spncepsphuna</a:t>
            </a:r>
            <a:endParaRPr lang="en-GB" sz="24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</a:pPr>
            <a:r>
              <a:rPr lang="en-GB" sz="2400" dirty="0">
                <a:latin typeface="Arial" pitchFamily="34" charset="0"/>
                <a:cs typeface="Arial" pitchFamily="34" charset="0"/>
              </a:rPr>
              <a:t>Mean temperature at 2 metre        </a:t>
            </a:r>
            <a:r>
              <a:rPr lang="en-GB" sz="2400" dirty="0" err="1">
                <a:latin typeface="Arial" pitchFamily="34" charset="0"/>
                <a:cs typeface="Arial" pitchFamily="34" charset="0"/>
              </a:rPr>
              <a:t>nceptempna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Predictors used and their code   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24600"/>
            <a:ext cx="2133600" cy="396875"/>
          </a:xfrm>
        </p:spPr>
        <p:txBody>
          <a:bodyPr/>
          <a:lstStyle/>
          <a:p>
            <a:fld id="{5AF14920-9A4B-437B-8570-1403B1C0D656}" type="datetime1">
              <a:rPr lang="en-US" smtClean="0"/>
              <a:pPr/>
              <a:t>1/31/2019</a:t>
            </a:fld>
            <a:endParaRPr lang="en-U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Predictand</a:t>
            </a:r>
            <a:r>
              <a:rPr lang="en-US" sz="2400" dirty="0" smtClean="0"/>
              <a:t> and Predictor</a:t>
            </a:r>
            <a:endParaRPr lang="en-US" sz="2400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7550" y="1600200"/>
            <a:ext cx="746889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IPCC Data </a:t>
            </a:r>
            <a:br>
              <a:rPr lang="en-US" dirty="0" smtClean="0"/>
            </a:br>
            <a:r>
              <a:rPr lang="en-US" dirty="0" smtClean="0"/>
              <a:t>Distribution Center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n"/>
            </a:pPr>
            <a:r>
              <a:rPr lang="en-US" dirty="0" smtClean="0"/>
              <a:t>GCM data from (for example)</a:t>
            </a:r>
          </a:p>
          <a:p>
            <a:pPr lvl="1"/>
            <a:r>
              <a:rPr lang="en-US" dirty="0" smtClean="0"/>
              <a:t>CCC (Canada)</a:t>
            </a:r>
          </a:p>
          <a:p>
            <a:pPr lvl="1"/>
            <a:r>
              <a:rPr lang="en-US" dirty="0" smtClean="0"/>
              <a:t>CSIRO (Australia)</a:t>
            </a:r>
          </a:p>
          <a:p>
            <a:pPr lvl="1"/>
            <a:r>
              <a:rPr lang="en-US" dirty="0" smtClean="0"/>
              <a:t>ECHAM4 (Germany)</a:t>
            </a:r>
          </a:p>
          <a:p>
            <a:pPr lvl="1"/>
            <a:r>
              <a:rPr lang="en-US" dirty="0" smtClean="0"/>
              <a:t>GFDL-R30 (U.S.)</a:t>
            </a:r>
          </a:p>
          <a:p>
            <a:pPr lvl="1"/>
            <a:r>
              <a:rPr lang="en-US" dirty="0" smtClean="0"/>
              <a:t>HadCM3 (UK)</a:t>
            </a:r>
          </a:p>
          <a:p>
            <a:pPr lvl="1"/>
            <a:r>
              <a:rPr lang="en-US" dirty="0" smtClean="0"/>
              <a:t>NIES (Japan)</a:t>
            </a:r>
          </a:p>
          <a:p>
            <a:pPr>
              <a:buFont typeface="Wingdings" pitchFamily="2" charset="2"/>
              <a:buChar char="n"/>
            </a:pPr>
            <a:r>
              <a:rPr lang="en-US" dirty="0" smtClean="0"/>
              <a:t>Can obtain actual (not scaled) GCM output</a:t>
            </a:r>
            <a:endParaRPr lang="en-US" dirty="0"/>
          </a:p>
        </p:txBody>
      </p:sp>
      <p:sp>
        <p:nvSpPr>
          <p:cNvPr id="4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24600"/>
            <a:ext cx="2133600" cy="396875"/>
          </a:xfrm>
        </p:spPr>
        <p:txBody>
          <a:bodyPr/>
          <a:lstStyle/>
          <a:p>
            <a:fld id="{5AF14920-9A4B-437B-8570-1403B1C0D656}" type="datetime1">
              <a:rPr lang="en-US" smtClean="0"/>
              <a:pPr/>
              <a:t>1/31/2019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A40CA-1D92-4DC1-92BB-8B90B5004F27}" type="slidenum">
              <a:rPr lang="en-GB"/>
              <a:pPr/>
              <a:t>28</a:t>
            </a:fld>
            <a:endParaRPr lang="en-GB"/>
          </a:p>
        </p:txBody>
      </p:sp>
      <p:sp>
        <p:nvSpPr>
          <p:cNvPr id="2570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ct val="50000"/>
              </a:spcBef>
            </a:pPr>
            <a:r>
              <a:rPr lang="en-US" sz="3200" b="1" dirty="0" err="1" smtClean="0">
                <a:latin typeface="Times New Roman" pitchFamily="18" charset="0"/>
              </a:rPr>
              <a:t>Predictants</a:t>
            </a:r>
            <a:r>
              <a:rPr lang="en-US" sz="3200" b="1" dirty="0" smtClean="0">
                <a:latin typeface="Times New Roman" pitchFamily="18" charset="0"/>
              </a:rPr>
              <a:t>- Rainfall and Temperature</a:t>
            </a:r>
            <a:endParaRPr lang="en-US" sz="3200" b="1" dirty="0">
              <a:latin typeface="Times New Roman" pitchFamily="18" charset="0"/>
            </a:endParaRPr>
          </a:p>
        </p:txBody>
      </p:sp>
      <p:sp>
        <p:nvSpPr>
          <p:cNvPr id="257027" name="Text Box 3"/>
          <p:cNvSpPr txBox="1">
            <a:spLocks noChangeArrowheads="1"/>
          </p:cNvSpPr>
          <p:nvPr/>
        </p:nvSpPr>
        <p:spPr bwMode="auto">
          <a:xfrm>
            <a:off x="381000" y="1981200"/>
            <a:ext cx="83820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err="1">
                <a:latin typeface="Times New Roman" pitchFamily="18" charset="0"/>
              </a:rPr>
              <a:t>Predictants</a:t>
            </a:r>
            <a:r>
              <a:rPr lang="en-US" sz="2400" b="1" dirty="0">
                <a:latin typeface="Times New Roman" pitchFamily="18" charset="0"/>
              </a:rPr>
              <a:t>- Rainfall and Temperature</a:t>
            </a:r>
          </a:p>
          <a:p>
            <a:endParaRPr lang="en-US" sz="2400" b="1" dirty="0">
              <a:latin typeface="Times New Roman" pitchFamily="18" charset="0"/>
            </a:endParaRPr>
          </a:p>
          <a:p>
            <a:r>
              <a:rPr lang="en-US" sz="2400" b="1" dirty="0"/>
              <a:t>Predictors (and predictor code) used</a:t>
            </a:r>
            <a:endParaRPr lang="en-US" sz="2400" dirty="0"/>
          </a:p>
          <a:p>
            <a:r>
              <a:rPr lang="en-US" sz="2400" dirty="0"/>
              <a:t>Rainfall –</a:t>
            </a:r>
          </a:p>
          <a:p>
            <a:r>
              <a:rPr lang="en-US" sz="2400" dirty="0"/>
              <a:t>Surface </a:t>
            </a:r>
            <a:r>
              <a:rPr lang="en-US" sz="2400" dirty="0" err="1"/>
              <a:t>vorticity</a:t>
            </a:r>
            <a:r>
              <a:rPr lang="en-US" sz="2400" dirty="0"/>
              <a:t>                              - </a:t>
            </a:r>
            <a:r>
              <a:rPr lang="en-US" sz="2400" dirty="0" err="1"/>
              <a:t>ncepp__zna.dat</a:t>
            </a:r>
            <a:endParaRPr lang="en-US" sz="2400" dirty="0"/>
          </a:p>
          <a:p>
            <a:r>
              <a:rPr lang="en-US" sz="2400" dirty="0"/>
              <a:t>850 </a:t>
            </a:r>
            <a:r>
              <a:rPr lang="en-US" sz="2400" dirty="0" err="1"/>
              <a:t>hpa</a:t>
            </a:r>
            <a:r>
              <a:rPr lang="en-US" sz="2400" dirty="0"/>
              <a:t> </a:t>
            </a:r>
            <a:r>
              <a:rPr lang="en-US" sz="2400" dirty="0" err="1"/>
              <a:t>vorticity</a:t>
            </a:r>
            <a:r>
              <a:rPr lang="en-US" sz="2400" dirty="0"/>
              <a:t>                             - ncepp8_zna.dat</a:t>
            </a:r>
          </a:p>
          <a:p>
            <a:r>
              <a:rPr lang="en-US" sz="2400" dirty="0"/>
              <a:t>Specific humidity at 500 </a:t>
            </a:r>
            <a:r>
              <a:rPr lang="en-US" sz="2400" dirty="0" err="1"/>
              <a:t>hpa</a:t>
            </a:r>
            <a:r>
              <a:rPr lang="en-US" sz="2400" dirty="0"/>
              <a:t>          - nceps500na.dat</a:t>
            </a:r>
          </a:p>
          <a:p>
            <a:r>
              <a:rPr lang="en-US" sz="2400" dirty="0"/>
              <a:t>Specific humidity at 850 </a:t>
            </a:r>
            <a:r>
              <a:rPr lang="en-US" sz="2400" dirty="0" err="1"/>
              <a:t>hpa</a:t>
            </a:r>
            <a:r>
              <a:rPr lang="en-US" sz="2400" dirty="0"/>
              <a:t>          - nceps850na.dat</a:t>
            </a:r>
          </a:p>
          <a:p>
            <a:r>
              <a:rPr lang="en-US" sz="2400" dirty="0"/>
              <a:t>Mean temperature at 2 </a:t>
            </a:r>
            <a:r>
              <a:rPr lang="en-US" sz="2400" dirty="0" err="1"/>
              <a:t>metres</a:t>
            </a:r>
            <a:r>
              <a:rPr lang="en-US" sz="2400" dirty="0"/>
              <a:t>       - nceptempna.dat</a:t>
            </a:r>
          </a:p>
        </p:txBody>
      </p:sp>
      <p:sp>
        <p:nvSpPr>
          <p:cNvPr id="6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24600"/>
            <a:ext cx="2133600" cy="396875"/>
          </a:xfrm>
        </p:spPr>
        <p:txBody>
          <a:bodyPr/>
          <a:lstStyle/>
          <a:p>
            <a:fld id="{5AF14920-9A4B-437B-8570-1403B1C0D656}" type="datetime1">
              <a:rPr lang="en-US" smtClean="0"/>
              <a:pPr/>
              <a:t>1/31/2019</a:t>
            </a:fld>
            <a:endParaRPr lang="en-U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0"/>
            <a:ext cx="8229600" cy="639762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smtClean="0"/>
              <a:t>Methodology   </a:t>
            </a:r>
            <a:endParaRPr lang="en-US" dirty="0"/>
          </a:p>
        </p:txBody>
      </p:sp>
      <p:sp>
        <p:nvSpPr>
          <p:cNvPr id="32" name="Content Placeholder 2"/>
          <p:cNvSpPr>
            <a:spLocks noGrp="1"/>
          </p:cNvSpPr>
          <p:nvPr>
            <p:ph idx="1"/>
          </p:nvPr>
        </p:nvSpPr>
        <p:spPr>
          <a:xfrm>
            <a:off x="76200" y="609600"/>
            <a:ext cx="3657600" cy="6096000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en-US" sz="2000" dirty="0" smtClean="0">
                <a:solidFill>
                  <a:srgbClr val="FF0000"/>
                </a:solidFill>
              </a:rPr>
              <a:t>Predictors</a:t>
            </a:r>
            <a:r>
              <a:rPr lang="en-US" sz="2000" dirty="0" smtClean="0"/>
              <a:t> are </a:t>
            </a:r>
            <a:r>
              <a:rPr lang="en-US" sz="2000" dirty="0" smtClean="0">
                <a:solidFill>
                  <a:srgbClr val="FF0000"/>
                </a:solidFill>
              </a:rPr>
              <a:t>downloaded </a:t>
            </a:r>
            <a:r>
              <a:rPr lang="en-US" sz="2000" dirty="0" smtClean="0"/>
              <a:t>from website of CanESM2 for the desired station locations</a:t>
            </a:r>
          </a:p>
          <a:p>
            <a:r>
              <a:rPr lang="en-US" sz="2000" dirty="0" smtClean="0">
                <a:solidFill>
                  <a:srgbClr val="FF0000"/>
                </a:solidFill>
              </a:rPr>
              <a:t>Screening</a:t>
            </a:r>
            <a:r>
              <a:rPr lang="en-US" sz="2000" dirty="0" smtClean="0"/>
              <a:t> of predictors- a kind of selection of predictors among 26 predictors to get the best set </a:t>
            </a:r>
            <a:r>
              <a:rPr lang="en-US" sz="2000" dirty="0"/>
              <a:t>of predictors that produce a </a:t>
            </a:r>
            <a:r>
              <a:rPr lang="en-US" sz="2000" dirty="0">
                <a:solidFill>
                  <a:srgbClr val="FF0000"/>
                </a:solidFill>
              </a:rPr>
              <a:t>good correlation with the </a:t>
            </a:r>
            <a:r>
              <a:rPr lang="en-US" sz="2000" dirty="0" err="1">
                <a:solidFill>
                  <a:srgbClr val="FF0000"/>
                </a:solidFill>
              </a:rPr>
              <a:t>predictand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smtClean="0"/>
              <a:t>(here, precipitation)</a:t>
            </a:r>
          </a:p>
          <a:p>
            <a:r>
              <a:rPr lang="en-US" sz="2000" dirty="0" smtClean="0"/>
              <a:t>The predictors were selected on the basis of </a:t>
            </a:r>
            <a:r>
              <a:rPr lang="en-US" sz="2000" dirty="0" smtClean="0">
                <a:solidFill>
                  <a:srgbClr val="FF0000"/>
                </a:solidFill>
              </a:rPr>
              <a:t>significance level </a:t>
            </a:r>
            <a:r>
              <a:rPr lang="en-US" sz="2000" dirty="0" smtClean="0"/>
              <a:t>and </a:t>
            </a:r>
            <a:r>
              <a:rPr lang="en-US" sz="2000" dirty="0" smtClean="0">
                <a:solidFill>
                  <a:srgbClr val="FF0000"/>
                </a:solidFill>
              </a:rPr>
              <a:t>correlation coefficient </a:t>
            </a:r>
            <a:endParaRPr lang="en-US" sz="2000" dirty="0">
              <a:solidFill>
                <a:srgbClr val="FF0000"/>
              </a:solidFill>
            </a:endParaRPr>
          </a:p>
        </p:txBody>
      </p:sp>
      <p:graphicFrame>
        <p:nvGraphicFramePr>
          <p:cNvPr id="3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88150697"/>
              </p:ext>
            </p:extLst>
          </p:nvPr>
        </p:nvGraphicFramePr>
        <p:xfrm>
          <a:off x="3810000" y="27432"/>
          <a:ext cx="5803899" cy="66060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8878"/>
                <a:gridCol w="823021"/>
                <a:gridCol w="1692023"/>
                <a:gridCol w="409514"/>
                <a:gridCol w="800848"/>
                <a:gridCol w="1669615"/>
              </a:tblGrid>
              <a:tr h="523735">
                <a:tc>
                  <a:txBody>
                    <a:bodyPr/>
                    <a:lstStyle/>
                    <a:p>
                      <a:pPr marL="63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S.N.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/>
                </a:tc>
                <a:tc>
                  <a:txBody>
                    <a:bodyPr/>
                    <a:lstStyle/>
                    <a:p>
                      <a:pPr marL="127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Predictor variables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 anchor="ctr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Description of predictor variables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 anchor="ctr"/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S.N.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/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Predictor variables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 anchor="ctr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Description of predictor variables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 anchor="ctr"/>
                </a:tc>
              </a:tr>
              <a:tr h="523735">
                <a:tc>
                  <a:txBody>
                    <a:bodyPr/>
                    <a:lstStyle/>
                    <a:p>
                      <a:pPr marL="63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1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/>
                </a:tc>
                <a:tc>
                  <a:txBody>
                    <a:bodyPr/>
                    <a:lstStyle/>
                    <a:p>
                      <a:pPr marL="127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 err="1">
                          <a:effectLst/>
                        </a:rPr>
                        <a:t>mslpgl</a:t>
                      </a:r>
                      <a:r>
                        <a:rPr lang="en-US" sz="1300" dirty="0">
                          <a:effectLst/>
                        </a:rPr>
                        <a:t>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Mean seal level pressure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/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  <a:effectLst/>
                        </a:rPr>
                        <a:t>14 </a:t>
                      </a:r>
                      <a:endParaRPr lang="en-US" sz="13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p5zhgl 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/>
                </a:tc>
                <a:tc>
                  <a:txBody>
                    <a:bodyPr/>
                    <a:lstStyle/>
                    <a:p>
                      <a:pPr marL="3175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500hPa Divergence of true wind 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 anchor="ctr"/>
                </a:tc>
              </a:tr>
              <a:tr h="290189">
                <a:tc>
                  <a:txBody>
                    <a:bodyPr/>
                    <a:lstStyle/>
                    <a:p>
                      <a:pPr marL="63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2 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 anchor="ctr"/>
                </a:tc>
                <a:tc>
                  <a:txBody>
                    <a:bodyPr/>
                    <a:lstStyle/>
                    <a:p>
                      <a:pPr marL="127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p1_fgl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 anchor="ctr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1000hPa Wind speed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 anchor="ctr"/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  <a:effectLst/>
                        </a:rPr>
                        <a:t>15 </a:t>
                      </a:r>
                      <a:endParaRPr lang="en-US" sz="13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p850gl 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 anchor="ctr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850hPa Geopotential 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 anchor="ctr"/>
                </a:tc>
              </a:tr>
              <a:tr h="523735">
                <a:tc>
                  <a:txBody>
                    <a:bodyPr/>
                    <a:lstStyle/>
                    <a:p>
                      <a:pPr marL="63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3 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/>
                </a:tc>
                <a:tc>
                  <a:txBody>
                    <a:bodyPr/>
                    <a:lstStyle/>
                    <a:p>
                      <a:pPr marL="127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p1_ugl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1000hPa Zonal wind component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 anchor="ctr"/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  <a:effectLst/>
                        </a:rPr>
                        <a:t>16 </a:t>
                      </a:r>
                      <a:endParaRPr lang="en-US" sz="13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p8_fgl 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850hPa Wind speed 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/>
                </a:tc>
              </a:tr>
              <a:tr h="523735">
                <a:tc>
                  <a:txBody>
                    <a:bodyPr/>
                    <a:lstStyle/>
                    <a:p>
                      <a:pPr marL="63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4 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/>
                </a:tc>
                <a:tc>
                  <a:txBody>
                    <a:bodyPr/>
                    <a:lstStyle/>
                    <a:p>
                      <a:pPr marL="127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p1_vgl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1000hPa </a:t>
                      </a:r>
                      <a:r>
                        <a:rPr lang="en-US" sz="1300" dirty="0" err="1">
                          <a:effectLst/>
                        </a:rPr>
                        <a:t>Meridional</a:t>
                      </a:r>
                      <a:r>
                        <a:rPr lang="en-US" sz="1300" dirty="0">
                          <a:effectLst/>
                        </a:rPr>
                        <a:t> wind component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 anchor="ctr"/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  <a:effectLst/>
                        </a:rPr>
                        <a:t>17 </a:t>
                      </a:r>
                      <a:endParaRPr lang="en-US" sz="13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p8_ugl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850hPa Zonal wind component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 anchor="ctr"/>
                </a:tc>
              </a:tr>
              <a:tr h="523735">
                <a:tc>
                  <a:txBody>
                    <a:bodyPr/>
                    <a:lstStyle/>
                    <a:p>
                      <a:pPr marL="63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5 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/>
                </a:tc>
                <a:tc>
                  <a:txBody>
                    <a:bodyPr/>
                    <a:lstStyle/>
                    <a:p>
                      <a:pPr marL="127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p1_zgl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/>
                </a:tc>
                <a:tc>
                  <a:txBody>
                    <a:bodyPr/>
                    <a:lstStyle/>
                    <a:p>
                      <a:pPr marL="3175" marR="635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1000hPa Relative vorticity of wind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 anchor="ctr"/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  <a:effectLst/>
                        </a:rPr>
                        <a:t>18 </a:t>
                      </a:r>
                      <a:endParaRPr lang="en-US" sz="13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p8_vgl 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850hPa Meridional wind component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 anchor="ctr"/>
                </a:tc>
              </a:tr>
              <a:tr h="508894">
                <a:tc>
                  <a:txBody>
                    <a:bodyPr/>
                    <a:lstStyle/>
                    <a:p>
                      <a:pPr marL="63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6 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/>
                </a:tc>
                <a:tc>
                  <a:txBody>
                    <a:bodyPr/>
                    <a:lstStyle/>
                    <a:p>
                      <a:pPr marL="127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p1thgl 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1000hPaWind direction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/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  <a:effectLst/>
                        </a:rPr>
                        <a:t>19 </a:t>
                      </a:r>
                      <a:endParaRPr lang="en-US" sz="13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p8_zgl 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/>
                </a:tc>
                <a:tc>
                  <a:txBody>
                    <a:bodyPr/>
                    <a:lstStyle/>
                    <a:p>
                      <a:pPr marL="3175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850hPa Relative vorticity of wind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 anchor="ctr"/>
                </a:tc>
              </a:tr>
              <a:tr h="523735">
                <a:tc>
                  <a:txBody>
                    <a:bodyPr/>
                    <a:lstStyle/>
                    <a:p>
                      <a:pPr marL="63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7 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/>
                </a:tc>
                <a:tc>
                  <a:txBody>
                    <a:bodyPr/>
                    <a:lstStyle/>
                    <a:p>
                      <a:pPr marL="127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p1zhgl 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/>
                </a:tc>
                <a:tc>
                  <a:txBody>
                    <a:bodyPr/>
                    <a:lstStyle/>
                    <a:p>
                      <a:pPr marL="3175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1000hPa Divergence of true wind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 anchor="ctr"/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  <a:effectLst/>
                        </a:rPr>
                        <a:t>20 </a:t>
                      </a:r>
                      <a:endParaRPr lang="en-US" sz="13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p8thgl 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850hPa Wind direction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/>
                </a:tc>
              </a:tr>
              <a:tr h="508894">
                <a:tc>
                  <a:txBody>
                    <a:bodyPr/>
                    <a:lstStyle/>
                    <a:p>
                      <a:pPr marL="63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8 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/>
                </a:tc>
                <a:tc>
                  <a:txBody>
                    <a:bodyPr/>
                    <a:lstStyle/>
                    <a:p>
                      <a:pPr marL="127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p500gl 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500hPa Geopotential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/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  <a:effectLst/>
                        </a:rPr>
                        <a:t>21 </a:t>
                      </a:r>
                      <a:endParaRPr lang="en-US" sz="13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p8zhgl 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/>
                </a:tc>
                <a:tc>
                  <a:txBody>
                    <a:bodyPr/>
                    <a:lstStyle/>
                    <a:p>
                      <a:pPr marL="3175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850hPa Divergence of true wind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 anchor="ctr"/>
                </a:tc>
              </a:tr>
              <a:tr h="290189">
                <a:tc>
                  <a:txBody>
                    <a:bodyPr/>
                    <a:lstStyle/>
                    <a:p>
                      <a:pPr marL="63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9 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 anchor="ctr"/>
                </a:tc>
                <a:tc>
                  <a:txBody>
                    <a:bodyPr/>
                    <a:lstStyle/>
                    <a:p>
                      <a:pPr marL="127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p5_fgl 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 anchor="ctr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500hPa Wind speed 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 anchor="ctr"/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  <a:effectLst/>
                        </a:rPr>
                        <a:t>22 </a:t>
                      </a:r>
                      <a:endParaRPr lang="en-US" sz="13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 err="1">
                          <a:effectLst/>
                        </a:rPr>
                        <a:t>prcpgl</a:t>
                      </a:r>
                      <a:r>
                        <a:rPr lang="en-US" sz="1300" dirty="0">
                          <a:effectLst/>
                        </a:rPr>
                        <a:t>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 anchor="ctr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Total precipitation 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 anchor="ctr"/>
                </a:tc>
              </a:tr>
              <a:tr h="523735">
                <a:tc>
                  <a:txBody>
                    <a:bodyPr/>
                    <a:lstStyle/>
                    <a:p>
                      <a:pPr marL="63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10 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/>
                </a:tc>
                <a:tc>
                  <a:txBody>
                    <a:bodyPr/>
                    <a:lstStyle/>
                    <a:p>
                      <a:pPr marL="127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p5_ugl 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500hPa Zonal wind component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 anchor="ctr"/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  <a:effectLst/>
                        </a:rPr>
                        <a:t>23 </a:t>
                      </a:r>
                      <a:endParaRPr lang="en-US" sz="13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s500gl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/>
                </a:tc>
                <a:tc>
                  <a:txBody>
                    <a:bodyPr/>
                    <a:lstStyle/>
                    <a:p>
                      <a:pPr marL="3175" marR="889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500hPa Specific humidity 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 anchor="ctr"/>
                </a:tc>
              </a:tr>
              <a:tr h="523735">
                <a:tc>
                  <a:txBody>
                    <a:bodyPr/>
                    <a:lstStyle/>
                    <a:p>
                      <a:pPr marL="63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11 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/>
                </a:tc>
                <a:tc>
                  <a:txBody>
                    <a:bodyPr/>
                    <a:lstStyle/>
                    <a:p>
                      <a:pPr marL="127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p5_vgl 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500hPa </a:t>
                      </a:r>
                      <a:r>
                        <a:rPr lang="en-US" sz="1300" dirty="0" err="1">
                          <a:effectLst/>
                        </a:rPr>
                        <a:t>Meridional</a:t>
                      </a:r>
                      <a:r>
                        <a:rPr lang="en-US" sz="1300" dirty="0">
                          <a:effectLst/>
                        </a:rPr>
                        <a:t> wind component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 anchor="ctr"/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  <a:effectLst/>
                        </a:rPr>
                        <a:t>24 </a:t>
                      </a:r>
                      <a:endParaRPr lang="en-US" sz="13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s850gl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/>
                </a:tc>
                <a:tc>
                  <a:txBody>
                    <a:bodyPr/>
                    <a:lstStyle/>
                    <a:p>
                      <a:pPr marL="3175" marR="889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850hPa Specific humidity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 anchor="ctr"/>
                </a:tc>
              </a:tr>
              <a:tr h="523735">
                <a:tc>
                  <a:txBody>
                    <a:bodyPr/>
                    <a:lstStyle/>
                    <a:p>
                      <a:pPr marL="63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12 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/>
                </a:tc>
                <a:tc>
                  <a:txBody>
                    <a:bodyPr/>
                    <a:lstStyle/>
                    <a:p>
                      <a:pPr marL="127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p5_zgl 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/>
                </a:tc>
                <a:tc>
                  <a:txBody>
                    <a:bodyPr/>
                    <a:lstStyle/>
                    <a:p>
                      <a:pPr marL="3175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500hPa Relative vorticity of wind 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 anchor="ctr"/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  <a:effectLst/>
                        </a:rPr>
                        <a:t>25 </a:t>
                      </a:r>
                      <a:endParaRPr lang="en-US" sz="13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shumgl 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1000hPa Specific humidity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 anchor="ctr"/>
                </a:tc>
              </a:tr>
              <a:tr h="290189">
                <a:tc>
                  <a:txBody>
                    <a:bodyPr/>
                    <a:lstStyle/>
                    <a:p>
                      <a:pPr marL="63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13 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 anchor="ctr"/>
                </a:tc>
                <a:tc>
                  <a:txBody>
                    <a:bodyPr/>
                    <a:lstStyle/>
                    <a:p>
                      <a:pPr marL="127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p5thgl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 anchor="ctr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500hPa Wind direction 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 anchor="ctr"/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solidFill>
                            <a:schemeClr val="bg1"/>
                          </a:solidFill>
                          <a:effectLst/>
                        </a:rPr>
                        <a:t>26 </a:t>
                      </a:r>
                      <a:endParaRPr lang="en-US" sz="13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tempgl 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 anchor="ctr"/>
                </a:tc>
                <a:tc>
                  <a:txBody>
                    <a:bodyPr/>
                    <a:lstStyle/>
                    <a:p>
                      <a:pPr marL="3175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Air temperature at 2m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121" marR="35244" marT="55258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4166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 smtClean="0"/>
              <a:t>Strengths and weaknesses of </a:t>
            </a:r>
            <a:r>
              <a:rPr lang="en-GB" sz="2400" b="1" dirty="0" smtClean="0"/>
              <a:t>statistical</a:t>
            </a:r>
            <a:r>
              <a:rPr lang="en-US" sz="2400" b="1" dirty="0" smtClean="0"/>
              <a:t> downscale</a:t>
            </a:r>
            <a:endParaRPr lang="en-US" sz="2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371600"/>
            <a:ext cx="87630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Date Placeholder 6"/>
          <p:cNvSpPr>
            <a:spLocks noGrp="1"/>
          </p:cNvSpPr>
          <p:nvPr>
            <p:ph type="dt" sz="half" idx="10"/>
          </p:nvPr>
        </p:nvSpPr>
        <p:spPr>
          <a:xfrm>
            <a:off x="0" y="6461125"/>
            <a:ext cx="2133600" cy="396875"/>
          </a:xfrm>
        </p:spPr>
        <p:txBody>
          <a:bodyPr/>
          <a:lstStyle/>
          <a:p>
            <a:fld id="{5AF14920-9A4B-437B-8570-1403B1C0D656}" type="datetime1">
              <a:rPr lang="en-US" smtClean="0"/>
              <a:pPr/>
              <a:t>1/31/2019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6378" y="612594"/>
            <a:ext cx="8332471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Future Climate data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 smtClean="0"/>
              <a:t>The </a:t>
            </a:r>
            <a:r>
              <a:rPr lang="en-GB" sz="2200" dirty="0"/>
              <a:t>climate change data were </a:t>
            </a:r>
            <a:r>
              <a:rPr lang="en-GB" sz="2200" dirty="0" smtClean="0"/>
              <a:t>downloaded using WRF model.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/>
              <a:t>T</a:t>
            </a:r>
            <a:r>
              <a:rPr lang="en-GB" sz="2200" dirty="0" smtClean="0"/>
              <a:t>he </a:t>
            </a:r>
            <a:r>
              <a:rPr lang="en-GB" sz="2200" dirty="0"/>
              <a:t>data from selected co-ordinates were extracted Using GRADS </a:t>
            </a:r>
            <a:r>
              <a:rPr lang="en-GB" sz="2200" dirty="0" smtClean="0"/>
              <a:t>program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/>
              <a:t>The future climatic data; daily precipitation, maximum and minimum temperature of two different scenarios RCP 4.5 (from 1996 to 2050) and RCP 8.5 (2006 to 2050) were </a:t>
            </a:r>
            <a:r>
              <a:rPr lang="en-GB" sz="2200" dirty="0" smtClean="0"/>
              <a:t>extracted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 smtClean="0"/>
              <a:t>The extracted data consists of some biasness which is removed by using equations;</a:t>
            </a:r>
          </a:p>
        </p:txBody>
      </p:sp>
      <p:pic>
        <p:nvPicPr>
          <p:cNvPr id="3" name="Picture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4495800"/>
            <a:ext cx="2971800" cy="487646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</p:pic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5562600"/>
            <a:ext cx="4343400" cy="675843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</p:pic>
      <p:sp>
        <p:nvSpPr>
          <p:cNvPr id="5" name="Rectangle 4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966619" y="3441985"/>
            <a:ext cx="4429532" cy="2090701"/>
          </a:xfrm>
          <a:prstGeom prst="rect">
            <a:avLst/>
          </a:prstGeom>
          <a:blipFill>
            <a:blip r:embed="rId4" cstate="print"/>
            <a:stretch>
              <a:fillRect l="-620" t="-875" r="-620"/>
            </a:stretch>
          </a:blipFill>
        </p:spPr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 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276600" y="4572000"/>
            <a:ext cx="63190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……(1)</a:t>
            </a:r>
            <a:endParaRPr lang="en-US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4648200" y="5715000"/>
            <a:ext cx="63190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……(2)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205889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Temperature Bias correction</a:t>
            </a:r>
            <a:endParaRPr lang="en-US" dirty="0"/>
          </a:p>
        </p:txBody>
      </p:sp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3067887123"/>
              </p:ext>
            </p:extLst>
          </p:nvPr>
        </p:nvGraphicFramePr>
        <p:xfrm>
          <a:off x="1066800" y="1771650"/>
          <a:ext cx="7619999" cy="4476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533400"/>
          </a:xfrm>
        </p:spPr>
        <p:txBody>
          <a:bodyPr>
            <a:normAutofit/>
          </a:bodyPr>
          <a:lstStyle/>
          <a:p>
            <a:r>
              <a:rPr lang="en-US" sz="2400" dirty="0" smtClean="0"/>
              <a:t>R</a:t>
            </a:r>
            <a:r>
              <a:rPr lang="en-US" sz="2400" baseline="30000" dirty="0" smtClean="0"/>
              <a:t>2</a:t>
            </a:r>
            <a:r>
              <a:rPr lang="en-US" sz="2400" dirty="0" smtClean="0"/>
              <a:t> of </a:t>
            </a:r>
            <a:r>
              <a:rPr lang="en-US" sz="2400" dirty="0" err="1" smtClean="0"/>
              <a:t>Bias_Corrected</a:t>
            </a:r>
            <a:endParaRPr lang="en-US" sz="2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</a:t>
            </a:r>
            <a:r>
              <a:rPr lang="en-US" baseline="30000" dirty="0" smtClean="0"/>
              <a:t>2</a:t>
            </a:r>
            <a:endParaRPr lang="en-US" baseline="30000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2955969"/>
              </p:ext>
            </p:extLst>
          </p:nvPr>
        </p:nvGraphicFramePr>
        <p:xfrm>
          <a:off x="1066800" y="2057400"/>
          <a:ext cx="7239000" cy="4267198"/>
        </p:xfrm>
        <a:graphic>
          <a:graphicData uri="http://schemas.openxmlformats.org/drawingml/2006/table">
            <a:tbl>
              <a:tblPr/>
              <a:tblGrid>
                <a:gridCol w="1534091"/>
                <a:gridCol w="1989527"/>
                <a:gridCol w="3715382"/>
              </a:tblGrid>
              <a:tr h="95287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r</a:t>
                      </a:r>
                      <a:r>
                        <a:rPr lang="en-US" sz="2400" b="1" i="0" u="none" strike="noStrike" baseline="30000" dirty="0">
                          <a:solidFill>
                            <a:schemeClr val="tx1"/>
                          </a:solidFill>
                          <a:latin typeface="Calibri"/>
                        </a:rPr>
                        <a:t>2</a:t>
                      </a:r>
                      <a:endParaRPr lang="en-US" sz="24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r&lt;0.20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Neglagible relationship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28582">
                <a:tc>
                  <a:txBody>
                    <a:bodyPr/>
                    <a:lstStyle/>
                    <a:p>
                      <a:pPr algn="ctr" fontAlgn="b"/>
                      <a:endParaRPr lang="en-US" sz="24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0.30 to 0.49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Low correlation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28582">
                <a:tc>
                  <a:txBody>
                    <a:bodyPr/>
                    <a:lstStyle/>
                    <a:p>
                      <a:pPr algn="ctr" fontAlgn="b"/>
                      <a:endParaRPr lang="en-US" sz="24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0.50  to 0.69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Moderate correlation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28582">
                <a:tc>
                  <a:txBody>
                    <a:bodyPr/>
                    <a:lstStyle/>
                    <a:p>
                      <a:pPr algn="ctr" fontAlgn="b"/>
                      <a:endParaRPr lang="en-US" sz="24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0.70 t0 0.89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High correlation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28582">
                <a:tc>
                  <a:txBody>
                    <a:bodyPr/>
                    <a:lstStyle/>
                    <a:p>
                      <a:pPr algn="ctr" fontAlgn="b"/>
                      <a:endParaRPr lang="en-US" sz="2400" b="0" i="0" u="none" strike="noStrike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&gt;0.90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Very high correlation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i="1" dirty="0" smtClean="0">
                <a:latin typeface="Arial" pitchFamily="34" charset="0"/>
                <a:ea typeface="Calibri"/>
                <a:cs typeface="Arial" pitchFamily="34" charset="0"/>
              </a:rPr>
              <a:t>Types of representative concentration pathways</a:t>
            </a:r>
            <a:endParaRPr lang="en-US" sz="2800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4892180"/>
              </p:ext>
            </p:extLst>
          </p:nvPr>
        </p:nvGraphicFramePr>
        <p:xfrm>
          <a:off x="0" y="2057401"/>
          <a:ext cx="9144000" cy="3819490"/>
        </p:xfrm>
        <a:graphic>
          <a:graphicData uri="http://schemas.openxmlformats.org/drawingml/2006/table">
            <a:tbl>
              <a:tblPr/>
              <a:tblGrid>
                <a:gridCol w="1047750"/>
                <a:gridCol w="2762250"/>
                <a:gridCol w="3143250"/>
                <a:gridCol w="2190750"/>
              </a:tblGrid>
              <a:tr h="285102">
                <a:tc gridSpan="4">
                  <a:txBody>
                    <a:bodyPr/>
                    <a:lstStyle/>
                    <a:p>
                      <a:pPr marL="91440" marR="9144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800" i="1" dirty="0">
                        <a:solidFill>
                          <a:schemeClr val="bg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45092">
                <a:tc>
                  <a:txBody>
                    <a:bodyPr/>
                    <a:lstStyle/>
                    <a:p>
                      <a:pPr marL="0" marR="0" indent="-1143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Name</a:t>
                      </a:r>
                      <a:endParaRPr lang="en-US" sz="1800" dirty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Radiative Forcing</a:t>
                      </a:r>
                      <a:r>
                        <a:rPr lang="en-US" sz="180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Concentration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Pathway shape</a:t>
                      </a:r>
                      <a:endParaRPr lang="en-US" sz="180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049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RCP8.5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&gt;8.5 W/m</a:t>
                      </a:r>
                      <a:r>
                        <a:rPr lang="en-US" sz="1800" baseline="30000" dirty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in 2100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&gt; ~1370 CO2-eq in 2100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Rising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710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RCP6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~6 W/m</a:t>
                      </a:r>
                      <a:r>
                        <a:rPr lang="en-US" sz="1800" baseline="30000" dirty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at stabilization</a:t>
                      </a:r>
                    </a:p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after 2100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~850 CO2-eq</a:t>
                      </a:r>
                    </a:p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(at stabilization after 2100)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Stabilization without</a:t>
                      </a:r>
                    </a:p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overshoot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649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RCP4.5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~4.5 W/m</a:t>
                      </a:r>
                      <a:r>
                        <a:rPr lang="en-US" sz="1800" baseline="30000" dirty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at stabilization</a:t>
                      </a:r>
                    </a:p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after 2100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~650 CO2-eq</a:t>
                      </a:r>
                    </a:p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(at stabilization after 2100)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Stabilization without</a:t>
                      </a:r>
                    </a:p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overshoot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710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RCP2.6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peak at ~3W/m</a:t>
                      </a:r>
                      <a:r>
                        <a:rPr lang="en-US" sz="1800" baseline="30000" dirty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before</a:t>
                      </a:r>
                    </a:p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2100 and then decline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peak at ~490 CO2-eq before</a:t>
                      </a:r>
                    </a:p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2100 and then decline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Peak and decline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367</TotalTime>
  <Words>1950</Words>
  <Application>Microsoft Office PowerPoint</Application>
  <PresentationFormat>On-screen Show (4:3)</PresentationFormat>
  <Paragraphs>456</Paragraphs>
  <Slides>35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4" baseType="lpstr">
      <vt:lpstr>Arial</vt:lpstr>
      <vt:lpstr>AvantGarde Md BT</vt:lpstr>
      <vt:lpstr>Calibri</vt:lpstr>
      <vt:lpstr>Cambria Math</vt:lpstr>
      <vt:lpstr>Courier New</vt:lpstr>
      <vt:lpstr>Mangal</vt:lpstr>
      <vt:lpstr>Times New Roman</vt:lpstr>
      <vt:lpstr>Wingdings</vt:lpstr>
      <vt:lpstr>Office Theme</vt:lpstr>
      <vt:lpstr>DOWNSCALING</vt:lpstr>
      <vt:lpstr>Statistical Downscaling Model (SDSM)</vt:lpstr>
      <vt:lpstr>PowerPoint Presentation</vt:lpstr>
      <vt:lpstr>SDSM Algorithm</vt:lpstr>
      <vt:lpstr>Downscaling</vt:lpstr>
      <vt:lpstr>DOWN SCALING</vt:lpstr>
      <vt:lpstr>Downscaling methods</vt:lpstr>
      <vt:lpstr>Methodology</vt:lpstr>
      <vt:lpstr>Methodology   contd…</vt:lpstr>
      <vt:lpstr>Methodology   contd…</vt:lpstr>
      <vt:lpstr>Methodology   contd…</vt:lpstr>
      <vt:lpstr>DownScaling Methods</vt:lpstr>
      <vt:lpstr>Statistical downscaling</vt:lpstr>
      <vt:lpstr>Statistical downscaling</vt:lpstr>
      <vt:lpstr>Statistical downscaling</vt:lpstr>
      <vt:lpstr>PowerPoint Presentation</vt:lpstr>
      <vt:lpstr>PowerPoint Presentation</vt:lpstr>
      <vt:lpstr>           Down Scaling</vt:lpstr>
      <vt:lpstr>PowerPoint Presentation</vt:lpstr>
      <vt:lpstr>Advantages of SDSM</vt:lpstr>
      <vt:lpstr>Disadvantages of SDSM</vt:lpstr>
      <vt:lpstr>Steps in downscaling</vt:lpstr>
      <vt:lpstr>Overview of the SDSM:  Key functions of SDSM - Menu driven </vt:lpstr>
      <vt:lpstr>Data set</vt:lpstr>
      <vt:lpstr>Predictors used and their code    </vt:lpstr>
      <vt:lpstr>Predictand and Predictor</vt:lpstr>
      <vt:lpstr>IPCC Data  Distribution Center</vt:lpstr>
      <vt:lpstr>Predictants- Rainfall and Temperature</vt:lpstr>
      <vt:lpstr>Methodology   </vt:lpstr>
      <vt:lpstr>Strengths and weaknesses of statistical downscale</vt:lpstr>
      <vt:lpstr>PowerPoint Presentation</vt:lpstr>
      <vt:lpstr>Temperature Bias correction</vt:lpstr>
      <vt:lpstr>R2 of Bias_Corrected</vt:lpstr>
      <vt:lpstr>r2</vt:lpstr>
      <vt:lpstr>Types of representative concentration pathways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DOWNSCALING</dc:title>
  <dc:creator>WECS2</dc:creator>
  <cp:lastModifiedBy>Tirtha Adhikari</cp:lastModifiedBy>
  <cp:revision>47</cp:revision>
  <dcterms:created xsi:type="dcterms:W3CDTF">2015-12-23T23:56:48Z</dcterms:created>
  <dcterms:modified xsi:type="dcterms:W3CDTF">2019-01-31T11:36:10Z</dcterms:modified>
</cp:coreProperties>
</file>